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265" r:id="rId2"/>
    <p:sldId id="266" r:id="rId3"/>
    <p:sldId id="267" r:id="rId4"/>
    <p:sldId id="320" r:id="rId5"/>
    <p:sldId id="329" r:id="rId6"/>
    <p:sldId id="330" r:id="rId7"/>
    <p:sldId id="288" r:id="rId8"/>
  </p:sldIdLst>
  <p:sldSz cx="12192000" cy="6858000"/>
  <p:notesSz cx="6858000" cy="9144000"/>
  <p:defaultTextStyle>
    <a:defPPr rtl="0"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B3C1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B301B821-A1FF-4177-AEE7-76D212191A09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>
        <p:scale>
          <a:sx n="91" d="100"/>
          <a:sy n="91" d="100"/>
        </p:scale>
        <p:origin x="-126" y="-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5" d="100"/>
          <a:sy n="65" d="100"/>
        </p:scale>
        <p:origin x="2784" y="4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st Bilgi Yer Tutucusu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rtl="0"/>
            <a:endParaRPr/>
          </a:p>
        </p:txBody>
      </p:sp>
      <p:sp>
        <p:nvSpPr>
          <p:cNvPr id="3" name="Tarih Yer Tutucusu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rtl="0"/>
            <a:r>
              <a:rPr lang="en-US"/>
              <a:t>01.09.2016</a:t>
            </a:r>
            <a:endParaRPr/>
          </a:p>
        </p:txBody>
      </p:sp>
      <p:sp>
        <p:nvSpPr>
          <p:cNvPr id="4" name="Alt Bilgi Yer Tutucusu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rtl="0"/>
            <a:endParaRPr/>
          </a:p>
        </p:txBody>
      </p:sp>
      <p:sp>
        <p:nvSpPr>
          <p:cNvPr id="5" name="Slayt Numarası Yer Tutucusu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rtl="0"/>
            <a:fld id="{73F7AA83-DE31-4E93-AB07-EF7FB05F6670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22129038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st Bilgi Yer Tutucusu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rtl="0"/>
            <a:endParaRPr/>
          </a:p>
        </p:txBody>
      </p:sp>
      <p:sp>
        <p:nvSpPr>
          <p:cNvPr id="3" name="Tarih Yer Tutucusu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rtl="0"/>
            <a:r>
              <a:rPr lang="en-US"/>
              <a:t>01.09.2016</a:t>
            </a:r>
            <a:endParaRPr/>
          </a:p>
        </p:txBody>
      </p:sp>
      <p:sp>
        <p:nvSpPr>
          <p:cNvPr id="4" name="Slayt Görüntüsü Yer Tutucus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/>
          </a:p>
        </p:txBody>
      </p:sp>
      <p:sp>
        <p:nvSpPr>
          <p:cNvPr id="5" name="Not Yer Tutucusu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t>Asıl metin stillerini düzenlemek için tıklayın</a:t>
            </a:r>
          </a:p>
          <a:p>
            <a:pPr lvl="1" rtl="0"/>
            <a:r>
              <a:t>İkinci düzey</a:t>
            </a:r>
          </a:p>
          <a:p>
            <a:pPr lvl="2" rtl="0"/>
            <a:r>
              <a:t>Üçüncü düzey</a:t>
            </a:r>
          </a:p>
          <a:p>
            <a:pPr lvl="3" rtl="0"/>
            <a:r>
              <a:t>Dördüncü düzey</a:t>
            </a:r>
          </a:p>
          <a:p>
            <a:pPr lvl="4" rtl="0"/>
            <a:r>
              <a:t>Beşinci düzey</a:t>
            </a:r>
          </a:p>
        </p:txBody>
      </p:sp>
      <p:sp>
        <p:nvSpPr>
          <p:cNvPr id="6" name="Alt Bilgi Yer Tutucusu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rtl="0"/>
            <a:endParaRPr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rtl="0"/>
            <a:fld id="{935E2820-AFE1-45FA-949E-17BDB534E1DC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1579979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bg bwMode="gray"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ctrTitle"/>
          </p:nvPr>
        </p:nvSpPr>
        <p:spPr>
          <a:xfrm>
            <a:off x="1065213" y="304800"/>
            <a:ext cx="7091361" cy="2793906"/>
          </a:xfrm>
        </p:spPr>
        <p:txBody>
          <a:bodyPr rtlCol="0" anchor="b">
            <a:normAutofit/>
          </a:bodyPr>
          <a:lstStyle>
            <a:lvl1pPr algn="l" rtl="0">
              <a:lnSpc>
                <a:spcPct val="80000"/>
              </a:lnSpc>
              <a:defRPr sz="6600"/>
            </a:lvl1pPr>
          </a:lstStyle>
          <a:p>
            <a:pPr rtl="0"/>
            <a:r>
              <a:rPr lang="tr-TR"/>
              <a:t>Asıl başlık stilini düzenlemek için tıklayın</a:t>
            </a:r>
            <a:endParaRPr/>
          </a:p>
        </p:txBody>
      </p: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1065213" y="3108804"/>
            <a:ext cx="7091361" cy="838200"/>
          </a:xfrm>
        </p:spPr>
        <p:txBody>
          <a:bodyPr rtlCol="0"/>
          <a:lstStyle>
            <a:lvl1pPr marL="0" indent="0" algn="l" rtl="0">
              <a:spcBef>
                <a:spcPts val="0"/>
              </a:spcBef>
              <a:buNone/>
              <a:defRPr sz="2400">
                <a:solidFill>
                  <a:schemeClr val="accent2"/>
                </a:solidFill>
              </a:defRPr>
            </a:lvl1pPr>
            <a:lvl2pPr marL="457200" indent="0" algn="ctr" rtl="0">
              <a:buNone/>
              <a:defRPr sz="2000"/>
            </a:lvl2pPr>
            <a:lvl3pPr marL="914400" indent="0" algn="ctr" rtl="0">
              <a:buNone/>
              <a:defRPr sz="1800"/>
            </a:lvl3pPr>
            <a:lvl4pPr marL="1371600" indent="0" algn="ctr" rtl="0">
              <a:buNone/>
              <a:defRPr sz="1600"/>
            </a:lvl4pPr>
            <a:lvl5pPr marL="1828800" indent="0" algn="ctr" rtl="0">
              <a:buNone/>
              <a:defRPr sz="1600"/>
            </a:lvl5pPr>
            <a:lvl6pPr marL="2286000" indent="0" algn="ctr" rtl="0">
              <a:buNone/>
              <a:defRPr sz="1600"/>
            </a:lvl6pPr>
            <a:lvl7pPr marL="2743200" indent="0" algn="ctr" rtl="0">
              <a:buNone/>
              <a:defRPr sz="1600"/>
            </a:lvl7pPr>
            <a:lvl8pPr marL="3200400" indent="0" algn="ctr" rtl="0">
              <a:buNone/>
              <a:defRPr sz="1600"/>
            </a:lvl8pPr>
            <a:lvl9pPr marL="3657600" indent="0" algn="ctr" rtl="0">
              <a:buNone/>
              <a:defRPr sz="1600"/>
            </a:lvl9pPr>
          </a:lstStyle>
          <a:p>
            <a:pPr rtl="0"/>
            <a:r>
              <a:rPr lang="tr-TR"/>
              <a:t>Asıl alt başlık stilini düzenlemek için tıklayın</a:t>
            </a:r>
            <a:endParaRPr/>
          </a:p>
        </p:txBody>
      </p:sp>
      <p:sp>
        <p:nvSpPr>
          <p:cNvPr id="8" name="Tarih Yer Tutucusu 7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01.09.2016</a:t>
            </a:r>
            <a:endParaRPr/>
          </a:p>
        </p:txBody>
      </p:sp>
      <p:sp>
        <p:nvSpPr>
          <p:cNvPr id="9" name="Alt Bilgi Yer Tutucusu 8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10" name="Slayt Numarası Yer Tutucusu 9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8FDBFFB2-86D9-4B8F-A59A-553A60B94BBE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890547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 ve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tr-TR"/>
              <a:t>Asıl başlık stilini düzenlemek için tıklayın</a:t>
            </a:r>
            <a:endParaRPr/>
          </a:p>
        </p:txBody>
      </p:sp>
      <p:sp>
        <p:nvSpPr>
          <p:cNvPr id="3" name="Dikey Metin Yer Tutucusu 2"/>
          <p:cNvSpPr>
            <a:spLocks noGrp="1"/>
          </p:cNvSpPr>
          <p:nvPr>
            <p:ph type="body" orient="vert" idx="1"/>
          </p:nvPr>
        </p:nvSpPr>
        <p:spPr/>
        <p:txBody>
          <a:bodyPr vert="eaVert" rtlCol="0"/>
          <a:lstStyle/>
          <a:p>
            <a:pPr lvl="0" rtl="0"/>
            <a:r>
              <a:rPr lang="tr-TR"/>
              <a:t>Asıl metin stillerini düzenlemek için tıklayın</a:t>
            </a:r>
          </a:p>
          <a:p>
            <a:pPr lvl="1" rtl="0"/>
            <a:r>
              <a:rPr lang="tr-TR"/>
              <a:t>İkinci düzey</a:t>
            </a:r>
          </a:p>
          <a:p>
            <a:pPr lvl="2" rtl="0"/>
            <a:r>
              <a:rPr lang="tr-TR"/>
              <a:t>Üçüncü düzey</a:t>
            </a:r>
          </a:p>
          <a:p>
            <a:pPr lvl="3" rtl="0"/>
            <a:r>
              <a:rPr lang="tr-TR"/>
              <a:t>Dördüncü düzey</a:t>
            </a:r>
          </a:p>
          <a:p>
            <a:pPr lvl="4" rtl="0"/>
            <a:r>
              <a:rPr lang="tr-TR"/>
              <a:t>Beşinci düzey</a:t>
            </a:r>
            <a:endParaRPr/>
          </a:p>
        </p:txBody>
      </p:sp>
      <p:sp>
        <p:nvSpPr>
          <p:cNvPr id="4" name="Tarih Yer Tutucusu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01.09.2016</a:t>
            </a:r>
            <a:endParaRPr/>
          </a:p>
        </p:txBody>
      </p:sp>
      <p:sp>
        <p:nvSpPr>
          <p:cNvPr id="5" name="Alt Bilgi Yer Tutucusu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8FDBFFB2-86D9-4B8F-A59A-553A60B94BBE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2076664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key Başlık 1"/>
          <p:cNvSpPr>
            <a:spLocks noGrp="1"/>
          </p:cNvSpPr>
          <p:nvPr>
            <p:ph type="title" orient="vert"/>
          </p:nvPr>
        </p:nvSpPr>
        <p:spPr>
          <a:xfrm>
            <a:off x="9865014" y="304801"/>
            <a:ext cx="1715800" cy="5410200"/>
          </a:xfrm>
        </p:spPr>
        <p:txBody>
          <a:bodyPr vert="eaVert" rtlCol="0"/>
          <a:lstStyle/>
          <a:p>
            <a:pPr rtl="0"/>
            <a:r>
              <a:rPr lang="tr-TR"/>
              <a:t>Asıl başlık stilini düzenlemek için tıklayın</a:t>
            </a:r>
            <a:endParaRPr/>
          </a:p>
        </p:txBody>
      </p:sp>
      <p:sp>
        <p:nvSpPr>
          <p:cNvPr id="3" name="Dikey Metin Yer Tutucusu 2"/>
          <p:cNvSpPr>
            <a:spLocks noGrp="1"/>
          </p:cNvSpPr>
          <p:nvPr>
            <p:ph type="body" orient="vert" idx="1"/>
          </p:nvPr>
        </p:nvSpPr>
        <p:spPr>
          <a:xfrm>
            <a:off x="2209800" y="304801"/>
            <a:ext cx="7502814" cy="5410200"/>
          </a:xfrm>
        </p:spPr>
        <p:txBody>
          <a:bodyPr vert="eaVert" rtlCol="0"/>
          <a:lstStyle/>
          <a:p>
            <a:pPr lvl="0" rtl="0"/>
            <a:r>
              <a:rPr lang="tr-TR"/>
              <a:t>Asıl metin stillerini düzenlemek için tıklayın</a:t>
            </a:r>
          </a:p>
          <a:p>
            <a:pPr lvl="1" rtl="0"/>
            <a:r>
              <a:rPr lang="tr-TR"/>
              <a:t>İkinci düzey</a:t>
            </a:r>
          </a:p>
          <a:p>
            <a:pPr lvl="2" rtl="0"/>
            <a:r>
              <a:rPr lang="tr-TR"/>
              <a:t>Üçüncü düzey</a:t>
            </a:r>
          </a:p>
          <a:p>
            <a:pPr lvl="3" rtl="0"/>
            <a:r>
              <a:rPr lang="tr-TR"/>
              <a:t>Dördüncü düzey</a:t>
            </a:r>
          </a:p>
          <a:p>
            <a:pPr lvl="4" rtl="0"/>
            <a:r>
              <a:rPr lang="tr-TR"/>
              <a:t>Beşinci düzey</a:t>
            </a:r>
            <a:endParaRPr/>
          </a:p>
        </p:txBody>
      </p:sp>
      <p:sp>
        <p:nvSpPr>
          <p:cNvPr id="4" name="Tarih Yer Tutucusu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01.09.2016</a:t>
            </a:r>
            <a:endParaRPr/>
          </a:p>
        </p:txBody>
      </p:sp>
      <p:sp>
        <p:nvSpPr>
          <p:cNvPr id="5" name="Alt Bilgi Yer Tutucusu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8FDBFFB2-86D9-4B8F-A59A-553A60B94BBE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299497733"/>
      </p:ext>
    </p:extLst>
  </p:cSld>
  <p:clrMapOvr>
    <a:masterClrMapping/>
  </p:clrMapOvr>
  <p:extLst>
    <p:ext uri="{DCECCB84-F9BA-43D5-87BE-67443E8EF086}">
      <p15:sldGuideLst xmlns:p15="http://schemas.microsoft.com/office/powerpoint/2012/main" xmlns="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tr-TR"/>
              <a:t>Asıl başlık stilini düzenlemek için tıklayın</a:t>
            </a:r>
            <a:endParaRPr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pPr lvl="0" rtl="0"/>
            <a:r>
              <a:rPr lang="tr-TR"/>
              <a:t>Asıl metin stillerini düzenlemek için tıklayın</a:t>
            </a:r>
          </a:p>
          <a:p>
            <a:pPr lvl="1" rtl="0"/>
            <a:r>
              <a:rPr lang="tr-TR"/>
              <a:t>İkinci düzey</a:t>
            </a:r>
          </a:p>
          <a:p>
            <a:pPr lvl="2" rtl="0"/>
            <a:r>
              <a:rPr lang="tr-TR"/>
              <a:t>Üçüncü düzey</a:t>
            </a:r>
          </a:p>
          <a:p>
            <a:pPr lvl="3" rtl="0"/>
            <a:r>
              <a:rPr lang="tr-TR"/>
              <a:t>Dördüncü düzey</a:t>
            </a:r>
          </a:p>
          <a:p>
            <a:pPr lvl="4" rtl="0"/>
            <a:r>
              <a:rPr lang="tr-TR"/>
              <a:t>Beşinci düzey</a:t>
            </a:r>
            <a:endParaRPr/>
          </a:p>
        </p:txBody>
      </p:sp>
      <p:sp>
        <p:nvSpPr>
          <p:cNvPr id="4" name="Tarih Yer Tutucusu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01.09.2016</a:t>
            </a:r>
            <a:endParaRPr/>
          </a:p>
        </p:txBody>
      </p:sp>
      <p:sp>
        <p:nvSpPr>
          <p:cNvPr id="5" name="Alt Bilgi Yer Tutucusu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8FDBFFB2-86D9-4B8F-A59A-553A60B94BBE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5899905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 Bilgisi">
    <p:bg bwMode="gray"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5180013" y="1600200"/>
            <a:ext cx="6400801" cy="2486025"/>
          </a:xfrm>
        </p:spPr>
        <p:txBody>
          <a:bodyPr rtlCol="0" anchor="b">
            <a:normAutofit/>
          </a:bodyPr>
          <a:lstStyle>
            <a:lvl1pPr algn="l" rtl="0">
              <a:defRPr sz="5200"/>
            </a:lvl1pPr>
          </a:lstStyle>
          <a:p>
            <a:pPr rtl="0"/>
            <a:r>
              <a:rPr lang="tr-TR"/>
              <a:t>Asıl başlık stilini düzenlemek için tıklayın</a:t>
            </a:r>
            <a:endParaRPr/>
          </a:p>
        </p:txBody>
      </p:sp>
      <p:sp>
        <p:nvSpPr>
          <p:cNvPr id="3" name="Metin Yer Tutucusu 2"/>
          <p:cNvSpPr>
            <a:spLocks noGrp="1"/>
          </p:cNvSpPr>
          <p:nvPr>
            <p:ph type="body" idx="1"/>
          </p:nvPr>
        </p:nvSpPr>
        <p:spPr>
          <a:xfrm>
            <a:off x="5180011" y="4105029"/>
            <a:ext cx="6400801" cy="914400"/>
          </a:xfrm>
        </p:spPr>
        <p:txBody>
          <a:bodyPr rtlCol="0">
            <a:normAutofit/>
          </a:bodyPr>
          <a:lstStyle>
            <a:lvl1pPr marL="0" indent="0" algn="l" rtl="0">
              <a:buNone/>
              <a:defRPr sz="2000">
                <a:solidFill>
                  <a:schemeClr val="accent2"/>
                </a:solidFill>
              </a:defRPr>
            </a:lvl1pPr>
            <a:lvl2pPr marL="457200" indent="0" algn="l" rtl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l" rtl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tr-TR"/>
              <a:t>Asıl metin stillerini düzenlemek için tıklayın</a:t>
            </a:r>
          </a:p>
        </p:txBody>
      </p:sp>
      <p:sp>
        <p:nvSpPr>
          <p:cNvPr id="4" name="Tarih Yer Tutucusu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01.09.2016</a:t>
            </a:r>
            <a:endParaRPr/>
          </a:p>
        </p:txBody>
      </p:sp>
      <p:sp>
        <p:nvSpPr>
          <p:cNvPr id="5" name="Alt Bilgi Yer Tutucusu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8FDBFFB2-86D9-4B8F-A59A-553A60B94BBE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1179164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tr-TR"/>
              <a:t>Asıl başlık stilini düzenlemek için tıklayın</a:t>
            </a:r>
            <a:endParaRPr/>
          </a:p>
        </p:txBody>
      </p:sp>
      <p:sp>
        <p:nvSpPr>
          <p:cNvPr id="3" name="İçerik Yer Tutucusu 2"/>
          <p:cNvSpPr>
            <a:spLocks noGrp="1"/>
          </p:cNvSpPr>
          <p:nvPr>
            <p:ph sz="half" idx="1"/>
          </p:nvPr>
        </p:nvSpPr>
        <p:spPr>
          <a:xfrm>
            <a:off x="2208213" y="1600200"/>
            <a:ext cx="4572000" cy="4114800"/>
          </a:xfrm>
        </p:spPr>
        <p:txBody>
          <a:bodyPr rtlCol="0"/>
          <a:lstStyle/>
          <a:p>
            <a:pPr lvl="0" rtl="0"/>
            <a:r>
              <a:rPr lang="tr-TR"/>
              <a:t>Asıl metin stillerini düzenlemek için tıklayın</a:t>
            </a:r>
          </a:p>
          <a:p>
            <a:pPr lvl="1" rtl="0"/>
            <a:r>
              <a:rPr lang="tr-TR"/>
              <a:t>İkinci düzey</a:t>
            </a:r>
          </a:p>
          <a:p>
            <a:pPr lvl="2" rtl="0"/>
            <a:r>
              <a:rPr lang="tr-TR"/>
              <a:t>Üçüncü düzey</a:t>
            </a:r>
          </a:p>
          <a:p>
            <a:pPr lvl="3" rtl="0"/>
            <a:r>
              <a:rPr lang="tr-TR"/>
              <a:t>Dördüncü düzey</a:t>
            </a:r>
          </a:p>
          <a:p>
            <a:pPr lvl="4" rtl="0"/>
            <a:r>
              <a:rPr lang="tr-TR"/>
              <a:t>Beşinci düzey</a:t>
            </a:r>
            <a:endParaRPr/>
          </a:p>
        </p:txBody>
      </p:sp>
      <p:sp>
        <p:nvSpPr>
          <p:cNvPr id="4" name="İçerik Yer Tutucusu 3"/>
          <p:cNvSpPr>
            <a:spLocks noGrp="1"/>
          </p:cNvSpPr>
          <p:nvPr>
            <p:ph sz="half" idx="2"/>
          </p:nvPr>
        </p:nvSpPr>
        <p:spPr>
          <a:xfrm>
            <a:off x="7008813" y="1600200"/>
            <a:ext cx="4572000" cy="4114800"/>
          </a:xfrm>
        </p:spPr>
        <p:txBody>
          <a:bodyPr rtlCol="0"/>
          <a:lstStyle/>
          <a:p>
            <a:pPr lvl="0" rtl="0"/>
            <a:r>
              <a:rPr lang="tr-TR"/>
              <a:t>Asıl metin stillerini düzenlemek için tıklayın</a:t>
            </a:r>
          </a:p>
          <a:p>
            <a:pPr lvl="1" rtl="0"/>
            <a:r>
              <a:rPr lang="tr-TR"/>
              <a:t>İkinci düzey</a:t>
            </a:r>
          </a:p>
          <a:p>
            <a:pPr lvl="2" rtl="0"/>
            <a:r>
              <a:rPr lang="tr-TR"/>
              <a:t>Üçüncü düzey</a:t>
            </a:r>
          </a:p>
          <a:p>
            <a:pPr lvl="3" rtl="0"/>
            <a:r>
              <a:rPr lang="tr-TR"/>
              <a:t>Dördüncü düzey</a:t>
            </a:r>
          </a:p>
          <a:p>
            <a:pPr lvl="4" rtl="0"/>
            <a:r>
              <a:rPr lang="tr-TR"/>
              <a:t>Beşinci düzey</a:t>
            </a:r>
            <a:endParaRPr/>
          </a:p>
        </p:txBody>
      </p:sp>
      <p:sp>
        <p:nvSpPr>
          <p:cNvPr id="5" name="Tarih Yer Tutucusu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01.09.2016</a:t>
            </a:r>
            <a:endParaRPr/>
          </a:p>
        </p:txBody>
      </p:sp>
      <p:sp>
        <p:nvSpPr>
          <p:cNvPr id="6" name="Alt Bilgi Yer Tutucusu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8FDBFFB2-86D9-4B8F-A59A-553A60B94BBE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6077512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tr-TR"/>
              <a:t>Asıl başlık stilini düzenlemek için tıklayın</a:t>
            </a:r>
            <a:endParaRPr/>
          </a:p>
        </p:txBody>
      </p:sp>
      <p:sp>
        <p:nvSpPr>
          <p:cNvPr id="3" name="Metin Yer Tutucusu 2"/>
          <p:cNvSpPr>
            <a:spLocks noGrp="1"/>
          </p:cNvSpPr>
          <p:nvPr>
            <p:ph type="body" idx="1"/>
          </p:nvPr>
        </p:nvSpPr>
        <p:spPr>
          <a:xfrm>
            <a:off x="2208213" y="1600200"/>
            <a:ext cx="4572000" cy="823912"/>
          </a:xfrm>
        </p:spPr>
        <p:txBody>
          <a:bodyPr rtlCol="0" anchor="ctr">
            <a:noAutofit/>
          </a:bodyPr>
          <a:lstStyle>
            <a:lvl1pPr marL="0" indent="0" algn="l" rtl="0">
              <a:spcBef>
                <a:spcPts val="0"/>
              </a:spcBef>
              <a:buNone/>
              <a:defRPr sz="2100" b="0">
                <a:solidFill>
                  <a:schemeClr val="accent2"/>
                </a:solidFill>
              </a:defRPr>
            </a:lvl1pPr>
            <a:lvl2pPr marL="457200" indent="0" algn="l" rtl="0">
              <a:buNone/>
              <a:defRPr sz="2000" b="1"/>
            </a:lvl2pPr>
            <a:lvl3pPr marL="914400" indent="0" algn="l" rtl="0">
              <a:buNone/>
              <a:defRPr sz="1800" b="1"/>
            </a:lvl3pPr>
            <a:lvl4pPr marL="1371600" indent="0" algn="l" rtl="0">
              <a:buNone/>
              <a:defRPr sz="1600" b="1"/>
            </a:lvl4pPr>
            <a:lvl5pPr marL="1828800" indent="0" algn="l" rtl="0">
              <a:buNone/>
              <a:defRPr sz="1600" b="1"/>
            </a:lvl5pPr>
            <a:lvl6pPr marL="2286000" indent="0" algn="l" rtl="0">
              <a:buNone/>
              <a:defRPr sz="1600" b="1"/>
            </a:lvl6pPr>
            <a:lvl7pPr marL="2743200" indent="0" algn="l" rtl="0">
              <a:buNone/>
              <a:defRPr sz="1600" b="1"/>
            </a:lvl7pPr>
            <a:lvl8pPr marL="3200400" indent="0" algn="l" rtl="0">
              <a:buNone/>
              <a:defRPr sz="1600" b="1"/>
            </a:lvl8pPr>
            <a:lvl9pPr marL="3657600" indent="0" algn="l" rtl="0">
              <a:buNone/>
              <a:defRPr sz="1600" b="1"/>
            </a:lvl9pPr>
          </a:lstStyle>
          <a:p>
            <a:pPr lvl="0" rtl="0"/>
            <a:r>
              <a:rPr lang="tr-TR"/>
              <a:t>Asıl metin stillerini düzenlemek için tıklayın</a:t>
            </a:r>
          </a:p>
        </p:txBody>
      </p:sp>
      <p:sp>
        <p:nvSpPr>
          <p:cNvPr id="4" name="İçerik Yer Tutucusu 3"/>
          <p:cNvSpPr>
            <a:spLocks noGrp="1"/>
          </p:cNvSpPr>
          <p:nvPr>
            <p:ph sz="half" idx="2"/>
          </p:nvPr>
        </p:nvSpPr>
        <p:spPr>
          <a:xfrm>
            <a:off x="2208213" y="2505075"/>
            <a:ext cx="4572000" cy="3337560"/>
          </a:xfrm>
        </p:spPr>
        <p:txBody>
          <a:bodyPr rtlCol="0"/>
          <a:lstStyle/>
          <a:p>
            <a:pPr lvl="0" rtl="0"/>
            <a:r>
              <a:rPr lang="tr-TR"/>
              <a:t>Asıl metin stillerini düzenlemek için tıklayın</a:t>
            </a:r>
          </a:p>
          <a:p>
            <a:pPr lvl="1" rtl="0"/>
            <a:r>
              <a:rPr lang="tr-TR"/>
              <a:t>İkinci düzey</a:t>
            </a:r>
          </a:p>
          <a:p>
            <a:pPr lvl="2" rtl="0"/>
            <a:r>
              <a:rPr lang="tr-TR"/>
              <a:t>Üçüncü düzey</a:t>
            </a:r>
          </a:p>
          <a:p>
            <a:pPr lvl="3" rtl="0"/>
            <a:r>
              <a:rPr lang="tr-TR"/>
              <a:t>Dördüncü düzey</a:t>
            </a:r>
          </a:p>
          <a:p>
            <a:pPr lvl="4" rtl="0"/>
            <a:r>
              <a:rPr lang="tr-TR"/>
              <a:t>Beşinci düzey</a:t>
            </a:r>
            <a:endParaRPr/>
          </a:p>
        </p:txBody>
      </p:sp>
      <p:sp>
        <p:nvSpPr>
          <p:cNvPr id="5" name="Metin Yer Tutucusu 4"/>
          <p:cNvSpPr>
            <a:spLocks noGrp="1"/>
          </p:cNvSpPr>
          <p:nvPr>
            <p:ph type="body" sz="quarter" idx="3"/>
          </p:nvPr>
        </p:nvSpPr>
        <p:spPr>
          <a:xfrm>
            <a:off x="7008813" y="1600200"/>
            <a:ext cx="4572000" cy="823912"/>
          </a:xfrm>
        </p:spPr>
        <p:txBody>
          <a:bodyPr rtlCol="0" anchor="ctr">
            <a:noAutofit/>
          </a:bodyPr>
          <a:lstStyle>
            <a:lvl1pPr marL="0" indent="0" algn="l" rtl="0">
              <a:spcBef>
                <a:spcPts val="0"/>
              </a:spcBef>
              <a:buNone/>
              <a:defRPr sz="2100" b="0">
                <a:solidFill>
                  <a:schemeClr val="accent2"/>
                </a:solidFill>
              </a:defRPr>
            </a:lvl1pPr>
            <a:lvl2pPr marL="457200" indent="0" algn="l" rtl="0">
              <a:buNone/>
              <a:defRPr sz="2000" b="1"/>
            </a:lvl2pPr>
            <a:lvl3pPr marL="914400" indent="0" algn="l" rtl="0">
              <a:buNone/>
              <a:defRPr sz="1800" b="1"/>
            </a:lvl3pPr>
            <a:lvl4pPr marL="1371600" indent="0" algn="l" rtl="0">
              <a:buNone/>
              <a:defRPr sz="1600" b="1"/>
            </a:lvl4pPr>
            <a:lvl5pPr marL="1828800" indent="0" algn="l" rtl="0">
              <a:buNone/>
              <a:defRPr sz="1600" b="1"/>
            </a:lvl5pPr>
            <a:lvl6pPr marL="2286000" indent="0" algn="l" rtl="0">
              <a:buNone/>
              <a:defRPr sz="1600" b="1"/>
            </a:lvl6pPr>
            <a:lvl7pPr marL="2743200" indent="0" algn="l" rtl="0">
              <a:buNone/>
              <a:defRPr sz="1600" b="1"/>
            </a:lvl7pPr>
            <a:lvl8pPr marL="3200400" indent="0" algn="l" rtl="0">
              <a:buNone/>
              <a:defRPr sz="1600" b="1"/>
            </a:lvl8pPr>
            <a:lvl9pPr marL="3657600" indent="0" algn="l" rtl="0">
              <a:buNone/>
              <a:defRPr sz="1600" b="1"/>
            </a:lvl9pPr>
          </a:lstStyle>
          <a:p>
            <a:pPr lvl="0" rtl="0"/>
            <a:r>
              <a:rPr lang="tr-TR"/>
              <a:t>Asıl metin stillerini düzenlemek için tıklayın</a:t>
            </a:r>
          </a:p>
        </p:txBody>
      </p:sp>
      <p:sp>
        <p:nvSpPr>
          <p:cNvPr id="6" name="İçerik Yer Tutucusu 5"/>
          <p:cNvSpPr>
            <a:spLocks noGrp="1"/>
          </p:cNvSpPr>
          <p:nvPr>
            <p:ph sz="quarter" idx="4"/>
          </p:nvPr>
        </p:nvSpPr>
        <p:spPr>
          <a:xfrm>
            <a:off x="7008813" y="2505075"/>
            <a:ext cx="4572000" cy="3337560"/>
          </a:xfrm>
        </p:spPr>
        <p:txBody>
          <a:bodyPr rtlCol="0"/>
          <a:lstStyle/>
          <a:p>
            <a:pPr lvl="0" rtl="0"/>
            <a:r>
              <a:rPr lang="tr-TR"/>
              <a:t>Asıl metin stillerini düzenlemek için tıklayın</a:t>
            </a:r>
          </a:p>
          <a:p>
            <a:pPr lvl="1" rtl="0"/>
            <a:r>
              <a:rPr lang="tr-TR"/>
              <a:t>İkinci düzey</a:t>
            </a:r>
          </a:p>
          <a:p>
            <a:pPr lvl="2" rtl="0"/>
            <a:r>
              <a:rPr lang="tr-TR"/>
              <a:t>Üçüncü düzey</a:t>
            </a:r>
          </a:p>
          <a:p>
            <a:pPr lvl="3" rtl="0"/>
            <a:r>
              <a:rPr lang="tr-TR"/>
              <a:t>Dördüncü düzey</a:t>
            </a:r>
          </a:p>
          <a:p>
            <a:pPr lvl="4" rtl="0"/>
            <a:r>
              <a:rPr lang="tr-TR"/>
              <a:t>Beşinci düzey</a:t>
            </a:r>
            <a:endParaRPr/>
          </a:p>
        </p:txBody>
      </p:sp>
      <p:sp>
        <p:nvSpPr>
          <p:cNvPr id="7" name="Tarih Yer Tutucusu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01.09.2016</a:t>
            </a:r>
            <a:endParaRPr/>
          </a:p>
        </p:txBody>
      </p:sp>
      <p:sp>
        <p:nvSpPr>
          <p:cNvPr id="8" name="Alt Bilgi Yer Tutucusu 7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9" name="Slayt Numarası Yer Tutucusu 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8FDBFFB2-86D9-4B8F-A59A-553A60B94BBE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8330463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tr-TR"/>
              <a:t>Asıl başlık stilini düzenlemek için tıklayın</a:t>
            </a:r>
            <a:endParaRPr/>
          </a:p>
        </p:txBody>
      </p:sp>
      <p:sp>
        <p:nvSpPr>
          <p:cNvPr id="3" name="Tarih Yer Tutucusu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01.09.2016</a:t>
            </a:r>
            <a:endParaRPr/>
          </a:p>
        </p:txBody>
      </p:sp>
      <p:sp>
        <p:nvSpPr>
          <p:cNvPr id="4" name="Alt Bilgi Yer Tutucusu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5" name="Slayt Numarası Yer Tutucusu 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8FDBFFB2-86D9-4B8F-A59A-553A60B94BBE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6983093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bg bwMode="gray"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arih Yer Tutucusu 1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01.09.2016</a:t>
            </a:r>
            <a:endParaRPr/>
          </a:p>
        </p:txBody>
      </p:sp>
      <p:sp>
        <p:nvSpPr>
          <p:cNvPr id="3" name="Alt Bilgi Yer Tutucusu 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8FDBFFB2-86D9-4B8F-A59A-553A60B94BBE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2225268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Resim Yazılı İçerik">
    <p:bg bwMode="gray"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8837612" y="2277477"/>
            <a:ext cx="2743201" cy="2322178"/>
          </a:xfrm>
        </p:spPr>
        <p:txBody>
          <a:bodyPr rtlCol="0" anchor="b">
            <a:normAutofit/>
          </a:bodyPr>
          <a:lstStyle>
            <a:lvl1pPr algn="l" rtl="0">
              <a:defRPr sz="2600">
                <a:solidFill>
                  <a:schemeClr val="accent2"/>
                </a:solidFill>
              </a:defRPr>
            </a:lvl1pPr>
          </a:lstStyle>
          <a:p>
            <a:pPr rtl="0"/>
            <a:r>
              <a:rPr lang="tr-TR"/>
              <a:t>Asıl başlık stilini düzenlemek için tıklayın</a:t>
            </a:r>
            <a:endParaRPr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1293813" y="533400"/>
            <a:ext cx="6858000" cy="4800600"/>
          </a:xfrm>
        </p:spPr>
        <p:txBody>
          <a:bodyPr rtlCol="0">
            <a:normAutofit/>
          </a:bodyPr>
          <a:lstStyle>
            <a:lvl1pPr algn="l" rtl="0">
              <a:defRPr sz="2400"/>
            </a:lvl1pPr>
            <a:lvl2pPr algn="l" rtl="0">
              <a:defRPr sz="2000"/>
            </a:lvl2pPr>
            <a:lvl3pPr algn="l" rtl="0">
              <a:defRPr sz="1800"/>
            </a:lvl3pPr>
            <a:lvl4pPr algn="l" rtl="0">
              <a:defRPr sz="1600"/>
            </a:lvl4pPr>
            <a:lvl5pPr algn="l" rtl="0">
              <a:defRPr sz="1400"/>
            </a:lvl5pPr>
            <a:lvl6pPr algn="l" rtl="0">
              <a:defRPr sz="1400"/>
            </a:lvl6pPr>
            <a:lvl7pPr algn="l" rtl="0">
              <a:defRPr sz="1400"/>
            </a:lvl7pPr>
            <a:lvl8pPr algn="l" rtl="0">
              <a:defRPr sz="1400"/>
            </a:lvl8pPr>
            <a:lvl9pPr algn="l" rtl="0">
              <a:defRPr sz="1400"/>
            </a:lvl9pPr>
          </a:lstStyle>
          <a:p>
            <a:pPr lvl="0" rtl="0"/>
            <a:r>
              <a:rPr lang="tr-TR"/>
              <a:t>Asıl metin stillerini düzenlemek için tıklayın</a:t>
            </a:r>
          </a:p>
          <a:p>
            <a:pPr lvl="1" rtl="0"/>
            <a:r>
              <a:rPr lang="tr-TR"/>
              <a:t>İkinci düzey</a:t>
            </a:r>
          </a:p>
          <a:p>
            <a:pPr lvl="2" rtl="0"/>
            <a:r>
              <a:rPr lang="tr-TR"/>
              <a:t>Üçüncü düzey</a:t>
            </a:r>
          </a:p>
          <a:p>
            <a:pPr lvl="3" rtl="0"/>
            <a:r>
              <a:rPr lang="tr-TR"/>
              <a:t>Dördüncü düzey</a:t>
            </a:r>
          </a:p>
          <a:p>
            <a:pPr lvl="4" rtl="0"/>
            <a:r>
              <a:rPr lang="tr-TR"/>
              <a:t>Beşinci düzey</a:t>
            </a:r>
            <a:endParaRPr/>
          </a:p>
        </p:txBody>
      </p:sp>
      <p:sp>
        <p:nvSpPr>
          <p:cNvPr id="4" name="Metin Yer Tutucusu 3"/>
          <p:cNvSpPr>
            <a:spLocks noGrp="1"/>
          </p:cNvSpPr>
          <p:nvPr>
            <p:ph type="body" sz="half" idx="2"/>
          </p:nvPr>
        </p:nvSpPr>
        <p:spPr>
          <a:xfrm>
            <a:off x="8837614" y="4583187"/>
            <a:ext cx="2743200" cy="1131813"/>
          </a:xfrm>
        </p:spPr>
        <p:txBody>
          <a:bodyPr rtlCol="0">
            <a:normAutofit/>
          </a:bodyPr>
          <a:lstStyle>
            <a:lvl1pPr marL="0" indent="0" algn="l" rtl="0">
              <a:spcBef>
                <a:spcPts val="1000"/>
              </a:spcBef>
              <a:buNone/>
              <a:defRPr sz="1400"/>
            </a:lvl1pPr>
            <a:lvl2pPr marL="457200" indent="0" algn="l" rtl="0">
              <a:buNone/>
              <a:defRPr sz="1400"/>
            </a:lvl2pPr>
            <a:lvl3pPr marL="914400" indent="0" algn="l" rtl="0">
              <a:buNone/>
              <a:defRPr sz="1200"/>
            </a:lvl3pPr>
            <a:lvl4pPr marL="1371600" indent="0" algn="l" rtl="0">
              <a:buNone/>
              <a:defRPr sz="1000"/>
            </a:lvl4pPr>
            <a:lvl5pPr marL="1828800" indent="0" algn="l" rtl="0">
              <a:buNone/>
              <a:defRPr sz="1000"/>
            </a:lvl5pPr>
            <a:lvl6pPr marL="2286000" indent="0" algn="l" rtl="0">
              <a:buNone/>
              <a:defRPr sz="1000"/>
            </a:lvl6pPr>
            <a:lvl7pPr marL="2743200" indent="0" algn="l" rtl="0">
              <a:buNone/>
              <a:defRPr sz="1000"/>
            </a:lvl7pPr>
            <a:lvl8pPr marL="3200400" indent="0" algn="l" rtl="0">
              <a:buNone/>
              <a:defRPr sz="1000"/>
            </a:lvl8pPr>
            <a:lvl9pPr marL="3657600" indent="0" algn="l" rtl="0">
              <a:buNone/>
              <a:defRPr sz="1000"/>
            </a:lvl9pPr>
          </a:lstStyle>
          <a:p>
            <a:pPr lvl="0" rtl="0"/>
            <a:r>
              <a:rPr lang="tr-TR"/>
              <a:t>Asıl metin stillerini düzenlemek için tıklayın</a:t>
            </a:r>
          </a:p>
        </p:txBody>
      </p:sp>
      <p:sp>
        <p:nvSpPr>
          <p:cNvPr id="5" name="Tarih Yer Tutucusu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01.09.2016</a:t>
            </a:r>
            <a:endParaRPr/>
          </a:p>
        </p:txBody>
      </p:sp>
      <p:sp>
        <p:nvSpPr>
          <p:cNvPr id="6" name="Alt Bilgi Yer Tutucusu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8FDBFFB2-86D9-4B8F-A59A-553A60B94BBE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8977006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Resim Yazılı Resim">
    <p:bg bwMode="gray"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8837612" y="2277477"/>
            <a:ext cx="2743201" cy="2322178"/>
          </a:xfrm>
        </p:spPr>
        <p:txBody>
          <a:bodyPr rtlCol="0" anchor="b">
            <a:normAutofit/>
          </a:bodyPr>
          <a:lstStyle>
            <a:lvl1pPr algn="l" rtl="0">
              <a:defRPr sz="2600">
                <a:solidFill>
                  <a:schemeClr val="accent2"/>
                </a:solidFill>
              </a:defRPr>
            </a:lvl1pPr>
          </a:lstStyle>
          <a:p>
            <a:pPr rtl="0"/>
            <a:r>
              <a:rPr lang="tr-TR"/>
              <a:t>Asıl başlık stilini düzenlemek için tıklayın</a:t>
            </a:r>
            <a:endParaRPr/>
          </a:p>
        </p:txBody>
      </p:sp>
      <p:sp>
        <p:nvSpPr>
          <p:cNvPr id="8" name="Yuvarlatılmış Dikdörtgen 7"/>
          <p:cNvSpPr/>
          <p:nvPr/>
        </p:nvSpPr>
        <p:spPr>
          <a:xfrm>
            <a:off x="1293812" y="533400"/>
            <a:ext cx="6858001" cy="4800600"/>
          </a:xfrm>
          <a:prstGeom prst="roundRect">
            <a:avLst>
              <a:gd name="adj" fmla="val 4409"/>
            </a:avLst>
          </a:prstGeom>
          <a:solidFill>
            <a:schemeClr val="bg1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/>
          </a:p>
        </p:txBody>
      </p:sp>
      <p:sp>
        <p:nvSpPr>
          <p:cNvPr id="3" name="Resim Yer Tutucusu 2" descr="Resim eklemek için boş yer tutucu. Yer tutucuya tıklayın ve eklemek istediğiniz resmi seçin."/>
          <p:cNvSpPr>
            <a:spLocks noGrp="1"/>
          </p:cNvSpPr>
          <p:nvPr>
            <p:ph type="pic" idx="1"/>
          </p:nvPr>
        </p:nvSpPr>
        <p:spPr>
          <a:xfrm>
            <a:off x="1408112" y="647700"/>
            <a:ext cx="6629400" cy="4572000"/>
          </a:xfrm>
          <a:prstGeom prst="roundRect">
            <a:avLst>
              <a:gd name="adj" fmla="val 3725"/>
            </a:avLst>
          </a:prstGeom>
        </p:spPr>
        <p:txBody>
          <a:bodyPr tIns="914400" rtlCol="0">
            <a:normAutofit/>
          </a:bodyPr>
          <a:lstStyle>
            <a:lvl1pPr marL="0" indent="0" algn="ctr" rtl="0">
              <a:buNone/>
              <a:defRPr sz="2400"/>
            </a:lvl1pPr>
            <a:lvl2pPr marL="457200" indent="0" algn="l" rtl="0">
              <a:buNone/>
              <a:defRPr sz="2800"/>
            </a:lvl2pPr>
            <a:lvl3pPr marL="914400" indent="0" algn="l" rtl="0">
              <a:buNone/>
              <a:defRPr sz="2400"/>
            </a:lvl3pPr>
            <a:lvl4pPr marL="1371600" indent="0" algn="l" rtl="0">
              <a:buNone/>
              <a:defRPr sz="2000"/>
            </a:lvl4pPr>
            <a:lvl5pPr marL="1828800" indent="0" algn="l" rtl="0">
              <a:buNone/>
              <a:defRPr sz="2000"/>
            </a:lvl5pPr>
            <a:lvl6pPr marL="2286000" indent="0" algn="l" rtl="0">
              <a:buNone/>
              <a:defRPr sz="2000"/>
            </a:lvl6pPr>
            <a:lvl7pPr marL="2743200" indent="0" algn="l" rtl="0">
              <a:buNone/>
              <a:defRPr sz="2000"/>
            </a:lvl7pPr>
            <a:lvl8pPr marL="3200400" indent="0" algn="l" rtl="0">
              <a:buNone/>
              <a:defRPr sz="2000"/>
            </a:lvl8pPr>
            <a:lvl9pPr marL="3657600" indent="0" algn="l" rtl="0">
              <a:buNone/>
              <a:defRPr sz="2000"/>
            </a:lvl9pPr>
          </a:lstStyle>
          <a:p>
            <a:pPr rtl="0"/>
            <a:r>
              <a:rPr lang="tr-TR"/>
              <a:t>Resim eklemek için simgeye tıklayın</a:t>
            </a:r>
            <a:endParaRPr/>
          </a:p>
        </p:txBody>
      </p:sp>
      <p:sp>
        <p:nvSpPr>
          <p:cNvPr id="4" name="Metin Yer Tutucusu 3"/>
          <p:cNvSpPr>
            <a:spLocks noGrp="1"/>
          </p:cNvSpPr>
          <p:nvPr>
            <p:ph type="body" sz="half" idx="2"/>
          </p:nvPr>
        </p:nvSpPr>
        <p:spPr>
          <a:xfrm>
            <a:off x="8837614" y="4583187"/>
            <a:ext cx="2743200" cy="1131813"/>
          </a:xfrm>
        </p:spPr>
        <p:txBody>
          <a:bodyPr rtlCol="0">
            <a:normAutofit/>
          </a:bodyPr>
          <a:lstStyle>
            <a:lvl1pPr marL="0" indent="0" algn="l" rtl="0">
              <a:spcBef>
                <a:spcPts val="1000"/>
              </a:spcBef>
              <a:buNone/>
              <a:defRPr sz="1400"/>
            </a:lvl1pPr>
            <a:lvl2pPr marL="457200" indent="0" algn="l" rtl="0">
              <a:buNone/>
              <a:defRPr sz="1400"/>
            </a:lvl2pPr>
            <a:lvl3pPr marL="914400" indent="0" algn="l" rtl="0">
              <a:buNone/>
              <a:defRPr sz="1200"/>
            </a:lvl3pPr>
            <a:lvl4pPr marL="1371600" indent="0" algn="l" rtl="0">
              <a:buNone/>
              <a:defRPr sz="1000"/>
            </a:lvl4pPr>
            <a:lvl5pPr marL="1828800" indent="0" algn="l" rtl="0">
              <a:buNone/>
              <a:defRPr sz="1000"/>
            </a:lvl5pPr>
            <a:lvl6pPr marL="2286000" indent="0" algn="l" rtl="0">
              <a:buNone/>
              <a:defRPr sz="1000"/>
            </a:lvl6pPr>
            <a:lvl7pPr marL="2743200" indent="0" algn="l" rtl="0">
              <a:buNone/>
              <a:defRPr sz="1000"/>
            </a:lvl7pPr>
            <a:lvl8pPr marL="3200400" indent="0" algn="l" rtl="0">
              <a:buNone/>
              <a:defRPr sz="1000"/>
            </a:lvl8pPr>
            <a:lvl9pPr marL="3657600" indent="0" algn="l" rtl="0">
              <a:buNone/>
              <a:defRPr sz="1000"/>
            </a:lvl9pPr>
          </a:lstStyle>
          <a:p>
            <a:pPr lvl="0" rtl="0"/>
            <a:r>
              <a:rPr lang="tr-TR"/>
              <a:t>Asıl metin stillerini düzenlemek için tıklayın</a:t>
            </a:r>
          </a:p>
        </p:txBody>
      </p:sp>
      <p:sp>
        <p:nvSpPr>
          <p:cNvPr id="5" name="Tarih Yer Tutucusu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01.09.2016</a:t>
            </a:r>
            <a:endParaRPr/>
          </a:p>
        </p:txBody>
      </p:sp>
      <p:sp>
        <p:nvSpPr>
          <p:cNvPr id="6" name="Alt Bilgi Yer Tutucusu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8FDBFFB2-86D9-4B8F-A59A-553A60B94BBE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6393017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gray"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Yer Tutucusu 1"/>
          <p:cNvSpPr>
            <a:spLocks noGrp="1"/>
          </p:cNvSpPr>
          <p:nvPr>
            <p:ph type="title"/>
          </p:nvPr>
        </p:nvSpPr>
        <p:spPr>
          <a:xfrm>
            <a:off x="2208213" y="304800"/>
            <a:ext cx="9372600" cy="120041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rtl="0"/>
            <a:r>
              <a:rPr lang="tr"/>
              <a:t>Asıl başlık stili için tıklatın</a:t>
            </a:r>
            <a:endParaRPr dirty="0"/>
          </a:p>
        </p:txBody>
      </p:sp>
      <p:sp>
        <p:nvSpPr>
          <p:cNvPr id="3" name="Metin Yer Tutucusu 2"/>
          <p:cNvSpPr>
            <a:spLocks noGrp="1"/>
          </p:cNvSpPr>
          <p:nvPr>
            <p:ph type="body" idx="1"/>
          </p:nvPr>
        </p:nvSpPr>
        <p:spPr>
          <a:xfrm>
            <a:off x="2208213" y="1600200"/>
            <a:ext cx="93726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rtl="0"/>
            <a:r>
              <a:rPr lang="tr"/>
              <a:t>Asıl metin stillerini düzenlemek için tıklayın</a:t>
            </a:r>
          </a:p>
          <a:p>
            <a:pPr lvl="1" rtl="0"/>
            <a:r>
              <a:rPr lang="tr"/>
              <a:t>İkinci düzey</a:t>
            </a:r>
          </a:p>
          <a:p>
            <a:pPr lvl="2" rtl="0"/>
            <a:r>
              <a:rPr lang="tr"/>
              <a:t>Üçüncü düzey</a:t>
            </a:r>
          </a:p>
          <a:p>
            <a:pPr lvl="3" rtl="0"/>
            <a:r>
              <a:rPr lang="tr"/>
              <a:t>Dördüncü düzey</a:t>
            </a:r>
          </a:p>
          <a:p>
            <a:pPr lvl="4" rtl="0"/>
            <a:r>
              <a:rPr lang="tr"/>
              <a:t>Beşinci düzey</a:t>
            </a:r>
            <a:endParaRPr/>
          </a:p>
        </p:txBody>
      </p:sp>
      <p:sp>
        <p:nvSpPr>
          <p:cNvPr id="4" name="Tarih Yer Tutucusu 3"/>
          <p:cNvSpPr>
            <a:spLocks noGrp="1"/>
          </p:cNvSpPr>
          <p:nvPr>
            <p:ph type="dt" sz="half" idx="2"/>
          </p:nvPr>
        </p:nvSpPr>
        <p:spPr>
          <a:xfrm>
            <a:off x="253576" y="6505078"/>
            <a:ext cx="964036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rtl="0">
              <a:defRPr sz="1100">
                <a:solidFill>
                  <a:schemeClr val="tx2"/>
                </a:solidFill>
              </a:defRPr>
            </a:lvl1pPr>
          </a:lstStyle>
          <a:p>
            <a:pPr rtl="0"/>
            <a:r>
              <a:rPr lang="en-US"/>
              <a:t>01.09.2016</a:t>
            </a:r>
            <a:endParaRPr lang="en-US" dirty="0"/>
          </a:p>
        </p:txBody>
      </p:sp>
      <p:sp>
        <p:nvSpPr>
          <p:cNvPr id="5" name="Alt Bilgi Yer Tutucusu 4"/>
          <p:cNvSpPr>
            <a:spLocks noGrp="1"/>
          </p:cNvSpPr>
          <p:nvPr>
            <p:ph type="ftr" sz="quarter" idx="3"/>
          </p:nvPr>
        </p:nvSpPr>
        <p:spPr>
          <a:xfrm>
            <a:off x="1280159" y="6505078"/>
            <a:ext cx="6876415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rtl="0">
              <a:defRPr sz="1100">
                <a:solidFill>
                  <a:schemeClr val="tx2"/>
                </a:solidFill>
              </a:defRPr>
            </a:lvl1pPr>
          </a:lstStyle>
          <a:p>
            <a:pPr rtl="0"/>
            <a:endParaRPr lang="en-US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4"/>
          </p:nvPr>
        </p:nvSpPr>
        <p:spPr>
          <a:xfrm>
            <a:off x="11580814" y="6280298"/>
            <a:ext cx="533399" cy="3491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rtl="0">
              <a:defRPr sz="1100" b="1">
                <a:solidFill>
                  <a:srgbClr val="AB3C19"/>
                </a:solidFill>
              </a:defRPr>
            </a:lvl1pPr>
          </a:lstStyle>
          <a:p>
            <a:pPr rtl="0"/>
            <a:fld id="{8FDBFFB2-86D9-4B8F-A59A-553A60B94BB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02558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28600" algn="l" defTabSz="914400" rtl="0" eaLnBrk="1" latinLnBrk="0" hangingPunct="1">
        <a:lnSpc>
          <a:spcPct val="90000"/>
        </a:lnSpc>
        <a:spcBef>
          <a:spcPts val="1800"/>
        </a:spcBef>
        <a:buSzPct val="80000"/>
        <a:buFont typeface="Wingdings" panose="05000000000000000000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94360" indent="-228600" algn="l" defTabSz="914400" rtl="0" eaLnBrk="1" latinLnBrk="0" hangingPunct="1">
        <a:lnSpc>
          <a:spcPct val="90000"/>
        </a:lnSpc>
        <a:spcBef>
          <a:spcPts val="1000"/>
        </a:spcBef>
        <a:buSzPct val="80000"/>
        <a:buFont typeface="Wingdings" panose="05000000000000000000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3444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7452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19456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1460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83464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 xmlns="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" Target="slide1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8.png"/><Relationship Id="rId4" Type="http://schemas.openxmlformats.org/officeDocument/2006/relationships/slide" Target="slide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Başlık 2">
            <a:extLst>
              <a:ext uri="{FF2B5EF4-FFF2-40B4-BE49-F238E27FC236}">
                <a16:creationId xmlns:a16="http://schemas.microsoft.com/office/drawing/2014/main" xmlns="" id="{ACEE9C57-029C-4A46-B44B-B344B39BAC3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09422" y="1236955"/>
            <a:ext cx="7091361" cy="2793906"/>
          </a:xfrm>
        </p:spPr>
        <p:txBody>
          <a:bodyPr/>
          <a:lstStyle/>
          <a:p>
            <a:r>
              <a:rPr lang="tr-TR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Zaman (Anlam) Kayması</a:t>
            </a:r>
          </a:p>
        </p:txBody>
      </p:sp>
      <p:sp>
        <p:nvSpPr>
          <p:cNvPr id="4" name="Metin kutusu 3">
            <a:extLst>
              <a:ext uri="{FF2B5EF4-FFF2-40B4-BE49-F238E27FC236}">
                <a16:creationId xmlns:a16="http://schemas.microsoft.com/office/drawing/2014/main" xmlns="" id="{4DDA703B-6D0B-4BE7-A670-288BA32CBB7D}"/>
              </a:ext>
            </a:extLst>
          </p:cNvPr>
          <p:cNvSpPr txBox="1"/>
          <p:nvPr/>
        </p:nvSpPr>
        <p:spPr>
          <a:xfrm>
            <a:off x="6096000" y="5947104"/>
            <a:ext cx="309634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2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Özgür KAYA</a:t>
            </a:r>
          </a:p>
          <a:p>
            <a:pPr algn="ctr"/>
            <a:r>
              <a:rPr lang="tr-TR" sz="2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Türkçe Öğretmeni</a:t>
            </a:r>
          </a:p>
        </p:txBody>
      </p:sp>
    </p:spTree>
    <p:extLst>
      <p:ext uri="{BB962C8B-B14F-4D97-AF65-F5344CB8AC3E}">
        <p14:creationId xmlns:p14="http://schemas.microsoft.com/office/powerpoint/2010/main" val="36474280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Başlık 3">
            <a:extLst>
              <a:ext uri="{FF2B5EF4-FFF2-40B4-BE49-F238E27FC236}">
                <a16:creationId xmlns:a16="http://schemas.microsoft.com/office/drawing/2014/main" xmlns="" id="{7C3F5EFD-9E8B-413B-8062-80A245F077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03196" y="328472"/>
            <a:ext cx="9372600" cy="723981"/>
          </a:xfrm>
        </p:spPr>
        <p:txBody>
          <a:bodyPr/>
          <a:lstStyle/>
          <a:p>
            <a:r>
              <a:rPr lang="tr-TR" b="1" dirty="0">
                <a:solidFill>
                  <a:srgbClr val="FF0000"/>
                </a:solidFill>
              </a:rPr>
              <a:t>Zaman (Anlam) Kayması</a:t>
            </a:r>
            <a:endParaRPr lang="tr-TR" dirty="0"/>
          </a:p>
        </p:txBody>
      </p:sp>
      <p:sp>
        <p:nvSpPr>
          <p:cNvPr id="8" name="İçerik Yer Tutucusu 2">
            <a:extLst>
              <a:ext uri="{FF2B5EF4-FFF2-40B4-BE49-F238E27FC236}">
                <a16:creationId xmlns:a16="http://schemas.microsoft.com/office/drawing/2014/main" xmlns="" id="{7C5EC544-F12F-44DE-9A34-C68D88057576}"/>
              </a:ext>
            </a:extLst>
          </p:cNvPr>
          <p:cNvSpPr txBox="1">
            <a:spLocks/>
          </p:cNvSpPr>
          <p:nvPr/>
        </p:nvSpPr>
        <p:spPr>
          <a:xfrm>
            <a:off x="1142891" y="1744462"/>
            <a:ext cx="10105116" cy="9543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SzPct val="80000"/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9436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SzPct val="80000"/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344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7452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9456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146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346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tr-TR" sz="2400" dirty="0"/>
              <a:t>Bir cümlede fiilin aldığı kip eki ile cümlenin anlamından çıkarılabilen zamanın birbirinden farklı olmasına </a:t>
            </a:r>
            <a:r>
              <a:rPr lang="tr-TR" sz="2400" b="1" i="1" dirty="0">
                <a:solidFill>
                  <a:srgbClr val="FF0000"/>
                </a:solidFill>
              </a:rPr>
              <a:t>zaman (anlam) kayması </a:t>
            </a:r>
            <a:r>
              <a:rPr lang="tr-TR" sz="2400" dirty="0"/>
              <a:t>denir. </a:t>
            </a:r>
          </a:p>
        </p:txBody>
      </p:sp>
    </p:spTree>
    <p:extLst>
      <p:ext uri="{BB962C8B-B14F-4D97-AF65-F5344CB8AC3E}">
        <p14:creationId xmlns:p14="http://schemas.microsoft.com/office/powerpoint/2010/main" val="4003217738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xmlns="" id="{E8698B3D-B089-4A1C-829B-2F752107EF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76057" y="497149"/>
            <a:ext cx="1662452" cy="608571"/>
          </a:xfrm>
        </p:spPr>
        <p:txBody>
          <a:bodyPr/>
          <a:lstStyle/>
          <a:p>
            <a:r>
              <a:rPr lang="tr-TR" b="1" dirty="0">
                <a:solidFill>
                  <a:srgbClr val="FF0000"/>
                </a:solidFill>
              </a:rPr>
              <a:t>Örnek:</a:t>
            </a:r>
          </a:p>
        </p:txBody>
      </p:sp>
      <p:sp>
        <p:nvSpPr>
          <p:cNvPr id="5" name="İçerik Yer Tutucusu 2">
            <a:extLst>
              <a:ext uri="{FF2B5EF4-FFF2-40B4-BE49-F238E27FC236}">
                <a16:creationId xmlns:a16="http://schemas.microsoft.com/office/drawing/2014/main" xmlns="" id="{ACA72E3E-3C3C-450C-BD7B-E204E5623A2B}"/>
              </a:ext>
            </a:extLst>
          </p:cNvPr>
          <p:cNvSpPr txBox="1">
            <a:spLocks/>
          </p:cNvSpPr>
          <p:nvPr/>
        </p:nvSpPr>
        <p:spPr>
          <a:xfrm>
            <a:off x="1043442" y="1282823"/>
            <a:ext cx="10417630" cy="60857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SzPct val="80000"/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9436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SzPct val="80000"/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344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7452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9456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146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346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tr-TR" sz="2400" b="1" dirty="0">
                <a:solidFill>
                  <a:srgbClr val="FFC000"/>
                </a:solidFill>
              </a:rPr>
              <a:t>Yarın</a:t>
            </a:r>
            <a:r>
              <a:rPr lang="tr-TR" sz="2400" dirty="0"/>
              <a:t> Edirne’ye gidi</a:t>
            </a:r>
            <a:r>
              <a:rPr lang="tr-TR" sz="2400" b="1" u="sng" dirty="0">
                <a:solidFill>
                  <a:srgbClr val="00B050"/>
                </a:solidFill>
              </a:rPr>
              <a:t>yor</a:t>
            </a:r>
            <a:r>
              <a:rPr lang="tr-TR" sz="2400" dirty="0"/>
              <a:t>um. (Şimdiki zaman eki, gelecek zaman anlamı)</a:t>
            </a:r>
          </a:p>
        </p:txBody>
      </p:sp>
      <p:sp>
        <p:nvSpPr>
          <p:cNvPr id="6" name="İçerik Yer Tutucusu 2">
            <a:extLst>
              <a:ext uri="{FF2B5EF4-FFF2-40B4-BE49-F238E27FC236}">
                <a16:creationId xmlns:a16="http://schemas.microsoft.com/office/drawing/2014/main" xmlns="" id="{93AE1250-DFA4-4C6A-9B2C-D20E78DB45D0}"/>
              </a:ext>
            </a:extLst>
          </p:cNvPr>
          <p:cNvSpPr txBox="1">
            <a:spLocks/>
          </p:cNvSpPr>
          <p:nvPr/>
        </p:nvSpPr>
        <p:spPr>
          <a:xfrm>
            <a:off x="1043442" y="2162375"/>
            <a:ext cx="10248954" cy="76725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SzPct val="80000"/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9436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SzPct val="80000"/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344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7452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9456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146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346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tr-TR" sz="2400" dirty="0"/>
              <a:t>Atatürk </a:t>
            </a:r>
            <a:r>
              <a:rPr lang="tr-TR" sz="2400" b="1" dirty="0">
                <a:solidFill>
                  <a:srgbClr val="FFC000"/>
                </a:solidFill>
              </a:rPr>
              <a:t>19 Mayıs’ta </a:t>
            </a:r>
            <a:r>
              <a:rPr lang="tr-TR" sz="2400" dirty="0"/>
              <a:t>Samsun’a çık</a:t>
            </a:r>
            <a:r>
              <a:rPr lang="tr-TR" sz="2400" b="1" u="sng" dirty="0">
                <a:solidFill>
                  <a:srgbClr val="00B050"/>
                </a:solidFill>
              </a:rPr>
              <a:t>ar</a:t>
            </a:r>
            <a:r>
              <a:rPr lang="tr-TR" sz="2400" dirty="0"/>
              <a:t>. (Geniş zaman eki, geçmiş zaman anlamı)</a:t>
            </a:r>
          </a:p>
        </p:txBody>
      </p:sp>
      <p:sp>
        <p:nvSpPr>
          <p:cNvPr id="7" name="İçerik Yer Tutucusu 2">
            <a:extLst>
              <a:ext uri="{FF2B5EF4-FFF2-40B4-BE49-F238E27FC236}">
                <a16:creationId xmlns:a16="http://schemas.microsoft.com/office/drawing/2014/main" xmlns="" id="{5D468262-2B94-42B2-9E82-7BF7F12D96E8}"/>
              </a:ext>
            </a:extLst>
          </p:cNvPr>
          <p:cNvSpPr txBox="1">
            <a:spLocks/>
          </p:cNvSpPr>
          <p:nvPr/>
        </p:nvSpPr>
        <p:spPr>
          <a:xfrm>
            <a:off x="1043442" y="3253880"/>
            <a:ext cx="10897025" cy="76725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SzPct val="80000"/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9436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SzPct val="80000"/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344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7452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9456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146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346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tr-TR" sz="2400" dirty="0"/>
              <a:t>Dedem, </a:t>
            </a:r>
            <a:r>
              <a:rPr lang="tr-TR" sz="2400" b="1" dirty="0">
                <a:solidFill>
                  <a:srgbClr val="FFC000"/>
                </a:solidFill>
              </a:rPr>
              <a:t>her gün </a:t>
            </a:r>
            <a:r>
              <a:rPr lang="tr-TR" sz="2400" dirty="0"/>
              <a:t>en az on sayfa kitap oku</a:t>
            </a:r>
            <a:r>
              <a:rPr lang="tr-TR" sz="2400" b="1" u="sng" dirty="0">
                <a:solidFill>
                  <a:srgbClr val="00B050"/>
                </a:solidFill>
              </a:rPr>
              <a:t>yor</a:t>
            </a:r>
            <a:r>
              <a:rPr lang="tr-TR" sz="2400" dirty="0"/>
              <a:t>. (Şimdiki zaman eki, geniş zaman anlamı)</a:t>
            </a:r>
          </a:p>
        </p:txBody>
      </p:sp>
    </p:spTree>
    <p:extLst>
      <p:ext uri="{BB962C8B-B14F-4D97-AF65-F5344CB8AC3E}">
        <p14:creationId xmlns:p14="http://schemas.microsoft.com/office/powerpoint/2010/main" val="1247419935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6" grpId="0" build="p"/>
      <p:bldP spid="7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xmlns="" id="{E8698B3D-B089-4A1C-829B-2F752107EF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76057" y="497149"/>
            <a:ext cx="1662452" cy="608571"/>
          </a:xfrm>
        </p:spPr>
        <p:txBody>
          <a:bodyPr/>
          <a:lstStyle/>
          <a:p>
            <a:r>
              <a:rPr lang="tr-TR" b="1" dirty="0">
                <a:solidFill>
                  <a:srgbClr val="FF0000"/>
                </a:solidFill>
              </a:rPr>
              <a:t>Örnek:</a:t>
            </a:r>
          </a:p>
        </p:txBody>
      </p:sp>
      <p:sp>
        <p:nvSpPr>
          <p:cNvPr id="8" name="İçerik Yer Tutucusu 2">
            <a:extLst>
              <a:ext uri="{FF2B5EF4-FFF2-40B4-BE49-F238E27FC236}">
                <a16:creationId xmlns:a16="http://schemas.microsoft.com/office/drawing/2014/main" xmlns="" id="{F1E452E0-B6A0-4A5E-AFF7-8D41FEB08C27}"/>
              </a:ext>
            </a:extLst>
          </p:cNvPr>
          <p:cNvSpPr txBox="1">
            <a:spLocks/>
          </p:cNvSpPr>
          <p:nvPr/>
        </p:nvSpPr>
        <p:spPr>
          <a:xfrm>
            <a:off x="901399" y="1480798"/>
            <a:ext cx="10105116" cy="76525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SzPct val="80000"/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9436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SzPct val="80000"/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344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7452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9456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146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346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tr-TR" sz="2400" dirty="0"/>
              <a:t>Başarılı olmak için düzenli çalış</a:t>
            </a:r>
            <a:r>
              <a:rPr lang="tr-TR" sz="2400" b="1" u="sng" dirty="0">
                <a:solidFill>
                  <a:srgbClr val="00B050"/>
                </a:solidFill>
              </a:rPr>
              <a:t>acak</a:t>
            </a:r>
            <a:r>
              <a:rPr lang="tr-TR" sz="2400" dirty="0"/>
              <a:t>sın. (Gelecek zaman eki, gereklilik anlamı)</a:t>
            </a:r>
          </a:p>
        </p:txBody>
      </p:sp>
      <p:sp>
        <p:nvSpPr>
          <p:cNvPr id="9" name="İçerik Yer Tutucusu 2">
            <a:extLst>
              <a:ext uri="{FF2B5EF4-FFF2-40B4-BE49-F238E27FC236}">
                <a16:creationId xmlns:a16="http://schemas.microsoft.com/office/drawing/2014/main" xmlns="" id="{7F705DB9-D9E4-425B-B5C4-694C9626012C}"/>
              </a:ext>
            </a:extLst>
          </p:cNvPr>
          <p:cNvSpPr txBox="1">
            <a:spLocks/>
          </p:cNvSpPr>
          <p:nvPr/>
        </p:nvSpPr>
        <p:spPr>
          <a:xfrm>
            <a:off x="901398" y="2756536"/>
            <a:ext cx="10186811" cy="6724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SzPct val="80000"/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9436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SzPct val="80000"/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344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7452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9456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146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346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tr-TR" sz="2400" dirty="0"/>
              <a:t>Kimse sağına soluna bakmay</a:t>
            </a:r>
            <a:r>
              <a:rPr lang="tr-TR" sz="2400" b="1" u="sng" dirty="0">
                <a:solidFill>
                  <a:srgbClr val="00B050"/>
                </a:solidFill>
              </a:rPr>
              <a:t>acak</a:t>
            </a:r>
            <a:r>
              <a:rPr lang="tr-TR" sz="2400" dirty="0"/>
              <a:t>. (Gelecek zaman eki, emir anlamı)</a:t>
            </a:r>
          </a:p>
        </p:txBody>
      </p:sp>
      <p:sp>
        <p:nvSpPr>
          <p:cNvPr id="10" name="İçerik Yer Tutucusu 2">
            <a:extLst>
              <a:ext uri="{FF2B5EF4-FFF2-40B4-BE49-F238E27FC236}">
                <a16:creationId xmlns:a16="http://schemas.microsoft.com/office/drawing/2014/main" xmlns="" id="{AE235684-FBA3-41D4-B451-D9578634453A}"/>
              </a:ext>
            </a:extLst>
          </p:cNvPr>
          <p:cNvSpPr txBox="1">
            <a:spLocks/>
          </p:cNvSpPr>
          <p:nvPr/>
        </p:nvSpPr>
        <p:spPr>
          <a:xfrm>
            <a:off x="901397" y="3939487"/>
            <a:ext cx="10355487" cy="86333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SzPct val="80000"/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9436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SzPct val="80000"/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344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7452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9456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146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346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tr-TR" sz="2400" dirty="0"/>
              <a:t>Şu fotoğraf düğünde çekilenlerden ol</a:t>
            </a:r>
            <a:r>
              <a:rPr lang="tr-TR" sz="2400" b="1" u="sng" dirty="0">
                <a:solidFill>
                  <a:srgbClr val="00B050"/>
                </a:solidFill>
              </a:rPr>
              <a:t>acak</a:t>
            </a:r>
            <a:r>
              <a:rPr lang="tr-TR" sz="2400" dirty="0"/>
              <a:t>. (Gelecek zaman eki, gereklilik anlamı)</a:t>
            </a:r>
          </a:p>
        </p:txBody>
      </p:sp>
    </p:spTree>
    <p:extLst>
      <p:ext uri="{BB962C8B-B14F-4D97-AF65-F5344CB8AC3E}">
        <p14:creationId xmlns:p14="http://schemas.microsoft.com/office/powerpoint/2010/main" val="2619920813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  <p:bldP spid="9" grpId="0" build="p"/>
      <p:bldP spid="10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Başlık 11">
            <a:extLst>
              <a:ext uri="{FF2B5EF4-FFF2-40B4-BE49-F238E27FC236}">
                <a16:creationId xmlns:a16="http://schemas.microsoft.com/office/drawing/2014/main" xmlns="" id="{7BCACB49-4C24-4F92-AB10-17921F0A94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51822" y="35385"/>
            <a:ext cx="7769118" cy="1200416"/>
          </a:xfrm>
        </p:spPr>
        <p:txBody>
          <a:bodyPr/>
          <a:lstStyle/>
          <a:p>
            <a:r>
              <a:rPr lang="tr-TR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ZAMAN (ANLAM) KAYMASI BİTTİ. </a:t>
            </a:r>
          </a:p>
        </p:txBody>
      </p:sp>
      <p:sp>
        <p:nvSpPr>
          <p:cNvPr id="14" name="Metin Yer Tutucusu 13">
            <a:extLst>
              <a:ext uri="{FF2B5EF4-FFF2-40B4-BE49-F238E27FC236}">
                <a16:creationId xmlns:a16="http://schemas.microsoft.com/office/drawing/2014/main" xmlns="" id="{590F70AC-8E75-401A-83EE-00D09E3816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522262" y="1496922"/>
            <a:ext cx="4572000" cy="823912"/>
          </a:xfrm>
        </p:spPr>
        <p:txBody>
          <a:bodyPr>
            <a:normAutofit/>
          </a:bodyPr>
          <a:lstStyle/>
          <a:p>
            <a:pPr algn="ctr"/>
            <a:r>
              <a:rPr lang="tr-TR" sz="2400" dirty="0">
                <a:latin typeface="Arial" panose="020B0604020202020204" pitchFamily="34" charset="0"/>
                <a:cs typeface="Arial" panose="020B0604020202020204" pitchFamily="34" charset="0"/>
              </a:rPr>
              <a:t>ETKİNLİĞE GEÇELİM.</a:t>
            </a:r>
          </a:p>
        </p:txBody>
      </p:sp>
      <p:pic>
        <p:nvPicPr>
          <p:cNvPr id="3" name="İçerik Yer Tutucusu 2">
            <a:hlinkClick r:id="rId2" action="ppaction://hlinksldjump"/>
            <a:extLst>
              <a:ext uri="{FF2B5EF4-FFF2-40B4-BE49-F238E27FC236}">
                <a16:creationId xmlns:a16="http://schemas.microsoft.com/office/drawing/2014/main" xmlns="" id="{E51DDD13-6C49-4944-A44A-66CA42B48F5F}"/>
              </a:ext>
            </a:extLst>
          </p:cNvPr>
          <p:cNvPicPr>
            <a:picLocks noGrp="1" noChangeAspect="1"/>
          </p:cNvPicPr>
          <p:nvPr>
            <p:ph sz="quarter" idx="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2894" y="2224974"/>
            <a:ext cx="3229650" cy="3333564"/>
          </a:xfrm>
        </p:spPr>
      </p:pic>
      <p:sp>
        <p:nvSpPr>
          <p:cNvPr id="15" name="Metin Yer Tutucusu 14">
            <a:extLst>
              <a:ext uri="{FF2B5EF4-FFF2-40B4-BE49-F238E27FC236}">
                <a16:creationId xmlns:a16="http://schemas.microsoft.com/office/drawing/2014/main" xmlns="" id="{5F7A64E3-A82C-4A79-9F20-7A793D7B0CA2}"/>
              </a:ext>
            </a:extLst>
          </p:cNvPr>
          <p:cNvSpPr>
            <a:spLocks noGrp="1"/>
          </p:cNvSpPr>
          <p:nvPr>
            <p:ph type="body" idx="3"/>
          </p:nvPr>
        </p:nvSpPr>
        <p:spPr>
          <a:xfrm>
            <a:off x="6131719" y="1450941"/>
            <a:ext cx="4572000" cy="823912"/>
          </a:xfrm>
        </p:spPr>
        <p:txBody>
          <a:bodyPr>
            <a:normAutofit/>
          </a:bodyPr>
          <a:lstStyle/>
          <a:p>
            <a:pPr algn="ctr"/>
            <a:r>
              <a:rPr lang="tr-TR" sz="2400" dirty="0">
                <a:latin typeface="Arial" panose="020B0604020202020204" pitchFamily="34" charset="0"/>
                <a:cs typeface="Arial" panose="020B0604020202020204" pitchFamily="34" charset="0"/>
              </a:rPr>
              <a:t>KONUYU TEKRAR EDELİM.</a:t>
            </a:r>
          </a:p>
        </p:txBody>
      </p:sp>
      <p:pic>
        <p:nvPicPr>
          <p:cNvPr id="11" name="Resim Yer Tutucusu 10">
            <a:hlinkClick r:id="rId4" action="ppaction://hlinksldjump"/>
            <a:extLst>
              <a:ext uri="{FF2B5EF4-FFF2-40B4-BE49-F238E27FC236}">
                <a16:creationId xmlns:a16="http://schemas.microsoft.com/office/drawing/2014/main" xmlns="" id="{EADC7046-7BA3-44DD-82F6-1A61C63C0022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>
          <a:xfrm>
            <a:off x="2151822" y="2274853"/>
            <a:ext cx="3233807" cy="3233807"/>
          </a:xfrm>
        </p:spPr>
      </p:pic>
    </p:spTree>
    <p:extLst>
      <p:ext uri="{BB962C8B-B14F-4D97-AF65-F5344CB8AC3E}">
        <p14:creationId xmlns:p14="http://schemas.microsoft.com/office/powerpoint/2010/main" val="3589485217"/>
      </p:ext>
    </p:extLst>
  </p:cSld>
  <p:clrMapOvr>
    <a:masterClrMapping/>
  </p:clrMapOvr>
  <p:transition spd="slow">
    <p:push dir="u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xmlns="" id="{E8698B3D-B089-4A1C-829B-2F752107EF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6864" y="292962"/>
            <a:ext cx="11205947" cy="608571"/>
          </a:xfrm>
        </p:spPr>
        <p:txBody>
          <a:bodyPr>
            <a:normAutofit fontScale="90000"/>
          </a:bodyPr>
          <a:lstStyle/>
          <a:p>
            <a:r>
              <a:rPr lang="tr-TR" b="1" dirty="0">
                <a:solidFill>
                  <a:schemeClr val="tx2"/>
                </a:solidFill>
              </a:rPr>
              <a:t>Verilen cümlelerde kullanılan kip ile kastedilen kipleri bulalım.</a:t>
            </a:r>
          </a:p>
        </p:txBody>
      </p:sp>
      <p:sp>
        <p:nvSpPr>
          <p:cNvPr id="18" name="Kaydırma: Yatay 17">
            <a:extLst>
              <a:ext uri="{FF2B5EF4-FFF2-40B4-BE49-F238E27FC236}">
                <a16:creationId xmlns:a16="http://schemas.microsoft.com/office/drawing/2014/main" xmlns="" id="{F38A4C32-429C-4A8C-BAAD-024457110CC4}"/>
              </a:ext>
            </a:extLst>
          </p:cNvPr>
          <p:cNvSpPr/>
          <p:nvPr/>
        </p:nvSpPr>
        <p:spPr>
          <a:xfrm>
            <a:off x="6491953" y="4850572"/>
            <a:ext cx="2968486" cy="1033272"/>
          </a:xfrm>
          <a:prstGeom prst="horizontalScroll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2400" dirty="0"/>
              <a:t>DOĞRU YANITLARI GÖSTER.</a:t>
            </a:r>
          </a:p>
        </p:txBody>
      </p:sp>
      <p:sp>
        <p:nvSpPr>
          <p:cNvPr id="4" name="Ok: Sağ 3">
            <a:extLst>
              <a:ext uri="{FF2B5EF4-FFF2-40B4-BE49-F238E27FC236}">
                <a16:creationId xmlns:a16="http://schemas.microsoft.com/office/drawing/2014/main" xmlns="" id="{9D68BB61-61DA-4136-B155-813A08420A67}"/>
              </a:ext>
            </a:extLst>
          </p:cNvPr>
          <p:cNvSpPr/>
          <p:nvPr/>
        </p:nvSpPr>
        <p:spPr>
          <a:xfrm>
            <a:off x="4589755" y="4779062"/>
            <a:ext cx="3127316" cy="142930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2400" dirty="0"/>
              <a:t>Devam Edelim</a:t>
            </a:r>
          </a:p>
        </p:txBody>
      </p:sp>
      <p:graphicFrame>
        <p:nvGraphicFramePr>
          <p:cNvPr id="3" name="Tablo 10">
            <a:extLst>
              <a:ext uri="{FF2B5EF4-FFF2-40B4-BE49-F238E27FC236}">
                <a16:creationId xmlns:a16="http://schemas.microsoft.com/office/drawing/2014/main" xmlns="" id="{FBE5F59A-D9D5-4B29-89D2-7E086FD073A0}"/>
              </a:ext>
            </a:extLst>
          </p:cNvPr>
          <p:cNvGraphicFramePr>
            <a:graphicFrameLocks noGrp="1"/>
          </p:cNvGraphicFramePr>
          <p:nvPr/>
        </p:nvGraphicFramePr>
        <p:xfrm>
          <a:off x="516000" y="1178716"/>
          <a:ext cx="11160000" cy="3552465"/>
        </p:xfrm>
        <a:graphic>
          <a:graphicData uri="http://schemas.openxmlformats.org/drawingml/2006/table">
            <a:tbl>
              <a:tblPr firstRow="1" bandRow="1">
                <a:tableStyleId>{B301B821-A1FF-4177-AEE7-76D212191A09}</a:tableStyleId>
              </a:tblPr>
              <a:tblGrid>
                <a:gridCol w="6120000">
                  <a:extLst>
                    <a:ext uri="{9D8B030D-6E8A-4147-A177-3AD203B41FA5}">
                      <a16:colId xmlns:a16="http://schemas.microsoft.com/office/drawing/2014/main" xmlns="" val="3817579590"/>
                    </a:ext>
                  </a:extLst>
                </a:gridCol>
                <a:gridCol w="2520000">
                  <a:extLst>
                    <a:ext uri="{9D8B030D-6E8A-4147-A177-3AD203B41FA5}">
                      <a16:colId xmlns:a16="http://schemas.microsoft.com/office/drawing/2014/main" xmlns="" val="2982696565"/>
                    </a:ext>
                  </a:extLst>
                </a:gridCol>
                <a:gridCol w="2520000">
                  <a:extLst>
                    <a:ext uri="{9D8B030D-6E8A-4147-A177-3AD203B41FA5}">
                      <a16:colId xmlns:a16="http://schemas.microsoft.com/office/drawing/2014/main" xmlns="" val="1646740197"/>
                    </a:ext>
                  </a:extLst>
                </a:gridCol>
              </a:tblGrid>
              <a:tr h="528465">
                <a:tc>
                  <a:txBody>
                    <a:bodyPr/>
                    <a:lstStyle/>
                    <a:p>
                      <a:pPr algn="ctr"/>
                      <a:r>
                        <a:rPr lang="tr-TR" sz="2400" dirty="0"/>
                        <a:t>Cümle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tr-TR" sz="2400" dirty="0"/>
                        <a:t>Kullanılan Kip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tr-TR" sz="2400" dirty="0"/>
                        <a:t>Kastedilen Kip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81817227"/>
                  </a:ext>
                </a:extLst>
              </a:tr>
              <a:tr h="504000">
                <a:tc>
                  <a:txBody>
                    <a:bodyPr/>
                    <a:lstStyle/>
                    <a:p>
                      <a:r>
                        <a:rPr lang="tr-TR" sz="2400" dirty="0"/>
                        <a:t>Yarın gezmeye gidi</a:t>
                      </a:r>
                      <a:r>
                        <a:rPr lang="tr-TR" sz="2400" b="1" u="sng" dirty="0"/>
                        <a:t>yor</a:t>
                      </a:r>
                      <a:r>
                        <a:rPr lang="tr-TR" sz="2400" dirty="0"/>
                        <a:t>um.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tr-TR" sz="2400" dirty="0"/>
                        <a:t>Şimdiki Zaman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tr-TR" sz="2400" dirty="0"/>
                        <a:t>Gelecek Zaman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964769051"/>
                  </a:ext>
                </a:extLst>
              </a:tr>
              <a:tr h="504000">
                <a:tc>
                  <a:txBody>
                    <a:bodyPr/>
                    <a:lstStyle/>
                    <a:p>
                      <a:r>
                        <a:rPr lang="tr-TR" sz="2400" dirty="0"/>
                        <a:t>Fatih, 1453’te İstanbul’u fetheder.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tr-TR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tr-TR" sz="24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3353106333"/>
                  </a:ext>
                </a:extLst>
              </a:tr>
              <a:tr h="504000">
                <a:tc>
                  <a:txBody>
                    <a:bodyPr/>
                    <a:lstStyle/>
                    <a:p>
                      <a:r>
                        <a:rPr lang="tr-TR" sz="2400" dirty="0"/>
                        <a:t>Sınıfı geçmek için sınavlarına çalışacaksın.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tr-TR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tr-TR" sz="24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172827831"/>
                  </a:ext>
                </a:extLst>
              </a:tr>
              <a:tr h="504000">
                <a:tc>
                  <a:txBody>
                    <a:bodyPr/>
                    <a:lstStyle/>
                    <a:p>
                      <a:r>
                        <a:rPr lang="tr-TR" sz="2400" dirty="0"/>
                        <a:t>Hiç kimse yerlere çöp atmayacak.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tr-TR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tr-TR" sz="24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342372566"/>
                  </a:ext>
                </a:extLst>
              </a:tr>
              <a:tr h="504000">
                <a:tc>
                  <a:txBody>
                    <a:bodyPr/>
                    <a:lstStyle/>
                    <a:p>
                      <a:r>
                        <a:rPr lang="tr-TR" sz="2400" dirty="0"/>
                        <a:t>Her gün dişlerimi fırçalıyorum.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tr-TR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tr-TR" sz="24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4024016749"/>
                  </a:ext>
                </a:extLst>
              </a:tr>
              <a:tr h="504000">
                <a:tc>
                  <a:txBody>
                    <a:bodyPr/>
                    <a:lstStyle/>
                    <a:p>
                      <a:r>
                        <a:rPr lang="tr-TR" sz="2400" dirty="0"/>
                        <a:t>Haftaya sinemaya gidiyoruz.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tr-TR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tr-TR" sz="24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892355435"/>
                  </a:ext>
                </a:extLst>
              </a:tr>
            </a:tbl>
          </a:graphicData>
        </a:graphic>
      </p:graphicFrame>
      <p:sp>
        <p:nvSpPr>
          <p:cNvPr id="29" name="İçerik Yer Tutucusu 2">
            <a:extLst>
              <a:ext uri="{FF2B5EF4-FFF2-40B4-BE49-F238E27FC236}">
                <a16:creationId xmlns:a16="http://schemas.microsoft.com/office/drawing/2014/main" xmlns="" id="{0ADA2B97-80D1-476E-BA9D-9F7003369011}"/>
              </a:ext>
            </a:extLst>
          </p:cNvPr>
          <p:cNvSpPr txBox="1">
            <a:spLocks/>
          </p:cNvSpPr>
          <p:nvPr/>
        </p:nvSpPr>
        <p:spPr>
          <a:xfrm>
            <a:off x="6669507" y="2254927"/>
            <a:ext cx="2447861" cy="42612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SzPct val="80000"/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9436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SzPct val="80000"/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344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7452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9456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146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346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" indent="0">
              <a:buNone/>
            </a:pPr>
            <a:r>
              <a:rPr lang="tr-TR" sz="2400" b="1" dirty="0">
                <a:solidFill>
                  <a:srgbClr val="FF0000"/>
                </a:solidFill>
              </a:rPr>
              <a:t>Geniş Zaman</a:t>
            </a:r>
          </a:p>
        </p:txBody>
      </p:sp>
      <p:sp>
        <p:nvSpPr>
          <p:cNvPr id="30" name="İçerik Yer Tutucusu 2">
            <a:extLst>
              <a:ext uri="{FF2B5EF4-FFF2-40B4-BE49-F238E27FC236}">
                <a16:creationId xmlns:a16="http://schemas.microsoft.com/office/drawing/2014/main" xmlns="" id="{4A965C42-EADE-48E6-9901-76018B1A8C9D}"/>
              </a:ext>
            </a:extLst>
          </p:cNvPr>
          <p:cNvSpPr txBox="1">
            <a:spLocks/>
          </p:cNvSpPr>
          <p:nvPr/>
        </p:nvSpPr>
        <p:spPr>
          <a:xfrm>
            <a:off x="9228139" y="2254927"/>
            <a:ext cx="2447861" cy="42612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SzPct val="80000"/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9436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SzPct val="80000"/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344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7452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9456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146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346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" indent="0">
              <a:buNone/>
            </a:pPr>
            <a:r>
              <a:rPr lang="tr-TR" sz="2400" b="1" dirty="0">
                <a:solidFill>
                  <a:srgbClr val="0070C0"/>
                </a:solidFill>
              </a:rPr>
              <a:t>Geçmiş Zaman</a:t>
            </a:r>
          </a:p>
        </p:txBody>
      </p:sp>
      <p:sp>
        <p:nvSpPr>
          <p:cNvPr id="31" name="İçerik Yer Tutucusu 2">
            <a:extLst>
              <a:ext uri="{FF2B5EF4-FFF2-40B4-BE49-F238E27FC236}">
                <a16:creationId xmlns:a16="http://schemas.microsoft.com/office/drawing/2014/main" xmlns="" id="{399B183B-942E-4D3E-9295-360A2C549305}"/>
              </a:ext>
            </a:extLst>
          </p:cNvPr>
          <p:cNvSpPr txBox="1">
            <a:spLocks/>
          </p:cNvSpPr>
          <p:nvPr/>
        </p:nvSpPr>
        <p:spPr>
          <a:xfrm>
            <a:off x="6669507" y="2745174"/>
            <a:ext cx="2447861" cy="42612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SzPct val="80000"/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9436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SzPct val="80000"/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344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7452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9456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146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346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" indent="0">
              <a:buNone/>
            </a:pPr>
            <a:r>
              <a:rPr lang="tr-TR" sz="2400" b="1" dirty="0">
                <a:solidFill>
                  <a:srgbClr val="FF0000"/>
                </a:solidFill>
              </a:rPr>
              <a:t>Gelecek Zaman</a:t>
            </a:r>
          </a:p>
        </p:txBody>
      </p:sp>
      <p:sp>
        <p:nvSpPr>
          <p:cNvPr id="32" name="İçerik Yer Tutucusu 2">
            <a:extLst>
              <a:ext uri="{FF2B5EF4-FFF2-40B4-BE49-F238E27FC236}">
                <a16:creationId xmlns:a16="http://schemas.microsoft.com/office/drawing/2014/main" xmlns="" id="{4D69DD02-CD52-455E-AF04-79A035C094F8}"/>
              </a:ext>
            </a:extLst>
          </p:cNvPr>
          <p:cNvSpPr txBox="1">
            <a:spLocks/>
          </p:cNvSpPr>
          <p:nvPr/>
        </p:nvSpPr>
        <p:spPr>
          <a:xfrm>
            <a:off x="9228139" y="2745174"/>
            <a:ext cx="2447861" cy="42612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SzPct val="80000"/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9436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SzPct val="80000"/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344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7452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9456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146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346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" indent="0">
              <a:buNone/>
            </a:pPr>
            <a:r>
              <a:rPr lang="tr-TR" sz="2400" b="1" dirty="0">
                <a:solidFill>
                  <a:srgbClr val="0070C0"/>
                </a:solidFill>
              </a:rPr>
              <a:t>Gereklilik Kipi</a:t>
            </a:r>
          </a:p>
        </p:txBody>
      </p:sp>
      <p:sp>
        <p:nvSpPr>
          <p:cNvPr id="33" name="İçerik Yer Tutucusu 2">
            <a:extLst>
              <a:ext uri="{FF2B5EF4-FFF2-40B4-BE49-F238E27FC236}">
                <a16:creationId xmlns:a16="http://schemas.microsoft.com/office/drawing/2014/main" xmlns="" id="{4CB597B9-91A8-4E93-953F-BAB4E3319EFD}"/>
              </a:ext>
            </a:extLst>
          </p:cNvPr>
          <p:cNvSpPr txBox="1">
            <a:spLocks/>
          </p:cNvSpPr>
          <p:nvPr/>
        </p:nvSpPr>
        <p:spPr>
          <a:xfrm>
            <a:off x="6669507" y="3247930"/>
            <a:ext cx="2447861" cy="42612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SzPct val="80000"/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9436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SzPct val="80000"/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344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7452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9456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146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346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" indent="0">
              <a:buNone/>
            </a:pPr>
            <a:r>
              <a:rPr lang="tr-TR" sz="2400" b="1" dirty="0">
                <a:solidFill>
                  <a:srgbClr val="FF0000"/>
                </a:solidFill>
              </a:rPr>
              <a:t>Gelecek Zaman</a:t>
            </a:r>
          </a:p>
        </p:txBody>
      </p:sp>
      <p:sp>
        <p:nvSpPr>
          <p:cNvPr id="34" name="İçerik Yer Tutucusu 2">
            <a:extLst>
              <a:ext uri="{FF2B5EF4-FFF2-40B4-BE49-F238E27FC236}">
                <a16:creationId xmlns:a16="http://schemas.microsoft.com/office/drawing/2014/main" xmlns="" id="{F31E0D2F-5E6D-47A7-BC66-1412EEB8712D}"/>
              </a:ext>
            </a:extLst>
          </p:cNvPr>
          <p:cNvSpPr txBox="1">
            <a:spLocks/>
          </p:cNvSpPr>
          <p:nvPr/>
        </p:nvSpPr>
        <p:spPr>
          <a:xfrm>
            <a:off x="9228139" y="3247930"/>
            <a:ext cx="2447861" cy="42612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SzPct val="80000"/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9436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SzPct val="80000"/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344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7452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9456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146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346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" indent="0">
              <a:buNone/>
            </a:pPr>
            <a:r>
              <a:rPr lang="tr-TR" sz="2400" b="1" dirty="0">
                <a:solidFill>
                  <a:srgbClr val="0070C0"/>
                </a:solidFill>
              </a:rPr>
              <a:t>Emir Kipi</a:t>
            </a:r>
          </a:p>
        </p:txBody>
      </p:sp>
      <p:sp>
        <p:nvSpPr>
          <p:cNvPr id="35" name="İçerik Yer Tutucusu 2">
            <a:extLst>
              <a:ext uri="{FF2B5EF4-FFF2-40B4-BE49-F238E27FC236}">
                <a16:creationId xmlns:a16="http://schemas.microsoft.com/office/drawing/2014/main" xmlns="" id="{8EF4C35F-2B52-4A50-B0BC-F245D36465BB}"/>
              </a:ext>
            </a:extLst>
          </p:cNvPr>
          <p:cNvSpPr txBox="1">
            <a:spLocks/>
          </p:cNvSpPr>
          <p:nvPr/>
        </p:nvSpPr>
        <p:spPr>
          <a:xfrm>
            <a:off x="6669507" y="3776490"/>
            <a:ext cx="2447861" cy="42612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SzPct val="80000"/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9436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SzPct val="80000"/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344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7452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9456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146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346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" indent="0">
              <a:buNone/>
            </a:pPr>
            <a:r>
              <a:rPr lang="tr-TR" sz="2400" b="1" dirty="0">
                <a:solidFill>
                  <a:srgbClr val="FF0000"/>
                </a:solidFill>
              </a:rPr>
              <a:t>Şimdiki Zaman</a:t>
            </a:r>
          </a:p>
        </p:txBody>
      </p:sp>
      <p:sp>
        <p:nvSpPr>
          <p:cNvPr id="36" name="İçerik Yer Tutucusu 2">
            <a:extLst>
              <a:ext uri="{FF2B5EF4-FFF2-40B4-BE49-F238E27FC236}">
                <a16:creationId xmlns:a16="http://schemas.microsoft.com/office/drawing/2014/main" xmlns="" id="{26FC4A66-84A6-466B-AB06-35C46AC6219F}"/>
              </a:ext>
            </a:extLst>
          </p:cNvPr>
          <p:cNvSpPr txBox="1">
            <a:spLocks/>
          </p:cNvSpPr>
          <p:nvPr/>
        </p:nvSpPr>
        <p:spPr>
          <a:xfrm>
            <a:off x="9228139" y="3776490"/>
            <a:ext cx="2447861" cy="42612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SzPct val="80000"/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9436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SzPct val="80000"/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344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7452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9456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146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346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" indent="0">
              <a:buNone/>
            </a:pPr>
            <a:r>
              <a:rPr lang="tr-TR" sz="2400" b="1" dirty="0">
                <a:solidFill>
                  <a:srgbClr val="0070C0"/>
                </a:solidFill>
              </a:rPr>
              <a:t>Geniş Zaman</a:t>
            </a:r>
          </a:p>
        </p:txBody>
      </p:sp>
      <p:sp>
        <p:nvSpPr>
          <p:cNvPr id="37" name="İçerik Yer Tutucusu 2">
            <a:extLst>
              <a:ext uri="{FF2B5EF4-FFF2-40B4-BE49-F238E27FC236}">
                <a16:creationId xmlns:a16="http://schemas.microsoft.com/office/drawing/2014/main" xmlns="" id="{EA6D8F4E-83FB-4F12-979D-D0C3AF6E1FEA}"/>
              </a:ext>
            </a:extLst>
          </p:cNvPr>
          <p:cNvSpPr txBox="1">
            <a:spLocks/>
          </p:cNvSpPr>
          <p:nvPr/>
        </p:nvSpPr>
        <p:spPr>
          <a:xfrm>
            <a:off x="6669507" y="4266737"/>
            <a:ext cx="2447861" cy="42612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SzPct val="80000"/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9436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SzPct val="80000"/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344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7452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9456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146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346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" indent="0">
              <a:buNone/>
            </a:pPr>
            <a:r>
              <a:rPr lang="tr-TR" sz="2400" b="1" dirty="0">
                <a:solidFill>
                  <a:srgbClr val="FF0000"/>
                </a:solidFill>
              </a:rPr>
              <a:t>Şimdiki Zaman</a:t>
            </a:r>
          </a:p>
        </p:txBody>
      </p:sp>
      <p:sp>
        <p:nvSpPr>
          <p:cNvPr id="38" name="İçerik Yer Tutucusu 2">
            <a:extLst>
              <a:ext uri="{FF2B5EF4-FFF2-40B4-BE49-F238E27FC236}">
                <a16:creationId xmlns:a16="http://schemas.microsoft.com/office/drawing/2014/main" xmlns="" id="{7083F377-1643-44A9-A323-ADC8D6187A42}"/>
              </a:ext>
            </a:extLst>
          </p:cNvPr>
          <p:cNvSpPr txBox="1">
            <a:spLocks/>
          </p:cNvSpPr>
          <p:nvPr/>
        </p:nvSpPr>
        <p:spPr>
          <a:xfrm>
            <a:off x="9228139" y="4266737"/>
            <a:ext cx="2447861" cy="42612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SzPct val="80000"/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9436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SzPct val="80000"/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344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7452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9456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146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346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" indent="0">
              <a:buNone/>
            </a:pPr>
            <a:r>
              <a:rPr lang="tr-TR" sz="2400" b="1" dirty="0">
                <a:solidFill>
                  <a:srgbClr val="0070C0"/>
                </a:solidFill>
              </a:rPr>
              <a:t>Gelecek Zaman</a:t>
            </a:r>
          </a:p>
        </p:txBody>
      </p:sp>
      <p:cxnSp>
        <p:nvCxnSpPr>
          <p:cNvPr id="16" name="Düz Bağlayıcı 15">
            <a:extLst>
              <a:ext uri="{FF2B5EF4-FFF2-40B4-BE49-F238E27FC236}">
                <a16:creationId xmlns:a16="http://schemas.microsoft.com/office/drawing/2014/main" xmlns="" id="{CCC3A8BE-D161-4291-986A-431B74BC1174}"/>
              </a:ext>
            </a:extLst>
          </p:cNvPr>
          <p:cNvCxnSpPr/>
          <p:nvPr/>
        </p:nvCxnSpPr>
        <p:spPr>
          <a:xfrm>
            <a:off x="1509204" y="2601157"/>
            <a:ext cx="897833" cy="0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17" name="Düz Bağlayıcı 16">
            <a:extLst>
              <a:ext uri="{FF2B5EF4-FFF2-40B4-BE49-F238E27FC236}">
                <a16:creationId xmlns:a16="http://schemas.microsoft.com/office/drawing/2014/main" xmlns="" id="{926494C6-2203-4C7D-BC84-7BA303D827D8}"/>
              </a:ext>
            </a:extLst>
          </p:cNvPr>
          <p:cNvCxnSpPr>
            <a:cxnSpLocks/>
          </p:cNvCxnSpPr>
          <p:nvPr/>
        </p:nvCxnSpPr>
        <p:spPr>
          <a:xfrm>
            <a:off x="3977196" y="2655902"/>
            <a:ext cx="1225119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9" name="Düz Bağlayıcı 18">
            <a:extLst>
              <a:ext uri="{FF2B5EF4-FFF2-40B4-BE49-F238E27FC236}">
                <a16:creationId xmlns:a16="http://schemas.microsoft.com/office/drawing/2014/main" xmlns="" id="{98597A14-89E2-47A3-BCAA-211B99BC80E0}"/>
              </a:ext>
            </a:extLst>
          </p:cNvPr>
          <p:cNvCxnSpPr>
            <a:cxnSpLocks/>
          </p:cNvCxnSpPr>
          <p:nvPr/>
        </p:nvCxnSpPr>
        <p:spPr>
          <a:xfrm>
            <a:off x="4759911" y="3171303"/>
            <a:ext cx="1732042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1" name="Düz Bağlayıcı 20">
            <a:extLst>
              <a:ext uri="{FF2B5EF4-FFF2-40B4-BE49-F238E27FC236}">
                <a16:creationId xmlns:a16="http://schemas.microsoft.com/office/drawing/2014/main" xmlns="" id="{2FB97223-5D47-4302-8198-2700B3F5BBB0}"/>
              </a:ext>
            </a:extLst>
          </p:cNvPr>
          <p:cNvCxnSpPr>
            <a:cxnSpLocks/>
          </p:cNvCxnSpPr>
          <p:nvPr/>
        </p:nvCxnSpPr>
        <p:spPr>
          <a:xfrm>
            <a:off x="3682951" y="3674059"/>
            <a:ext cx="1519364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3" name="Düz Bağlayıcı 22">
            <a:extLst>
              <a:ext uri="{FF2B5EF4-FFF2-40B4-BE49-F238E27FC236}">
                <a16:creationId xmlns:a16="http://schemas.microsoft.com/office/drawing/2014/main" xmlns="" id="{CDCC5AC7-F8CA-4669-9626-0C56C06DB669}"/>
              </a:ext>
            </a:extLst>
          </p:cNvPr>
          <p:cNvCxnSpPr>
            <a:cxnSpLocks/>
          </p:cNvCxnSpPr>
          <p:nvPr/>
        </p:nvCxnSpPr>
        <p:spPr>
          <a:xfrm>
            <a:off x="3027187" y="4168278"/>
            <a:ext cx="1615933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5" name="Düz Bağlayıcı 24">
            <a:extLst>
              <a:ext uri="{FF2B5EF4-FFF2-40B4-BE49-F238E27FC236}">
                <a16:creationId xmlns:a16="http://schemas.microsoft.com/office/drawing/2014/main" xmlns="" id="{0C08A110-FBBA-4108-B025-30701D709F8C}"/>
              </a:ext>
            </a:extLst>
          </p:cNvPr>
          <p:cNvCxnSpPr>
            <a:cxnSpLocks/>
          </p:cNvCxnSpPr>
          <p:nvPr/>
        </p:nvCxnSpPr>
        <p:spPr>
          <a:xfrm>
            <a:off x="636864" y="4148155"/>
            <a:ext cx="1009056" cy="0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27" name="Düz Bağlayıcı 26">
            <a:extLst>
              <a:ext uri="{FF2B5EF4-FFF2-40B4-BE49-F238E27FC236}">
                <a16:creationId xmlns:a16="http://schemas.microsoft.com/office/drawing/2014/main" xmlns="" id="{91601A12-21B7-4925-8096-05B60FB64788}"/>
              </a:ext>
            </a:extLst>
          </p:cNvPr>
          <p:cNvCxnSpPr>
            <a:cxnSpLocks/>
          </p:cNvCxnSpPr>
          <p:nvPr/>
        </p:nvCxnSpPr>
        <p:spPr>
          <a:xfrm>
            <a:off x="3265996" y="4692866"/>
            <a:ext cx="1225119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8" name="Düz Bağlayıcı 27">
            <a:extLst>
              <a:ext uri="{FF2B5EF4-FFF2-40B4-BE49-F238E27FC236}">
                <a16:creationId xmlns:a16="http://schemas.microsoft.com/office/drawing/2014/main" xmlns="" id="{1B65C977-3190-4119-A09D-B859248614B2}"/>
              </a:ext>
            </a:extLst>
          </p:cNvPr>
          <p:cNvCxnSpPr>
            <a:cxnSpLocks/>
          </p:cNvCxnSpPr>
          <p:nvPr/>
        </p:nvCxnSpPr>
        <p:spPr>
          <a:xfrm>
            <a:off x="636864" y="4692866"/>
            <a:ext cx="1009056" cy="0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266907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"/>
                            </p:stCondLst>
                            <p:childTnLst>
                              <p:par>
                                <p:cTn id="3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00"/>
                            </p:stCondLst>
                            <p:childTnLst>
                              <p:par>
                                <p:cTn id="4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00"/>
                            </p:stCondLst>
                            <p:childTnLst>
                              <p:par>
                                <p:cTn id="5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500"/>
                            </p:stCondLst>
                            <p:childTnLst>
                              <p:par>
                                <p:cTn id="7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500"/>
                            </p:stCondLst>
                            <p:childTnLst>
                              <p:par>
                                <p:cTn id="8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500"/>
                            </p:stCondLst>
                            <p:childTnLst>
                              <p:par>
                                <p:cTn id="9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500"/>
                            </p:stCondLst>
                            <p:childTnLst>
                              <p:par>
                                <p:cTn id="9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1000"/>
                            </p:stCondLst>
                            <p:childTnLst>
                              <p:par>
                                <p:cTn id="10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8" grpId="0" animBg="1"/>
      <p:bldP spid="18" grpId="1" animBg="1"/>
      <p:bldP spid="4" grpId="0" animBg="1"/>
      <p:bldP spid="29" grpId="0"/>
      <p:bldP spid="30" grpId="0"/>
      <p:bldP spid="31" grpId="0"/>
      <p:bldP spid="32" grpId="0"/>
      <p:bldP spid="33" grpId="0"/>
      <p:bldP spid="34" grpId="0"/>
      <p:bldP spid="35" grpId="0"/>
      <p:bldP spid="36" grpId="0"/>
      <p:bldP spid="37" grpId="0"/>
      <p:bldP spid="3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van 2">
            <a:extLst>
              <a:ext uri="{FF2B5EF4-FFF2-40B4-BE49-F238E27FC236}">
                <a16:creationId xmlns:a16="http://schemas.microsoft.com/office/drawing/2014/main" xmlns="" id="{BD153177-D692-4716-8559-791954069DD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974542" y="1764237"/>
            <a:ext cx="7091361" cy="1500725"/>
          </a:xfrm>
        </p:spPr>
        <p:txBody>
          <a:bodyPr>
            <a:normAutofit/>
          </a:bodyPr>
          <a:lstStyle/>
          <a:p>
            <a:r>
              <a:rPr lang="tr-TR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TEBRİK EDERİM.</a:t>
            </a:r>
          </a:p>
        </p:txBody>
      </p:sp>
      <p:sp>
        <p:nvSpPr>
          <p:cNvPr id="4" name="Alt Başlık 3">
            <a:extLst>
              <a:ext uri="{FF2B5EF4-FFF2-40B4-BE49-F238E27FC236}">
                <a16:creationId xmlns:a16="http://schemas.microsoft.com/office/drawing/2014/main" xmlns="" id="{797EB014-D9D5-40B1-B249-3008D126208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974542" y="3135839"/>
            <a:ext cx="7086600" cy="914400"/>
          </a:xfrm>
        </p:spPr>
        <p:txBody>
          <a:bodyPr/>
          <a:lstStyle/>
          <a:p>
            <a:r>
              <a:rPr lang="tr-TR" dirty="0">
                <a:solidFill>
                  <a:srgbClr val="00B050"/>
                </a:solidFill>
              </a:rPr>
              <a:t>BURAYA KADAR BAŞARIYLA GELDİYSEN KONUYU ANLADIN DEMEKTİR.</a:t>
            </a:r>
          </a:p>
        </p:txBody>
      </p:sp>
      <p:sp>
        <p:nvSpPr>
          <p:cNvPr id="5" name="Metin kutusu 4">
            <a:extLst>
              <a:ext uri="{FF2B5EF4-FFF2-40B4-BE49-F238E27FC236}">
                <a16:creationId xmlns:a16="http://schemas.microsoft.com/office/drawing/2014/main" xmlns="" id="{215ACEB8-B9C1-402D-BDA2-7EC7B99FE64D}"/>
              </a:ext>
            </a:extLst>
          </p:cNvPr>
          <p:cNvSpPr txBox="1"/>
          <p:nvPr/>
        </p:nvSpPr>
        <p:spPr>
          <a:xfrm>
            <a:off x="3324194" y="5867205"/>
            <a:ext cx="309634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2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Özgür KAYA</a:t>
            </a:r>
          </a:p>
          <a:p>
            <a:pPr algn="ctr"/>
            <a:r>
              <a:rPr lang="tr-TR" sz="2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Türkçe Öğretmeni</a:t>
            </a:r>
          </a:p>
        </p:txBody>
      </p:sp>
    </p:spTree>
    <p:extLst>
      <p:ext uri="{BB962C8B-B14F-4D97-AF65-F5344CB8AC3E}">
        <p14:creationId xmlns:p14="http://schemas.microsoft.com/office/powerpoint/2010/main" val="1810018300"/>
      </p:ext>
    </p:extLst>
  </p:cSld>
  <p:clrMapOvr>
    <a:masterClrMapping/>
  </p:clrMapOvr>
  <p:transition spd="slow">
    <p:fade/>
  </p:transition>
</p:sld>
</file>

<file path=ppt/theme/theme1.xml><?xml version="1.0" encoding="utf-8"?>
<a:theme xmlns:a="http://schemas.openxmlformats.org/drawingml/2006/main" name="Oynayan Çocuklar 16x9">
  <a:themeElements>
    <a:clrScheme name="Children Happy">
      <a:dk1>
        <a:srgbClr val="595959"/>
      </a:dk1>
      <a:lt1>
        <a:sysClr val="window" lastClr="FFFFFF"/>
      </a:lt1>
      <a:dk2>
        <a:srgbClr val="000000"/>
      </a:dk2>
      <a:lt2>
        <a:srgbClr val="DDDDDD"/>
      </a:lt2>
      <a:accent1>
        <a:srgbClr val="A6B727"/>
      </a:accent1>
      <a:accent2>
        <a:srgbClr val="DF5327"/>
      </a:accent2>
      <a:accent3>
        <a:srgbClr val="FE9E00"/>
      </a:accent3>
      <a:accent4>
        <a:srgbClr val="418AB3"/>
      </a:accent4>
      <a:accent5>
        <a:srgbClr val="D9D66D"/>
      </a:accent5>
      <a:accent6>
        <a:srgbClr val="838383"/>
      </a:accent6>
      <a:hlink>
        <a:srgbClr val="F59E00"/>
      </a:hlink>
      <a:folHlink>
        <a:srgbClr val="B2B2B2"/>
      </a:folHlink>
    </a:clrScheme>
    <a:fontScheme name="Euphemia">
      <a:majorFont>
        <a:latin typeface="Euphemia"/>
        <a:ea typeface=""/>
        <a:cs typeface=""/>
      </a:majorFont>
      <a:minorFont>
        <a:latin typeface="Euphemi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TF03461883.potx" id="{18737D51-7733-4200-B5C9-BF22CA2CE631}" vid="{40CEFE45-12FF-4454-86EB-59F04C858872}"/>
    </a:ext>
  </a:extLst>
</a:theme>
</file>

<file path=ppt/theme/theme2.xml><?xml version="1.0" encoding="utf-8"?>
<a:theme xmlns:a="http://schemas.openxmlformats.org/drawingml/2006/main" name="Office Teması">
  <a:themeElements>
    <a:clrScheme name="Children Happy">
      <a:dk1>
        <a:srgbClr val="595959"/>
      </a:dk1>
      <a:lt1>
        <a:sysClr val="window" lastClr="FFFFFF"/>
      </a:lt1>
      <a:dk2>
        <a:srgbClr val="000000"/>
      </a:dk2>
      <a:lt2>
        <a:srgbClr val="DDDDDD"/>
      </a:lt2>
      <a:accent1>
        <a:srgbClr val="A6B727"/>
      </a:accent1>
      <a:accent2>
        <a:srgbClr val="DF5327"/>
      </a:accent2>
      <a:accent3>
        <a:srgbClr val="FE9E00"/>
      </a:accent3>
      <a:accent4>
        <a:srgbClr val="418AB3"/>
      </a:accent4>
      <a:accent5>
        <a:srgbClr val="D9D66D"/>
      </a:accent5>
      <a:accent6>
        <a:srgbClr val="838383"/>
      </a:accent6>
      <a:hlink>
        <a:srgbClr val="F59E00"/>
      </a:hlink>
      <a:folHlink>
        <a:srgbClr val="B2B2B2"/>
      </a:folHlink>
    </a:clrScheme>
    <a:fontScheme name="Euphemia">
      <a:majorFont>
        <a:latin typeface="Euphemia"/>
        <a:ea typeface=""/>
        <a:cs typeface=""/>
      </a:majorFont>
      <a:minorFont>
        <a:latin typeface="Euphemi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eması">
  <a:themeElements>
    <a:clrScheme name="Children Happy">
      <a:dk1>
        <a:srgbClr val="595959"/>
      </a:dk1>
      <a:lt1>
        <a:sysClr val="window" lastClr="FFFFFF"/>
      </a:lt1>
      <a:dk2>
        <a:srgbClr val="000000"/>
      </a:dk2>
      <a:lt2>
        <a:srgbClr val="DDDDDD"/>
      </a:lt2>
      <a:accent1>
        <a:srgbClr val="A6B727"/>
      </a:accent1>
      <a:accent2>
        <a:srgbClr val="DF5327"/>
      </a:accent2>
      <a:accent3>
        <a:srgbClr val="FE9E00"/>
      </a:accent3>
      <a:accent4>
        <a:srgbClr val="418AB3"/>
      </a:accent4>
      <a:accent5>
        <a:srgbClr val="D9D66D"/>
      </a:accent5>
      <a:accent6>
        <a:srgbClr val="838383"/>
      </a:accent6>
      <a:hlink>
        <a:srgbClr val="F59E00"/>
      </a:hlink>
      <a:folHlink>
        <a:srgbClr val="B2B2B2"/>
      </a:folHlink>
    </a:clrScheme>
    <a:fontScheme name="Euphemia">
      <a:majorFont>
        <a:latin typeface="Euphemia"/>
        <a:ea typeface=""/>
        <a:cs typeface=""/>
      </a:majorFont>
      <a:minorFont>
        <a:latin typeface="Euphemi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Oynayan çocuklar eğitim sunusu tasarımı (çizgi karakterler, geniş ekran)</Template>
  <TotalTime>78</TotalTime>
  <Words>232</Words>
  <Application>Microsoft Office PowerPoint</Application>
  <PresentationFormat>Özel</PresentationFormat>
  <Paragraphs>44</Paragraphs>
  <Slides>7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Slayt Başlıkları</vt:lpstr>
      </vt:variant>
      <vt:variant>
        <vt:i4>7</vt:i4>
      </vt:variant>
    </vt:vector>
  </HeadingPairs>
  <TitlesOfParts>
    <vt:vector size="8" baseType="lpstr">
      <vt:lpstr>Oynayan Çocuklar 16x9</vt:lpstr>
      <vt:lpstr>Zaman (Anlam) Kayması</vt:lpstr>
      <vt:lpstr>Zaman (Anlam) Kayması</vt:lpstr>
      <vt:lpstr>Örnek:</vt:lpstr>
      <vt:lpstr>Örnek:</vt:lpstr>
      <vt:lpstr>ZAMAN (ANLAM) KAYMASI BİTTİ. </vt:lpstr>
      <vt:lpstr>Verilen cümlelerde kullanılan kip ile kastedilen kipleri bulalım.</vt:lpstr>
      <vt:lpstr>TEBRİK EDERİM.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Başlık Düzeni</dc:title>
  <dc:creator>Özgür Kaya</dc:creator>
  <cp:lastModifiedBy>Buro</cp:lastModifiedBy>
  <cp:revision>16</cp:revision>
  <dcterms:created xsi:type="dcterms:W3CDTF">2020-06-07T09:39:41Z</dcterms:created>
  <dcterms:modified xsi:type="dcterms:W3CDTF">2020-12-14T07:27:25Z</dcterms:modified>
</cp:coreProperties>
</file>