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57" r:id="rId5"/>
    <p:sldId id="258" r:id="rId6"/>
    <p:sldId id="259" r:id="rId7"/>
    <p:sldId id="260" r:id="rId8"/>
    <p:sldId id="261" r:id="rId9"/>
    <p:sldId id="262" r:id="rId10"/>
    <p:sldId id="265" r:id="rId11"/>
    <p:sldId id="263" r:id="rId12"/>
    <p:sldId id="304" r:id="rId13"/>
    <p:sldId id="264" r:id="rId14"/>
    <p:sldId id="266" r:id="rId15"/>
    <p:sldId id="267" r:id="rId16"/>
    <p:sldId id="305" r:id="rId17"/>
    <p:sldId id="268" r:id="rId18"/>
    <p:sldId id="269" r:id="rId19"/>
    <p:sldId id="306" r:id="rId20"/>
    <p:sldId id="270" r:id="rId21"/>
    <p:sldId id="271" r:id="rId22"/>
    <p:sldId id="303" r:id="rId23"/>
    <p:sldId id="307" r:id="rId24"/>
    <p:sldId id="293" r:id="rId25"/>
    <p:sldId id="294" r:id="rId26"/>
    <p:sldId id="302" r:id="rId27"/>
    <p:sldId id="301" r:id="rId28"/>
  </p:sldIdLst>
  <p:sldSz cx="12192000" cy="6858000"/>
  <p:notesSz cx="6858000" cy="9144000"/>
  <p:defaultTextStyle>
    <a:defPPr rtl="0"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6437" autoAdjust="0"/>
  </p:normalViewPr>
  <p:slideViewPr>
    <p:cSldViewPr snapToGrid="0">
      <p:cViewPr varScale="1">
        <p:scale>
          <a:sx n="59" d="100"/>
          <a:sy n="59" d="100"/>
        </p:scale>
        <p:origin x="-84" y="-100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298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 /><Relationship Id="rId13" Type="http://schemas.openxmlformats.org/officeDocument/2006/relationships/slide" Target="slides/slide9.xml" /><Relationship Id="rId18" Type="http://schemas.openxmlformats.org/officeDocument/2006/relationships/slide" Target="slides/slide14.xml" /><Relationship Id="rId26" Type="http://schemas.openxmlformats.org/officeDocument/2006/relationships/slide" Target="slides/slide22.xml" /><Relationship Id="rId3" Type="http://schemas.openxmlformats.org/officeDocument/2006/relationships/customXml" Target="../customXml/item3.xml" /><Relationship Id="rId21" Type="http://schemas.openxmlformats.org/officeDocument/2006/relationships/slide" Target="slides/slide17.xml" /><Relationship Id="rId34" Type="http://schemas.openxmlformats.org/officeDocument/2006/relationships/tableStyles" Target="tableStyles.xml" /><Relationship Id="rId7" Type="http://schemas.openxmlformats.org/officeDocument/2006/relationships/slide" Target="slides/slide3.xml" /><Relationship Id="rId12" Type="http://schemas.openxmlformats.org/officeDocument/2006/relationships/slide" Target="slides/slide8.xml" /><Relationship Id="rId17" Type="http://schemas.openxmlformats.org/officeDocument/2006/relationships/slide" Target="slides/slide13.xml" /><Relationship Id="rId25" Type="http://schemas.openxmlformats.org/officeDocument/2006/relationships/slide" Target="slides/slide21.xml" /><Relationship Id="rId33" Type="http://schemas.openxmlformats.org/officeDocument/2006/relationships/theme" Target="theme/theme1.xml" /><Relationship Id="rId2" Type="http://schemas.openxmlformats.org/officeDocument/2006/relationships/customXml" Target="../customXml/item2.xml" /><Relationship Id="rId16" Type="http://schemas.openxmlformats.org/officeDocument/2006/relationships/slide" Target="slides/slide12.xml" /><Relationship Id="rId20" Type="http://schemas.openxmlformats.org/officeDocument/2006/relationships/slide" Target="slides/slide16.xml" /><Relationship Id="rId29" Type="http://schemas.openxmlformats.org/officeDocument/2006/relationships/notesMaster" Target="notesMasters/notesMaster1.xml" /><Relationship Id="rId1" Type="http://schemas.openxmlformats.org/officeDocument/2006/relationships/customXml" Target="../customXml/item1.xml" /><Relationship Id="rId6" Type="http://schemas.openxmlformats.org/officeDocument/2006/relationships/slide" Target="slides/slide2.xml" /><Relationship Id="rId11" Type="http://schemas.openxmlformats.org/officeDocument/2006/relationships/slide" Target="slides/slide7.xml" /><Relationship Id="rId24" Type="http://schemas.openxmlformats.org/officeDocument/2006/relationships/slide" Target="slides/slide20.xml" /><Relationship Id="rId32" Type="http://schemas.openxmlformats.org/officeDocument/2006/relationships/viewProps" Target="viewProps.xml" /><Relationship Id="rId5" Type="http://schemas.openxmlformats.org/officeDocument/2006/relationships/slide" Target="slides/slide1.xml" /><Relationship Id="rId15" Type="http://schemas.openxmlformats.org/officeDocument/2006/relationships/slide" Target="slides/slide11.xml" /><Relationship Id="rId23" Type="http://schemas.openxmlformats.org/officeDocument/2006/relationships/slide" Target="slides/slide19.xml" /><Relationship Id="rId28" Type="http://schemas.openxmlformats.org/officeDocument/2006/relationships/slide" Target="slides/slide24.xml" /><Relationship Id="rId10" Type="http://schemas.openxmlformats.org/officeDocument/2006/relationships/slide" Target="slides/slide6.xml" /><Relationship Id="rId19" Type="http://schemas.openxmlformats.org/officeDocument/2006/relationships/slide" Target="slides/slide15.xml" /><Relationship Id="rId31" Type="http://schemas.openxmlformats.org/officeDocument/2006/relationships/presProps" Target="presProps.xml" /><Relationship Id="rId4" Type="http://schemas.openxmlformats.org/officeDocument/2006/relationships/slideMaster" Target="slideMasters/slideMaster1.xml" /><Relationship Id="rId9" Type="http://schemas.openxmlformats.org/officeDocument/2006/relationships/slide" Target="slides/slide5.xml" /><Relationship Id="rId14" Type="http://schemas.openxmlformats.org/officeDocument/2006/relationships/slide" Target="slides/slide10.xml" /><Relationship Id="rId22" Type="http://schemas.openxmlformats.org/officeDocument/2006/relationships/slide" Target="slides/slide18.xml" /><Relationship Id="rId27" Type="http://schemas.openxmlformats.org/officeDocument/2006/relationships/slide" Target="slides/slide23.xml" /><Relationship Id="rId30" Type="http://schemas.openxmlformats.org/officeDocument/2006/relationships/handoutMaster" Target="handoutMasters/handoutMaster1.xml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F1285F-3C59-4538-B209-27C16CADE28E}" type="doc">
      <dgm:prSet loTypeId="urn:microsoft.com/office/officeart/2005/8/layout/hProcess11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tr-TR"/>
        </a:p>
      </dgm:t>
    </dgm:pt>
    <dgm:pt modelId="{3139A798-9614-4ADB-96A3-E5FA67F28C30}">
      <dgm:prSet phldrT="[Metin]"/>
      <dgm:spPr/>
      <dgm:t>
        <a:bodyPr/>
        <a:lstStyle/>
        <a:p>
          <a:r>
            <a:rPr lang="tr-TR" dirty="0"/>
            <a:t>Kişi Zamiri</a:t>
          </a:r>
        </a:p>
      </dgm:t>
    </dgm:pt>
    <dgm:pt modelId="{4A2F9CCF-11FF-4911-82EE-310ABF0C029D}" type="parTrans" cxnId="{F903D7CD-4AC9-475D-9DF8-FC8B84E96637}">
      <dgm:prSet/>
      <dgm:spPr/>
      <dgm:t>
        <a:bodyPr/>
        <a:lstStyle/>
        <a:p>
          <a:endParaRPr lang="tr-TR"/>
        </a:p>
      </dgm:t>
    </dgm:pt>
    <dgm:pt modelId="{34BB777D-C2F9-4969-BF81-30A7FA965967}" type="sibTrans" cxnId="{F903D7CD-4AC9-475D-9DF8-FC8B84E96637}">
      <dgm:prSet/>
      <dgm:spPr/>
      <dgm:t>
        <a:bodyPr/>
        <a:lstStyle/>
        <a:p>
          <a:endParaRPr lang="tr-TR"/>
        </a:p>
      </dgm:t>
    </dgm:pt>
    <dgm:pt modelId="{CFA3CF23-E199-43C5-9E5D-0C8E4AA225E0}">
      <dgm:prSet phldrT="[Metin]"/>
      <dgm:spPr/>
      <dgm:t>
        <a:bodyPr/>
        <a:lstStyle/>
        <a:p>
          <a:r>
            <a:rPr lang="tr-TR" dirty="0"/>
            <a:t>İşaret Zamiri</a:t>
          </a:r>
        </a:p>
      </dgm:t>
    </dgm:pt>
    <dgm:pt modelId="{7EA364F1-DEFA-4BD4-AD16-1822100D9B03}" type="parTrans" cxnId="{920B1039-5B39-4692-B3BD-2B2C5243817F}">
      <dgm:prSet/>
      <dgm:spPr/>
      <dgm:t>
        <a:bodyPr/>
        <a:lstStyle/>
        <a:p>
          <a:endParaRPr lang="tr-TR"/>
        </a:p>
      </dgm:t>
    </dgm:pt>
    <dgm:pt modelId="{5E3DC944-7C41-45A0-B624-A2DAC7EF7241}" type="sibTrans" cxnId="{920B1039-5B39-4692-B3BD-2B2C5243817F}">
      <dgm:prSet/>
      <dgm:spPr/>
      <dgm:t>
        <a:bodyPr/>
        <a:lstStyle/>
        <a:p>
          <a:endParaRPr lang="tr-TR"/>
        </a:p>
      </dgm:t>
    </dgm:pt>
    <dgm:pt modelId="{94239FEF-3E12-40F6-9587-5054AAB759FD}">
      <dgm:prSet phldrT="[Metin]"/>
      <dgm:spPr/>
      <dgm:t>
        <a:bodyPr/>
        <a:lstStyle/>
        <a:p>
          <a:r>
            <a:rPr lang="tr-TR" dirty="0"/>
            <a:t>Soru Zamiri</a:t>
          </a:r>
        </a:p>
      </dgm:t>
    </dgm:pt>
    <dgm:pt modelId="{A53AE73A-4E1F-4A0D-81E8-EDC45144EDA2}" type="parTrans" cxnId="{D8E41F1B-E0D5-41E6-A097-BD385A0F71A7}">
      <dgm:prSet/>
      <dgm:spPr/>
      <dgm:t>
        <a:bodyPr/>
        <a:lstStyle/>
        <a:p>
          <a:endParaRPr lang="tr-TR"/>
        </a:p>
      </dgm:t>
    </dgm:pt>
    <dgm:pt modelId="{6E51918D-21D7-4E31-BAD8-69811CD16659}" type="sibTrans" cxnId="{D8E41F1B-E0D5-41E6-A097-BD385A0F71A7}">
      <dgm:prSet/>
      <dgm:spPr/>
      <dgm:t>
        <a:bodyPr/>
        <a:lstStyle/>
        <a:p>
          <a:endParaRPr lang="tr-TR"/>
        </a:p>
      </dgm:t>
    </dgm:pt>
    <dgm:pt modelId="{FE8A9E24-D6DD-475C-BD01-01BEA13A932B}">
      <dgm:prSet phldrT="[Metin]"/>
      <dgm:spPr/>
      <dgm:t>
        <a:bodyPr/>
        <a:lstStyle/>
        <a:p>
          <a:r>
            <a:rPr lang="tr-TR" dirty="0"/>
            <a:t>Belgisiz Zamir</a:t>
          </a:r>
        </a:p>
      </dgm:t>
    </dgm:pt>
    <dgm:pt modelId="{7826C887-D692-41B8-8979-2721128F47E4}" type="parTrans" cxnId="{9E85EE02-2ED8-4644-816C-2F210244B814}">
      <dgm:prSet/>
      <dgm:spPr/>
      <dgm:t>
        <a:bodyPr/>
        <a:lstStyle/>
        <a:p>
          <a:endParaRPr lang="tr-TR"/>
        </a:p>
      </dgm:t>
    </dgm:pt>
    <dgm:pt modelId="{361C646C-06DE-4C17-A17B-1F8E7607E2F4}" type="sibTrans" cxnId="{9E85EE02-2ED8-4644-816C-2F210244B814}">
      <dgm:prSet/>
      <dgm:spPr/>
      <dgm:t>
        <a:bodyPr/>
        <a:lstStyle/>
        <a:p>
          <a:endParaRPr lang="tr-TR"/>
        </a:p>
      </dgm:t>
    </dgm:pt>
    <dgm:pt modelId="{7CF78EDE-967C-40AC-A36A-D457EA5737D2}" type="pres">
      <dgm:prSet presAssocID="{E8F1285F-3C59-4538-B209-27C16CADE28E}" presName="Name0" presStyleCnt="0">
        <dgm:presLayoutVars>
          <dgm:dir/>
          <dgm:resizeHandles val="exact"/>
        </dgm:presLayoutVars>
      </dgm:prSet>
      <dgm:spPr/>
    </dgm:pt>
    <dgm:pt modelId="{2958AD40-C4E7-4871-8DC4-7763062A0245}" type="pres">
      <dgm:prSet presAssocID="{E8F1285F-3C59-4538-B209-27C16CADE28E}" presName="arrow" presStyleLbl="bgShp" presStyleIdx="0" presStyleCnt="1"/>
      <dgm:spPr/>
    </dgm:pt>
    <dgm:pt modelId="{3B1591B7-6F67-4805-A70D-0A1E049DEC0D}" type="pres">
      <dgm:prSet presAssocID="{E8F1285F-3C59-4538-B209-27C16CADE28E}" presName="points" presStyleCnt="0"/>
      <dgm:spPr/>
    </dgm:pt>
    <dgm:pt modelId="{10CD6732-C721-47C5-9788-E721AACB3805}" type="pres">
      <dgm:prSet presAssocID="{3139A798-9614-4ADB-96A3-E5FA67F28C30}" presName="compositeA" presStyleCnt="0"/>
      <dgm:spPr/>
    </dgm:pt>
    <dgm:pt modelId="{7E185AC1-6C72-4FE0-9CC7-6BBE9EEDB533}" type="pres">
      <dgm:prSet presAssocID="{3139A798-9614-4ADB-96A3-E5FA67F28C30}" presName="textA" presStyleLbl="revTx" presStyleIdx="0" presStyleCnt="4">
        <dgm:presLayoutVars>
          <dgm:bulletEnabled val="1"/>
        </dgm:presLayoutVars>
      </dgm:prSet>
      <dgm:spPr/>
    </dgm:pt>
    <dgm:pt modelId="{052AC6C3-BF79-4C93-B68B-7D6A12D8D7F8}" type="pres">
      <dgm:prSet presAssocID="{3139A798-9614-4ADB-96A3-E5FA67F28C30}" presName="circleA" presStyleLbl="node1" presStyleIdx="0" presStyleCnt="4"/>
      <dgm:spPr/>
    </dgm:pt>
    <dgm:pt modelId="{92B35624-8201-4B1F-BADC-BACCCA779A40}" type="pres">
      <dgm:prSet presAssocID="{3139A798-9614-4ADB-96A3-E5FA67F28C30}" presName="spaceA" presStyleCnt="0"/>
      <dgm:spPr/>
    </dgm:pt>
    <dgm:pt modelId="{409503A5-F871-40D1-8BE0-0EF9F8B0A140}" type="pres">
      <dgm:prSet presAssocID="{34BB777D-C2F9-4969-BF81-30A7FA965967}" presName="space" presStyleCnt="0"/>
      <dgm:spPr/>
    </dgm:pt>
    <dgm:pt modelId="{F2084513-112F-4286-856D-24DCA5B08941}" type="pres">
      <dgm:prSet presAssocID="{CFA3CF23-E199-43C5-9E5D-0C8E4AA225E0}" presName="compositeB" presStyleCnt="0"/>
      <dgm:spPr/>
    </dgm:pt>
    <dgm:pt modelId="{D00731AF-CCBB-4844-AB76-CA0D1A28D341}" type="pres">
      <dgm:prSet presAssocID="{CFA3CF23-E199-43C5-9E5D-0C8E4AA225E0}" presName="textB" presStyleLbl="revTx" presStyleIdx="1" presStyleCnt="4">
        <dgm:presLayoutVars>
          <dgm:bulletEnabled val="1"/>
        </dgm:presLayoutVars>
      </dgm:prSet>
      <dgm:spPr/>
    </dgm:pt>
    <dgm:pt modelId="{B06F8600-E3FB-4DE0-AD2E-54D838E976CA}" type="pres">
      <dgm:prSet presAssocID="{CFA3CF23-E199-43C5-9E5D-0C8E4AA225E0}" presName="circleB" presStyleLbl="node1" presStyleIdx="1" presStyleCnt="4"/>
      <dgm:spPr/>
    </dgm:pt>
    <dgm:pt modelId="{DC6468C7-659C-4EAF-B28B-3F056FAC0CA4}" type="pres">
      <dgm:prSet presAssocID="{CFA3CF23-E199-43C5-9E5D-0C8E4AA225E0}" presName="spaceB" presStyleCnt="0"/>
      <dgm:spPr/>
    </dgm:pt>
    <dgm:pt modelId="{A9450C65-CB86-4B17-9444-6AE9F7DF6710}" type="pres">
      <dgm:prSet presAssocID="{5E3DC944-7C41-45A0-B624-A2DAC7EF7241}" presName="space" presStyleCnt="0"/>
      <dgm:spPr/>
    </dgm:pt>
    <dgm:pt modelId="{B8A8E7B8-98A1-44E4-8478-FE178FDAA0DA}" type="pres">
      <dgm:prSet presAssocID="{FE8A9E24-D6DD-475C-BD01-01BEA13A932B}" presName="compositeA" presStyleCnt="0"/>
      <dgm:spPr/>
    </dgm:pt>
    <dgm:pt modelId="{99D417A2-328E-4102-8068-9ED16C1C4E7E}" type="pres">
      <dgm:prSet presAssocID="{FE8A9E24-D6DD-475C-BD01-01BEA13A932B}" presName="textA" presStyleLbl="revTx" presStyleIdx="2" presStyleCnt="4">
        <dgm:presLayoutVars>
          <dgm:bulletEnabled val="1"/>
        </dgm:presLayoutVars>
      </dgm:prSet>
      <dgm:spPr/>
    </dgm:pt>
    <dgm:pt modelId="{F123CD1E-BD99-4386-80A9-40BD5A1F4513}" type="pres">
      <dgm:prSet presAssocID="{FE8A9E24-D6DD-475C-BD01-01BEA13A932B}" presName="circleA" presStyleLbl="node1" presStyleIdx="2" presStyleCnt="4"/>
      <dgm:spPr/>
    </dgm:pt>
    <dgm:pt modelId="{3A99AD00-9F59-4390-892C-B01C08575F2D}" type="pres">
      <dgm:prSet presAssocID="{FE8A9E24-D6DD-475C-BD01-01BEA13A932B}" presName="spaceA" presStyleCnt="0"/>
      <dgm:spPr/>
    </dgm:pt>
    <dgm:pt modelId="{50CB83B3-C8AA-4426-9263-FA0ED2A8C065}" type="pres">
      <dgm:prSet presAssocID="{361C646C-06DE-4C17-A17B-1F8E7607E2F4}" presName="space" presStyleCnt="0"/>
      <dgm:spPr/>
    </dgm:pt>
    <dgm:pt modelId="{5455F960-98A6-47A5-A236-9E2066CCDB22}" type="pres">
      <dgm:prSet presAssocID="{94239FEF-3E12-40F6-9587-5054AAB759FD}" presName="compositeB" presStyleCnt="0"/>
      <dgm:spPr/>
    </dgm:pt>
    <dgm:pt modelId="{C5D311E1-B925-48A2-83C5-9CDC2259654E}" type="pres">
      <dgm:prSet presAssocID="{94239FEF-3E12-40F6-9587-5054AAB759FD}" presName="textB" presStyleLbl="revTx" presStyleIdx="3" presStyleCnt="4">
        <dgm:presLayoutVars>
          <dgm:bulletEnabled val="1"/>
        </dgm:presLayoutVars>
      </dgm:prSet>
      <dgm:spPr/>
    </dgm:pt>
    <dgm:pt modelId="{CCB5F9D5-B1A9-4446-B1C1-243B58FED3BC}" type="pres">
      <dgm:prSet presAssocID="{94239FEF-3E12-40F6-9587-5054AAB759FD}" presName="circleB" presStyleLbl="node1" presStyleIdx="3" presStyleCnt="4"/>
      <dgm:spPr/>
    </dgm:pt>
    <dgm:pt modelId="{462F6A1C-3FEB-4102-903E-D654821EF742}" type="pres">
      <dgm:prSet presAssocID="{94239FEF-3E12-40F6-9587-5054AAB759FD}" presName="spaceB" presStyleCnt="0"/>
      <dgm:spPr/>
    </dgm:pt>
  </dgm:ptLst>
  <dgm:cxnLst>
    <dgm:cxn modelId="{9E85EE02-2ED8-4644-816C-2F210244B814}" srcId="{E8F1285F-3C59-4538-B209-27C16CADE28E}" destId="{FE8A9E24-D6DD-475C-BD01-01BEA13A932B}" srcOrd="2" destOrd="0" parTransId="{7826C887-D692-41B8-8979-2721128F47E4}" sibTransId="{361C646C-06DE-4C17-A17B-1F8E7607E2F4}"/>
    <dgm:cxn modelId="{F3B21318-93E6-4409-9EDE-FEE64CEE9E5E}" type="presOf" srcId="{3139A798-9614-4ADB-96A3-E5FA67F28C30}" destId="{7E185AC1-6C72-4FE0-9CC7-6BBE9EEDB533}" srcOrd="0" destOrd="0" presId="urn:microsoft.com/office/officeart/2005/8/layout/hProcess11"/>
    <dgm:cxn modelId="{D8E41F1B-E0D5-41E6-A097-BD385A0F71A7}" srcId="{E8F1285F-3C59-4538-B209-27C16CADE28E}" destId="{94239FEF-3E12-40F6-9587-5054AAB759FD}" srcOrd="3" destOrd="0" parTransId="{A53AE73A-4E1F-4A0D-81E8-EDC45144EDA2}" sibTransId="{6E51918D-21D7-4E31-BAD8-69811CD16659}"/>
    <dgm:cxn modelId="{920B1039-5B39-4692-B3BD-2B2C5243817F}" srcId="{E8F1285F-3C59-4538-B209-27C16CADE28E}" destId="{CFA3CF23-E199-43C5-9E5D-0C8E4AA225E0}" srcOrd="1" destOrd="0" parTransId="{7EA364F1-DEFA-4BD4-AD16-1822100D9B03}" sibTransId="{5E3DC944-7C41-45A0-B624-A2DAC7EF7241}"/>
    <dgm:cxn modelId="{719BF373-4F79-4E05-A988-469F4803919F}" type="presOf" srcId="{CFA3CF23-E199-43C5-9E5D-0C8E4AA225E0}" destId="{D00731AF-CCBB-4844-AB76-CA0D1A28D341}" srcOrd="0" destOrd="0" presId="urn:microsoft.com/office/officeart/2005/8/layout/hProcess11"/>
    <dgm:cxn modelId="{E30DD65A-A14C-4A2E-BD4B-FB431677B842}" type="presOf" srcId="{94239FEF-3E12-40F6-9587-5054AAB759FD}" destId="{C5D311E1-B925-48A2-83C5-9CDC2259654E}" srcOrd="0" destOrd="0" presId="urn:microsoft.com/office/officeart/2005/8/layout/hProcess11"/>
    <dgm:cxn modelId="{A4CE3A8A-140C-4110-A47F-E52B60608105}" type="presOf" srcId="{FE8A9E24-D6DD-475C-BD01-01BEA13A932B}" destId="{99D417A2-328E-4102-8068-9ED16C1C4E7E}" srcOrd="0" destOrd="0" presId="urn:microsoft.com/office/officeart/2005/8/layout/hProcess11"/>
    <dgm:cxn modelId="{F903D7CD-4AC9-475D-9DF8-FC8B84E96637}" srcId="{E8F1285F-3C59-4538-B209-27C16CADE28E}" destId="{3139A798-9614-4ADB-96A3-E5FA67F28C30}" srcOrd="0" destOrd="0" parTransId="{4A2F9CCF-11FF-4911-82EE-310ABF0C029D}" sibTransId="{34BB777D-C2F9-4969-BF81-30A7FA965967}"/>
    <dgm:cxn modelId="{577859E9-5AFD-4573-855A-2B9958F8E4FE}" type="presOf" srcId="{E8F1285F-3C59-4538-B209-27C16CADE28E}" destId="{7CF78EDE-967C-40AC-A36A-D457EA5737D2}" srcOrd="0" destOrd="0" presId="urn:microsoft.com/office/officeart/2005/8/layout/hProcess11"/>
    <dgm:cxn modelId="{E568AA3B-E7FA-4E21-AF9F-BD1F860945B7}" type="presParOf" srcId="{7CF78EDE-967C-40AC-A36A-D457EA5737D2}" destId="{2958AD40-C4E7-4871-8DC4-7763062A0245}" srcOrd="0" destOrd="0" presId="urn:microsoft.com/office/officeart/2005/8/layout/hProcess11"/>
    <dgm:cxn modelId="{DB1C2BFB-354B-4B23-A36E-880914C9347D}" type="presParOf" srcId="{7CF78EDE-967C-40AC-A36A-D457EA5737D2}" destId="{3B1591B7-6F67-4805-A70D-0A1E049DEC0D}" srcOrd="1" destOrd="0" presId="urn:microsoft.com/office/officeart/2005/8/layout/hProcess11"/>
    <dgm:cxn modelId="{DDD60826-E923-4B07-9937-1D3AAAC20861}" type="presParOf" srcId="{3B1591B7-6F67-4805-A70D-0A1E049DEC0D}" destId="{10CD6732-C721-47C5-9788-E721AACB3805}" srcOrd="0" destOrd="0" presId="urn:microsoft.com/office/officeart/2005/8/layout/hProcess11"/>
    <dgm:cxn modelId="{40261469-F57D-491A-B720-B8F9F93F33AC}" type="presParOf" srcId="{10CD6732-C721-47C5-9788-E721AACB3805}" destId="{7E185AC1-6C72-4FE0-9CC7-6BBE9EEDB533}" srcOrd="0" destOrd="0" presId="urn:microsoft.com/office/officeart/2005/8/layout/hProcess11"/>
    <dgm:cxn modelId="{F30BC0AA-F496-413C-9C7C-CC693071EBAB}" type="presParOf" srcId="{10CD6732-C721-47C5-9788-E721AACB3805}" destId="{052AC6C3-BF79-4C93-B68B-7D6A12D8D7F8}" srcOrd="1" destOrd="0" presId="urn:microsoft.com/office/officeart/2005/8/layout/hProcess11"/>
    <dgm:cxn modelId="{0A7FF631-54BC-4336-A19D-3D7CAEC2E7F0}" type="presParOf" srcId="{10CD6732-C721-47C5-9788-E721AACB3805}" destId="{92B35624-8201-4B1F-BADC-BACCCA779A40}" srcOrd="2" destOrd="0" presId="urn:microsoft.com/office/officeart/2005/8/layout/hProcess11"/>
    <dgm:cxn modelId="{05692B2D-CB97-4DB1-BE04-5463DE9CDA16}" type="presParOf" srcId="{3B1591B7-6F67-4805-A70D-0A1E049DEC0D}" destId="{409503A5-F871-40D1-8BE0-0EF9F8B0A140}" srcOrd="1" destOrd="0" presId="urn:microsoft.com/office/officeart/2005/8/layout/hProcess11"/>
    <dgm:cxn modelId="{7F94BC30-9684-4B4C-A00C-BE3F9BD92B26}" type="presParOf" srcId="{3B1591B7-6F67-4805-A70D-0A1E049DEC0D}" destId="{F2084513-112F-4286-856D-24DCA5B08941}" srcOrd="2" destOrd="0" presId="urn:microsoft.com/office/officeart/2005/8/layout/hProcess11"/>
    <dgm:cxn modelId="{0482535C-D7EC-4DDA-A527-D2E87DE05B59}" type="presParOf" srcId="{F2084513-112F-4286-856D-24DCA5B08941}" destId="{D00731AF-CCBB-4844-AB76-CA0D1A28D341}" srcOrd="0" destOrd="0" presId="urn:microsoft.com/office/officeart/2005/8/layout/hProcess11"/>
    <dgm:cxn modelId="{C90F2C3E-CE9A-4D4E-BA60-CB96E9F10537}" type="presParOf" srcId="{F2084513-112F-4286-856D-24DCA5B08941}" destId="{B06F8600-E3FB-4DE0-AD2E-54D838E976CA}" srcOrd="1" destOrd="0" presId="urn:microsoft.com/office/officeart/2005/8/layout/hProcess11"/>
    <dgm:cxn modelId="{B1387F9F-41DA-4DCD-A812-7AE8DEFF63D0}" type="presParOf" srcId="{F2084513-112F-4286-856D-24DCA5B08941}" destId="{DC6468C7-659C-4EAF-B28B-3F056FAC0CA4}" srcOrd="2" destOrd="0" presId="urn:microsoft.com/office/officeart/2005/8/layout/hProcess11"/>
    <dgm:cxn modelId="{3F2DB2AE-A6AA-4F03-BCCF-4FA0BA4833FC}" type="presParOf" srcId="{3B1591B7-6F67-4805-A70D-0A1E049DEC0D}" destId="{A9450C65-CB86-4B17-9444-6AE9F7DF6710}" srcOrd="3" destOrd="0" presId="urn:microsoft.com/office/officeart/2005/8/layout/hProcess11"/>
    <dgm:cxn modelId="{4866805D-8228-4DCE-B30D-7ED142F61BA0}" type="presParOf" srcId="{3B1591B7-6F67-4805-A70D-0A1E049DEC0D}" destId="{B8A8E7B8-98A1-44E4-8478-FE178FDAA0DA}" srcOrd="4" destOrd="0" presId="urn:microsoft.com/office/officeart/2005/8/layout/hProcess11"/>
    <dgm:cxn modelId="{DCC3A30A-9BE0-47A9-B245-5A43BAC65462}" type="presParOf" srcId="{B8A8E7B8-98A1-44E4-8478-FE178FDAA0DA}" destId="{99D417A2-328E-4102-8068-9ED16C1C4E7E}" srcOrd="0" destOrd="0" presId="urn:microsoft.com/office/officeart/2005/8/layout/hProcess11"/>
    <dgm:cxn modelId="{9A0A537E-1975-4786-B988-D2F820CB679D}" type="presParOf" srcId="{B8A8E7B8-98A1-44E4-8478-FE178FDAA0DA}" destId="{F123CD1E-BD99-4386-80A9-40BD5A1F4513}" srcOrd="1" destOrd="0" presId="urn:microsoft.com/office/officeart/2005/8/layout/hProcess11"/>
    <dgm:cxn modelId="{D27AF8B7-070F-4330-9384-E73F63E86BAF}" type="presParOf" srcId="{B8A8E7B8-98A1-44E4-8478-FE178FDAA0DA}" destId="{3A99AD00-9F59-4390-892C-B01C08575F2D}" srcOrd="2" destOrd="0" presId="urn:microsoft.com/office/officeart/2005/8/layout/hProcess11"/>
    <dgm:cxn modelId="{F3EAE77A-C510-4F77-86A1-4796D01959FE}" type="presParOf" srcId="{3B1591B7-6F67-4805-A70D-0A1E049DEC0D}" destId="{50CB83B3-C8AA-4426-9263-FA0ED2A8C065}" srcOrd="5" destOrd="0" presId="urn:microsoft.com/office/officeart/2005/8/layout/hProcess11"/>
    <dgm:cxn modelId="{45BE6E2E-4D88-450D-9A92-6541406B639C}" type="presParOf" srcId="{3B1591B7-6F67-4805-A70D-0A1E049DEC0D}" destId="{5455F960-98A6-47A5-A236-9E2066CCDB22}" srcOrd="6" destOrd="0" presId="urn:microsoft.com/office/officeart/2005/8/layout/hProcess11"/>
    <dgm:cxn modelId="{34BF9A41-9B86-460F-8AE2-850B7DEE1C84}" type="presParOf" srcId="{5455F960-98A6-47A5-A236-9E2066CCDB22}" destId="{C5D311E1-B925-48A2-83C5-9CDC2259654E}" srcOrd="0" destOrd="0" presId="urn:microsoft.com/office/officeart/2005/8/layout/hProcess11"/>
    <dgm:cxn modelId="{6125F20E-FCEC-4E8D-B4C4-AEA02A0F19E9}" type="presParOf" srcId="{5455F960-98A6-47A5-A236-9E2066CCDB22}" destId="{CCB5F9D5-B1A9-4446-B1C1-243B58FED3BC}" srcOrd="1" destOrd="0" presId="urn:microsoft.com/office/officeart/2005/8/layout/hProcess11"/>
    <dgm:cxn modelId="{8CE821FA-6915-416B-B1B9-A24D235BE778}" type="presParOf" srcId="{5455F960-98A6-47A5-A236-9E2066CCDB22}" destId="{462F6A1C-3FEB-4102-903E-D654821EF74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52DBC5-20E7-4D00-8FAB-0A7C48118E38}" type="doc">
      <dgm:prSet loTypeId="urn:microsoft.com/office/officeart/2005/8/layout/vList6" loCatId="list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tr-TR"/>
        </a:p>
      </dgm:t>
    </dgm:pt>
    <dgm:pt modelId="{F83E159A-FF39-4EFB-8097-21FA14245C36}">
      <dgm:prSet phldrT="[Metin]"/>
      <dgm:spPr/>
      <dgm:t>
        <a:bodyPr/>
        <a:lstStyle/>
        <a:p>
          <a:r>
            <a:rPr lang="tr-TR" dirty="0"/>
            <a:t>1. Tekil Kişi Zamiri</a:t>
          </a:r>
        </a:p>
      </dgm:t>
    </dgm:pt>
    <dgm:pt modelId="{B93C166F-ABB7-48CC-BD0E-EAF9321E28C7}" type="parTrans" cxnId="{0EBC3F4B-EEAF-478B-B5E8-34FD211E433F}">
      <dgm:prSet/>
      <dgm:spPr/>
      <dgm:t>
        <a:bodyPr/>
        <a:lstStyle/>
        <a:p>
          <a:endParaRPr lang="tr-TR"/>
        </a:p>
      </dgm:t>
    </dgm:pt>
    <dgm:pt modelId="{8E5AB3ED-C813-4874-93AE-DFD3525459DB}" type="sibTrans" cxnId="{0EBC3F4B-EEAF-478B-B5E8-34FD211E433F}">
      <dgm:prSet/>
      <dgm:spPr/>
      <dgm:t>
        <a:bodyPr/>
        <a:lstStyle/>
        <a:p>
          <a:endParaRPr lang="tr-TR"/>
        </a:p>
      </dgm:t>
    </dgm:pt>
    <dgm:pt modelId="{6B5F7D6F-F61B-4A76-833F-C85B88708856}">
      <dgm:prSet phldrT="[Metin]"/>
      <dgm:spPr/>
      <dgm:t>
        <a:bodyPr/>
        <a:lstStyle/>
        <a:p>
          <a:r>
            <a:rPr lang="tr-TR" dirty="0"/>
            <a:t>BEN </a:t>
          </a:r>
        </a:p>
      </dgm:t>
    </dgm:pt>
    <dgm:pt modelId="{4FE80A9E-DBE5-48EF-BCAE-5D0F8B592C65}" type="parTrans" cxnId="{AF09A123-DCCC-4567-BEB5-7E108573701E}">
      <dgm:prSet/>
      <dgm:spPr/>
      <dgm:t>
        <a:bodyPr/>
        <a:lstStyle/>
        <a:p>
          <a:endParaRPr lang="tr-TR"/>
        </a:p>
      </dgm:t>
    </dgm:pt>
    <dgm:pt modelId="{94513294-7EF9-4C20-84A2-AC8D19654C0A}" type="sibTrans" cxnId="{AF09A123-DCCC-4567-BEB5-7E108573701E}">
      <dgm:prSet/>
      <dgm:spPr/>
      <dgm:t>
        <a:bodyPr/>
        <a:lstStyle/>
        <a:p>
          <a:endParaRPr lang="tr-TR"/>
        </a:p>
      </dgm:t>
    </dgm:pt>
    <dgm:pt modelId="{821B5E7E-BAE4-4620-9F0C-808BF726737D}">
      <dgm:prSet phldrT="[Metin]"/>
      <dgm:spPr/>
      <dgm:t>
        <a:bodyPr/>
        <a:lstStyle/>
        <a:p>
          <a:r>
            <a:rPr lang="tr-TR" dirty="0"/>
            <a:t>3. Çoğul Kişi Zamiri</a:t>
          </a:r>
        </a:p>
      </dgm:t>
    </dgm:pt>
    <dgm:pt modelId="{6BE8737B-78AA-4489-A2D9-0F929F5AF3CD}" type="parTrans" cxnId="{AFA5AD38-F577-46C6-A776-79836B6A7301}">
      <dgm:prSet/>
      <dgm:spPr/>
      <dgm:t>
        <a:bodyPr/>
        <a:lstStyle/>
        <a:p>
          <a:endParaRPr lang="tr-TR"/>
        </a:p>
      </dgm:t>
    </dgm:pt>
    <dgm:pt modelId="{97068D80-139D-49E3-B9B3-F5D0774EEB88}" type="sibTrans" cxnId="{AFA5AD38-F577-46C6-A776-79836B6A7301}">
      <dgm:prSet/>
      <dgm:spPr/>
      <dgm:t>
        <a:bodyPr/>
        <a:lstStyle/>
        <a:p>
          <a:endParaRPr lang="tr-TR"/>
        </a:p>
      </dgm:t>
    </dgm:pt>
    <dgm:pt modelId="{EC8DDEF1-9F0E-4C85-84E5-C455C9144938}">
      <dgm:prSet phldrT="[Metin]"/>
      <dgm:spPr/>
      <dgm:t>
        <a:bodyPr/>
        <a:lstStyle/>
        <a:p>
          <a:r>
            <a:rPr lang="tr-TR" dirty="0"/>
            <a:t>ONLAR</a:t>
          </a:r>
        </a:p>
      </dgm:t>
    </dgm:pt>
    <dgm:pt modelId="{FBEEB80A-6A4A-4654-B5D4-80C0C843DD3B}" type="parTrans" cxnId="{172741E3-98BC-445D-8334-417F539FDC8B}">
      <dgm:prSet/>
      <dgm:spPr/>
      <dgm:t>
        <a:bodyPr/>
        <a:lstStyle/>
        <a:p>
          <a:endParaRPr lang="tr-TR"/>
        </a:p>
      </dgm:t>
    </dgm:pt>
    <dgm:pt modelId="{8CCE3A1E-7561-4F56-ABE0-D013972E3078}" type="sibTrans" cxnId="{172741E3-98BC-445D-8334-417F539FDC8B}">
      <dgm:prSet/>
      <dgm:spPr/>
      <dgm:t>
        <a:bodyPr/>
        <a:lstStyle/>
        <a:p>
          <a:endParaRPr lang="tr-TR"/>
        </a:p>
      </dgm:t>
    </dgm:pt>
    <dgm:pt modelId="{E9D574F6-496F-4B5F-8CF0-04A7E535AED9}">
      <dgm:prSet/>
      <dgm:spPr/>
      <dgm:t>
        <a:bodyPr/>
        <a:lstStyle/>
        <a:p>
          <a:r>
            <a:rPr lang="tr-TR" dirty="0"/>
            <a:t>2. Tekil Kişi Zamiri</a:t>
          </a:r>
        </a:p>
      </dgm:t>
    </dgm:pt>
    <dgm:pt modelId="{10AAA3C1-0B81-4502-9038-E0DD0F4143CE}" type="parTrans" cxnId="{2EA5F5DE-524A-4045-B59C-B9F81D8E2946}">
      <dgm:prSet/>
      <dgm:spPr/>
      <dgm:t>
        <a:bodyPr/>
        <a:lstStyle/>
        <a:p>
          <a:endParaRPr lang="tr-TR"/>
        </a:p>
      </dgm:t>
    </dgm:pt>
    <dgm:pt modelId="{29D8BCD4-00AC-449A-8559-3B19713ED0E2}" type="sibTrans" cxnId="{2EA5F5DE-524A-4045-B59C-B9F81D8E2946}">
      <dgm:prSet/>
      <dgm:spPr/>
      <dgm:t>
        <a:bodyPr/>
        <a:lstStyle/>
        <a:p>
          <a:endParaRPr lang="tr-TR"/>
        </a:p>
      </dgm:t>
    </dgm:pt>
    <dgm:pt modelId="{6355CB8B-614E-4493-9931-424F21483D75}">
      <dgm:prSet/>
      <dgm:spPr/>
      <dgm:t>
        <a:bodyPr/>
        <a:lstStyle/>
        <a:p>
          <a:r>
            <a:rPr lang="tr-TR" dirty="0"/>
            <a:t>3. Tekil Kişi Zamiri</a:t>
          </a:r>
        </a:p>
      </dgm:t>
    </dgm:pt>
    <dgm:pt modelId="{992EE5EF-BAEF-414B-87C0-25DC95708B03}" type="parTrans" cxnId="{D088F2CE-B874-4027-891D-4DF88CFA25E3}">
      <dgm:prSet/>
      <dgm:spPr/>
      <dgm:t>
        <a:bodyPr/>
        <a:lstStyle/>
        <a:p>
          <a:endParaRPr lang="tr-TR"/>
        </a:p>
      </dgm:t>
    </dgm:pt>
    <dgm:pt modelId="{085510BF-8E04-4D19-BA40-6FFA759EA4D5}" type="sibTrans" cxnId="{D088F2CE-B874-4027-891D-4DF88CFA25E3}">
      <dgm:prSet/>
      <dgm:spPr/>
      <dgm:t>
        <a:bodyPr/>
        <a:lstStyle/>
        <a:p>
          <a:endParaRPr lang="tr-TR"/>
        </a:p>
      </dgm:t>
    </dgm:pt>
    <dgm:pt modelId="{98FB1A0E-BEB2-446C-B35F-5B34E39164F2}">
      <dgm:prSet/>
      <dgm:spPr/>
      <dgm:t>
        <a:bodyPr/>
        <a:lstStyle/>
        <a:p>
          <a:r>
            <a:rPr lang="tr-TR" dirty="0"/>
            <a:t>1. Çoğul Kişi Zamiri</a:t>
          </a:r>
        </a:p>
      </dgm:t>
    </dgm:pt>
    <dgm:pt modelId="{EA64A555-8084-44A9-9802-A061A2DD32AF}" type="parTrans" cxnId="{EE34E27C-DB61-4E5D-A629-8C3B30716B76}">
      <dgm:prSet/>
      <dgm:spPr/>
      <dgm:t>
        <a:bodyPr/>
        <a:lstStyle/>
        <a:p>
          <a:endParaRPr lang="tr-TR"/>
        </a:p>
      </dgm:t>
    </dgm:pt>
    <dgm:pt modelId="{84BA6DF2-1B59-4A9F-BFA4-6B8B5F87DC73}" type="sibTrans" cxnId="{EE34E27C-DB61-4E5D-A629-8C3B30716B76}">
      <dgm:prSet/>
      <dgm:spPr/>
      <dgm:t>
        <a:bodyPr/>
        <a:lstStyle/>
        <a:p>
          <a:endParaRPr lang="tr-TR"/>
        </a:p>
      </dgm:t>
    </dgm:pt>
    <dgm:pt modelId="{97F41CE7-8DA5-47E9-B11E-7CDD45EAF12E}">
      <dgm:prSet/>
      <dgm:spPr/>
      <dgm:t>
        <a:bodyPr/>
        <a:lstStyle/>
        <a:p>
          <a:r>
            <a:rPr lang="tr-TR" dirty="0"/>
            <a:t>2. Çoğul Kişi Zamiri</a:t>
          </a:r>
        </a:p>
      </dgm:t>
    </dgm:pt>
    <dgm:pt modelId="{792D35F5-59EB-4DB2-ADD6-F67D0CAFE116}" type="parTrans" cxnId="{B005B0E7-3CBA-4858-9AD6-94B625AC5FE7}">
      <dgm:prSet/>
      <dgm:spPr/>
      <dgm:t>
        <a:bodyPr/>
        <a:lstStyle/>
        <a:p>
          <a:endParaRPr lang="tr-TR"/>
        </a:p>
      </dgm:t>
    </dgm:pt>
    <dgm:pt modelId="{0192B701-DC85-4143-B212-B09B85335156}" type="sibTrans" cxnId="{B005B0E7-3CBA-4858-9AD6-94B625AC5FE7}">
      <dgm:prSet/>
      <dgm:spPr/>
      <dgm:t>
        <a:bodyPr/>
        <a:lstStyle/>
        <a:p>
          <a:endParaRPr lang="tr-TR"/>
        </a:p>
      </dgm:t>
    </dgm:pt>
    <dgm:pt modelId="{90606BC5-E938-4D64-BAB0-C6DC68EC2FFE}">
      <dgm:prSet/>
      <dgm:spPr/>
      <dgm:t>
        <a:bodyPr/>
        <a:lstStyle/>
        <a:p>
          <a:r>
            <a:rPr lang="tr-TR" dirty="0"/>
            <a:t>SEN</a:t>
          </a:r>
        </a:p>
      </dgm:t>
    </dgm:pt>
    <dgm:pt modelId="{75927DCF-D66F-4F16-92DD-E50A6B32D11D}" type="parTrans" cxnId="{168EF5F5-59FB-479B-AB34-2B12B0D711A7}">
      <dgm:prSet/>
      <dgm:spPr/>
      <dgm:t>
        <a:bodyPr/>
        <a:lstStyle/>
        <a:p>
          <a:endParaRPr lang="tr-TR"/>
        </a:p>
      </dgm:t>
    </dgm:pt>
    <dgm:pt modelId="{988A0C11-1139-45CE-AEC9-896D26D8169D}" type="sibTrans" cxnId="{168EF5F5-59FB-479B-AB34-2B12B0D711A7}">
      <dgm:prSet/>
      <dgm:spPr/>
      <dgm:t>
        <a:bodyPr/>
        <a:lstStyle/>
        <a:p>
          <a:endParaRPr lang="tr-TR"/>
        </a:p>
      </dgm:t>
    </dgm:pt>
    <dgm:pt modelId="{D8E8B8B0-5A6E-4499-B2B5-CE45E4799B9D}">
      <dgm:prSet/>
      <dgm:spPr/>
      <dgm:t>
        <a:bodyPr/>
        <a:lstStyle/>
        <a:p>
          <a:r>
            <a:rPr lang="tr-TR" dirty="0"/>
            <a:t>O</a:t>
          </a:r>
        </a:p>
      </dgm:t>
    </dgm:pt>
    <dgm:pt modelId="{0BD59E45-841F-4900-A1D5-957DFD26B1E1}" type="parTrans" cxnId="{32871E14-36BC-41FE-B05C-4F4D24F37C78}">
      <dgm:prSet/>
      <dgm:spPr/>
      <dgm:t>
        <a:bodyPr/>
        <a:lstStyle/>
        <a:p>
          <a:endParaRPr lang="tr-TR"/>
        </a:p>
      </dgm:t>
    </dgm:pt>
    <dgm:pt modelId="{92282C9E-7157-4414-A057-7C4F8EA980A2}" type="sibTrans" cxnId="{32871E14-36BC-41FE-B05C-4F4D24F37C78}">
      <dgm:prSet/>
      <dgm:spPr/>
      <dgm:t>
        <a:bodyPr/>
        <a:lstStyle/>
        <a:p>
          <a:endParaRPr lang="tr-TR"/>
        </a:p>
      </dgm:t>
    </dgm:pt>
    <dgm:pt modelId="{7021C72A-D4AB-458B-B279-5A523298B595}">
      <dgm:prSet/>
      <dgm:spPr/>
      <dgm:t>
        <a:bodyPr/>
        <a:lstStyle/>
        <a:p>
          <a:r>
            <a:rPr lang="tr-TR" dirty="0"/>
            <a:t>BİZ</a:t>
          </a:r>
        </a:p>
      </dgm:t>
    </dgm:pt>
    <dgm:pt modelId="{03814FAC-867A-435C-931D-5CE822278155}" type="parTrans" cxnId="{D5FA0020-655D-4732-A31F-589CC735FFE8}">
      <dgm:prSet/>
      <dgm:spPr/>
      <dgm:t>
        <a:bodyPr/>
        <a:lstStyle/>
        <a:p>
          <a:endParaRPr lang="tr-TR"/>
        </a:p>
      </dgm:t>
    </dgm:pt>
    <dgm:pt modelId="{CD2A93C1-AC02-452F-A0D1-FCD5B04C59CE}" type="sibTrans" cxnId="{D5FA0020-655D-4732-A31F-589CC735FFE8}">
      <dgm:prSet/>
      <dgm:spPr/>
      <dgm:t>
        <a:bodyPr/>
        <a:lstStyle/>
        <a:p>
          <a:endParaRPr lang="tr-TR"/>
        </a:p>
      </dgm:t>
    </dgm:pt>
    <dgm:pt modelId="{E411F0D7-80E4-4B69-BE03-3C38C2EB4867}">
      <dgm:prSet/>
      <dgm:spPr/>
      <dgm:t>
        <a:bodyPr/>
        <a:lstStyle/>
        <a:p>
          <a:r>
            <a:rPr lang="tr-TR" dirty="0"/>
            <a:t>SİZ</a:t>
          </a:r>
        </a:p>
      </dgm:t>
    </dgm:pt>
    <dgm:pt modelId="{CD21590D-B7EF-4099-AFB0-09BE1689EC6C}" type="parTrans" cxnId="{F3C6FD49-184F-4215-B8D5-B73C3866515E}">
      <dgm:prSet/>
      <dgm:spPr/>
      <dgm:t>
        <a:bodyPr/>
        <a:lstStyle/>
        <a:p>
          <a:endParaRPr lang="tr-TR"/>
        </a:p>
      </dgm:t>
    </dgm:pt>
    <dgm:pt modelId="{84BD74B8-D3D0-4F42-86DC-82CEA83FC897}" type="sibTrans" cxnId="{F3C6FD49-184F-4215-B8D5-B73C3866515E}">
      <dgm:prSet/>
      <dgm:spPr/>
      <dgm:t>
        <a:bodyPr/>
        <a:lstStyle/>
        <a:p>
          <a:endParaRPr lang="tr-TR"/>
        </a:p>
      </dgm:t>
    </dgm:pt>
    <dgm:pt modelId="{DBE884A5-679F-4D83-9D60-8A0C0260EDEA}" type="pres">
      <dgm:prSet presAssocID="{0552DBC5-20E7-4D00-8FAB-0A7C48118E38}" presName="Name0" presStyleCnt="0">
        <dgm:presLayoutVars>
          <dgm:dir/>
          <dgm:animLvl val="lvl"/>
          <dgm:resizeHandles/>
        </dgm:presLayoutVars>
      </dgm:prSet>
      <dgm:spPr/>
    </dgm:pt>
    <dgm:pt modelId="{3FB72C7A-5A34-4988-A576-F98AB9593173}" type="pres">
      <dgm:prSet presAssocID="{F83E159A-FF39-4EFB-8097-21FA14245C36}" presName="linNode" presStyleCnt="0"/>
      <dgm:spPr/>
    </dgm:pt>
    <dgm:pt modelId="{9621930A-034D-4032-BAD0-186E57F7717F}" type="pres">
      <dgm:prSet presAssocID="{F83E159A-FF39-4EFB-8097-21FA14245C36}" presName="parentShp" presStyleLbl="node1" presStyleIdx="0" presStyleCnt="6">
        <dgm:presLayoutVars>
          <dgm:bulletEnabled val="1"/>
        </dgm:presLayoutVars>
      </dgm:prSet>
      <dgm:spPr/>
    </dgm:pt>
    <dgm:pt modelId="{AC914620-49BE-41A3-A68C-B451A4D5A3AE}" type="pres">
      <dgm:prSet presAssocID="{F83E159A-FF39-4EFB-8097-21FA14245C36}" presName="childShp" presStyleLbl="bgAccFollowNode1" presStyleIdx="0" presStyleCnt="6">
        <dgm:presLayoutVars>
          <dgm:bulletEnabled val="1"/>
        </dgm:presLayoutVars>
      </dgm:prSet>
      <dgm:spPr/>
    </dgm:pt>
    <dgm:pt modelId="{7F9FDA13-9210-4F05-A921-2AF4DC6F8CA9}" type="pres">
      <dgm:prSet presAssocID="{8E5AB3ED-C813-4874-93AE-DFD3525459DB}" presName="spacing" presStyleCnt="0"/>
      <dgm:spPr/>
    </dgm:pt>
    <dgm:pt modelId="{E22CC027-4DA9-4DD6-8AE4-13FD63EE5697}" type="pres">
      <dgm:prSet presAssocID="{E9D574F6-496F-4B5F-8CF0-04A7E535AED9}" presName="linNode" presStyleCnt="0"/>
      <dgm:spPr/>
    </dgm:pt>
    <dgm:pt modelId="{780CA798-45C3-43FC-BAAE-BC20D9B33729}" type="pres">
      <dgm:prSet presAssocID="{E9D574F6-496F-4B5F-8CF0-04A7E535AED9}" presName="parentShp" presStyleLbl="node1" presStyleIdx="1" presStyleCnt="6">
        <dgm:presLayoutVars>
          <dgm:bulletEnabled val="1"/>
        </dgm:presLayoutVars>
      </dgm:prSet>
      <dgm:spPr/>
    </dgm:pt>
    <dgm:pt modelId="{FB5C36F2-1BAE-445D-A356-4568786C283F}" type="pres">
      <dgm:prSet presAssocID="{E9D574F6-496F-4B5F-8CF0-04A7E535AED9}" presName="childShp" presStyleLbl="bgAccFollowNode1" presStyleIdx="1" presStyleCnt="6">
        <dgm:presLayoutVars>
          <dgm:bulletEnabled val="1"/>
        </dgm:presLayoutVars>
      </dgm:prSet>
      <dgm:spPr/>
    </dgm:pt>
    <dgm:pt modelId="{A2CE98F5-B4E7-4708-92F7-2B6BD88DE25A}" type="pres">
      <dgm:prSet presAssocID="{29D8BCD4-00AC-449A-8559-3B19713ED0E2}" presName="spacing" presStyleCnt="0"/>
      <dgm:spPr/>
    </dgm:pt>
    <dgm:pt modelId="{36011058-D809-475D-8BBA-F368844E7471}" type="pres">
      <dgm:prSet presAssocID="{6355CB8B-614E-4493-9931-424F21483D75}" presName="linNode" presStyleCnt="0"/>
      <dgm:spPr/>
    </dgm:pt>
    <dgm:pt modelId="{CF569081-66D6-44A8-895E-DE54ACBCF697}" type="pres">
      <dgm:prSet presAssocID="{6355CB8B-614E-4493-9931-424F21483D75}" presName="parentShp" presStyleLbl="node1" presStyleIdx="2" presStyleCnt="6">
        <dgm:presLayoutVars>
          <dgm:bulletEnabled val="1"/>
        </dgm:presLayoutVars>
      </dgm:prSet>
      <dgm:spPr/>
    </dgm:pt>
    <dgm:pt modelId="{34E848A3-0A45-41D8-BFF4-FBFE3CA1E2D4}" type="pres">
      <dgm:prSet presAssocID="{6355CB8B-614E-4493-9931-424F21483D75}" presName="childShp" presStyleLbl="bgAccFollowNode1" presStyleIdx="2" presStyleCnt="6">
        <dgm:presLayoutVars>
          <dgm:bulletEnabled val="1"/>
        </dgm:presLayoutVars>
      </dgm:prSet>
      <dgm:spPr/>
    </dgm:pt>
    <dgm:pt modelId="{A0D16AF3-037C-4307-8723-E4FB7CA59DA3}" type="pres">
      <dgm:prSet presAssocID="{085510BF-8E04-4D19-BA40-6FFA759EA4D5}" presName="spacing" presStyleCnt="0"/>
      <dgm:spPr/>
    </dgm:pt>
    <dgm:pt modelId="{19735878-6ACE-46FF-901B-D18D0B45CE49}" type="pres">
      <dgm:prSet presAssocID="{98FB1A0E-BEB2-446C-B35F-5B34E39164F2}" presName="linNode" presStyleCnt="0"/>
      <dgm:spPr/>
    </dgm:pt>
    <dgm:pt modelId="{C2F20ABF-DB49-4226-B5A6-C1D7F4B17278}" type="pres">
      <dgm:prSet presAssocID="{98FB1A0E-BEB2-446C-B35F-5B34E39164F2}" presName="parentShp" presStyleLbl="node1" presStyleIdx="3" presStyleCnt="6">
        <dgm:presLayoutVars>
          <dgm:bulletEnabled val="1"/>
        </dgm:presLayoutVars>
      </dgm:prSet>
      <dgm:spPr/>
    </dgm:pt>
    <dgm:pt modelId="{4A003480-A437-48DE-A79F-4AA51E0D8989}" type="pres">
      <dgm:prSet presAssocID="{98FB1A0E-BEB2-446C-B35F-5B34E39164F2}" presName="childShp" presStyleLbl="bgAccFollowNode1" presStyleIdx="3" presStyleCnt="6">
        <dgm:presLayoutVars>
          <dgm:bulletEnabled val="1"/>
        </dgm:presLayoutVars>
      </dgm:prSet>
      <dgm:spPr/>
    </dgm:pt>
    <dgm:pt modelId="{EF8C8C02-C174-461D-84F2-4FFB87AC1526}" type="pres">
      <dgm:prSet presAssocID="{84BA6DF2-1B59-4A9F-BFA4-6B8B5F87DC73}" presName="spacing" presStyleCnt="0"/>
      <dgm:spPr/>
    </dgm:pt>
    <dgm:pt modelId="{21E06D9E-A651-4CA7-9E8C-2834BE972A6E}" type="pres">
      <dgm:prSet presAssocID="{97F41CE7-8DA5-47E9-B11E-7CDD45EAF12E}" presName="linNode" presStyleCnt="0"/>
      <dgm:spPr/>
    </dgm:pt>
    <dgm:pt modelId="{85DF399C-117C-4635-B7AC-019B5ADBDA98}" type="pres">
      <dgm:prSet presAssocID="{97F41CE7-8DA5-47E9-B11E-7CDD45EAF12E}" presName="parentShp" presStyleLbl="node1" presStyleIdx="4" presStyleCnt="6">
        <dgm:presLayoutVars>
          <dgm:bulletEnabled val="1"/>
        </dgm:presLayoutVars>
      </dgm:prSet>
      <dgm:spPr/>
    </dgm:pt>
    <dgm:pt modelId="{A8105842-5308-4093-9C5A-E74F02FFB289}" type="pres">
      <dgm:prSet presAssocID="{97F41CE7-8DA5-47E9-B11E-7CDD45EAF12E}" presName="childShp" presStyleLbl="bgAccFollowNode1" presStyleIdx="4" presStyleCnt="6">
        <dgm:presLayoutVars>
          <dgm:bulletEnabled val="1"/>
        </dgm:presLayoutVars>
      </dgm:prSet>
      <dgm:spPr/>
    </dgm:pt>
    <dgm:pt modelId="{26F3A24C-3D40-4FE5-B78E-951A3EA45340}" type="pres">
      <dgm:prSet presAssocID="{0192B701-DC85-4143-B212-B09B85335156}" presName="spacing" presStyleCnt="0"/>
      <dgm:spPr/>
    </dgm:pt>
    <dgm:pt modelId="{3B6A9E46-6346-4DFF-BDB2-FCF96F482225}" type="pres">
      <dgm:prSet presAssocID="{821B5E7E-BAE4-4620-9F0C-808BF726737D}" presName="linNode" presStyleCnt="0"/>
      <dgm:spPr/>
    </dgm:pt>
    <dgm:pt modelId="{966DD8A2-097D-4D7A-AA35-E5F58011F858}" type="pres">
      <dgm:prSet presAssocID="{821B5E7E-BAE4-4620-9F0C-808BF726737D}" presName="parentShp" presStyleLbl="node1" presStyleIdx="5" presStyleCnt="6">
        <dgm:presLayoutVars>
          <dgm:bulletEnabled val="1"/>
        </dgm:presLayoutVars>
      </dgm:prSet>
      <dgm:spPr/>
    </dgm:pt>
    <dgm:pt modelId="{DBD9A047-E631-4064-A2DF-679205EEA18D}" type="pres">
      <dgm:prSet presAssocID="{821B5E7E-BAE4-4620-9F0C-808BF726737D}" presName="childShp" presStyleLbl="bgAccFollowNode1" presStyleIdx="5" presStyleCnt="6">
        <dgm:presLayoutVars>
          <dgm:bulletEnabled val="1"/>
        </dgm:presLayoutVars>
      </dgm:prSet>
      <dgm:spPr/>
    </dgm:pt>
  </dgm:ptLst>
  <dgm:cxnLst>
    <dgm:cxn modelId="{32871E14-36BC-41FE-B05C-4F4D24F37C78}" srcId="{6355CB8B-614E-4493-9931-424F21483D75}" destId="{D8E8B8B0-5A6E-4499-B2B5-CE45E4799B9D}" srcOrd="0" destOrd="0" parTransId="{0BD59E45-841F-4900-A1D5-957DFD26B1E1}" sibTransId="{92282C9E-7157-4414-A057-7C4F8EA980A2}"/>
    <dgm:cxn modelId="{D5FA0020-655D-4732-A31F-589CC735FFE8}" srcId="{98FB1A0E-BEB2-446C-B35F-5B34E39164F2}" destId="{7021C72A-D4AB-458B-B279-5A523298B595}" srcOrd="0" destOrd="0" parTransId="{03814FAC-867A-435C-931D-5CE822278155}" sibTransId="{CD2A93C1-AC02-452F-A0D1-FCD5B04C59CE}"/>
    <dgm:cxn modelId="{5B1FE622-E3EA-4C35-A85C-C61A9FF9111D}" type="presOf" srcId="{90606BC5-E938-4D64-BAB0-C6DC68EC2FFE}" destId="{FB5C36F2-1BAE-445D-A356-4568786C283F}" srcOrd="0" destOrd="0" presId="urn:microsoft.com/office/officeart/2005/8/layout/vList6"/>
    <dgm:cxn modelId="{AF09A123-DCCC-4567-BEB5-7E108573701E}" srcId="{F83E159A-FF39-4EFB-8097-21FA14245C36}" destId="{6B5F7D6F-F61B-4A76-833F-C85B88708856}" srcOrd="0" destOrd="0" parTransId="{4FE80A9E-DBE5-48EF-BCAE-5D0F8B592C65}" sibTransId="{94513294-7EF9-4C20-84A2-AC8D19654C0A}"/>
    <dgm:cxn modelId="{7A4B4625-CE5E-4807-B0FB-F491379EA6B3}" type="presOf" srcId="{F83E159A-FF39-4EFB-8097-21FA14245C36}" destId="{9621930A-034D-4032-BAD0-186E57F7717F}" srcOrd="0" destOrd="0" presId="urn:microsoft.com/office/officeart/2005/8/layout/vList6"/>
    <dgm:cxn modelId="{E434C22A-DCB5-436D-9433-ACABDD555AA7}" type="presOf" srcId="{6B5F7D6F-F61B-4A76-833F-C85B88708856}" destId="{AC914620-49BE-41A3-A68C-B451A4D5A3AE}" srcOrd="0" destOrd="0" presId="urn:microsoft.com/office/officeart/2005/8/layout/vList6"/>
    <dgm:cxn modelId="{2A19C135-BD9A-454E-9A13-EE332FE3B039}" type="presOf" srcId="{7021C72A-D4AB-458B-B279-5A523298B595}" destId="{4A003480-A437-48DE-A79F-4AA51E0D8989}" srcOrd="0" destOrd="0" presId="urn:microsoft.com/office/officeart/2005/8/layout/vList6"/>
    <dgm:cxn modelId="{AFA5AD38-F577-46C6-A776-79836B6A7301}" srcId="{0552DBC5-20E7-4D00-8FAB-0A7C48118E38}" destId="{821B5E7E-BAE4-4620-9F0C-808BF726737D}" srcOrd="5" destOrd="0" parTransId="{6BE8737B-78AA-4489-A2D9-0F929F5AF3CD}" sibTransId="{97068D80-139D-49E3-B9B3-F5D0774EEB88}"/>
    <dgm:cxn modelId="{CD71C55B-DDA5-413E-8A75-E909490DEED1}" type="presOf" srcId="{821B5E7E-BAE4-4620-9F0C-808BF726737D}" destId="{966DD8A2-097D-4D7A-AA35-E5F58011F858}" srcOrd="0" destOrd="0" presId="urn:microsoft.com/office/officeart/2005/8/layout/vList6"/>
    <dgm:cxn modelId="{4B721A48-E914-4E4C-AD47-30006FF3DE06}" type="presOf" srcId="{EC8DDEF1-9F0E-4C85-84E5-C455C9144938}" destId="{DBD9A047-E631-4064-A2DF-679205EEA18D}" srcOrd="0" destOrd="0" presId="urn:microsoft.com/office/officeart/2005/8/layout/vList6"/>
    <dgm:cxn modelId="{F3C6FD49-184F-4215-B8D5-B73C3866515E}" srcId="{97F41CE7-8DA5-47E9-B11E-7CDD45EAF12E}" destId="{E411F0D7-80E4-4B69-BE03-3C38C2EB4867}" srcOrd="0" destOrd="0" parTransId="{CD21590D-B7EF-4099-AFB0-09BE1689EC6C}" sibTransId="{84BD74B8-D3D0-4F42-86DC-82CEA83FC897}"/>
    <dgm:cxn modelId="{0EBC3F4B-EEAF-478B-B5E8-34FD211E433F}" srcId="{0552DBC5-20E7-4D00-8FAB-0A7C48118E38}" destId="{F83E159A-FF39-4EFB-8097-21FA14245C36}" srcOrd="0" destOrd="0" parTransId="{B93C166F-ABB7-48CC-BD0E-EAF9321E28C7}" sibTransId="{8E5AB3ED-C813-4874-93AE-DFD3525459DB}"/>
    <dgm:cxn modelId="{1F1BBE6E-7231-4CE0-B2BB-0408B18D5F83}" type="presOf" srcId="{6355CB8B-614E-4493-9931-424F21483D75}" destId="{CF569081-66D6-44A8-895E-DE54ACBCF697}" srcOrd="0" destOrd="0" presId="urn:microsoft.com/office/officeart/2005/8/layout/vList6"/>
    <dgm:cxn modelId="{E085B052-ADBC-4449-88C0-BD0552885E93}" type="presOf" srcId="{0552DBC5-20E7-4D00-8FAB-0A7C48118E38}" destId="{DBE884A5-679F-4D83-9D60-8A0C0260EDEA}" srcOrd="0" destOrd="0" presId="urn:microsoft.com/office/officeart/2005/8/layout/vList6"/>
    <dgm:cxn modelId="{FDA70755-2C03-46F2-84A0-EE36B68B2E69}" type="presOf" srcId="{E9D574F6-496F-4B5F-8CF0-04A7E535AED9}" destId="{780CA798-45C3-43FC-BAAE-BC20D9B33729}" srcOrd="0" destOrd="0" presId="urn:microsoft.com/office/officeart/2005/8/layout/vList6"/>
    <dgm:cxn modelId="{EE34E27C-DB61-4E5D-A629-8C3B30716B76}" srcId="{0552DBC5-20E7-4D00-8FAB-0A7C48118E38}" destId="{98FB1A0E-BEB2-446C-B35F-5B34E39164F2}" srcOrd="3" destOrd="0" parTransId="{EA64A555-8084-44A9-9802-A061A2DD32AF}" sibTransId="{84BA6DF2-1B59-4A9F-BFA4-6B8B5F87DC73}"/>
    <dgm:cxn modelId="{15C720C1-16DB-490B-BEF3-1E81713F70C5}" type="presOf" srcId="{97F41CE7-8DA5-47E9-B11E-7CDD45EAF12E}" destId="{85DF399C-117C-4635-B7AC-019B5ADBDA98}" srcOrd="0" destOrd="0" presId="urn:microsoft.com/office/officeart/2005/8/layout/vList6"/>
    <dgm:cxn modelId="{D088F2CE-B874-4027-891D-4DF88CFA25E3}" srcId="{0552DBC5-20E7-4D00-8FAB-0A7C48118E38}" destId="{6355CB8B-614E-4493-9931-424F21483D75}" srcOrd="2" destOrd="0" parTransId="{992EE5EF-BAEF-414B-87C0-25DC95708B03}" sibTransId="{085510BF-8E04-4D19-BA40-6FFA759EA4D5}"/>
    <dgm:cxn modelId="{2EA5F5DE-524A-4045-B59C-B9F81D8E2946}" srcId="{0552DBC5-20E7-4D00-8FAB-0A7C48118E38}" destId="{E9D574F6-496F-4B5F-8CF0-04A7E535AED9}" srcOrd="1" destOrd="0" parTransId="{10AAA3C1-0B81-4502-9038-E0DD0F4143CE}" sibTransId="{29D8BCD4-00AC-449A-8559-3B19713ED0E2}"/>
    <dgm:cxn modelId="{172741E3-98BC-445D-8334-417F539FDC8B}" srcId="{821B5E7E-BAE4-4620-9F0C-808BF726737D}" destId="{EC8DDEF1-9F0E-4C85-84E5-C455C9144938}" srcOrd="0" destOrd="0" parTransId="{FBEEB80A-6A4A-4654-B5D4-80C0C843DD3B}" sibTransId="{8CCE3A1E-7561-4F56-ABE0-D013972E3078}"/>
    <dgm:cxn modelId="{C97594E5-9ECC-457D-946B-A1016DA2B8C8}" type="presOf" srcId="{D8E8B8B0-5A6E-4499-B2B5-CE45E4799B9D}" destId="{34E848A3-0A45-41D8-BFF4-FBFE3CA1E2D4}" srcOrd="0" destOrd="0" presId="urn:microsoft.com/office/officeart/2005/8/layout/vList6"/>
    <dgm:cxn modelId="{8615DDE5-5431-4383-964D-3796E41B09C7}" type="presOf" srcId="{E411F0D7-80E4-4B69-BE03-3C38C2EB4867}" destId="{A8105842-5308-4093-9C5A-E74F02FFB289}" srcOrd="0" destOrd="0" presId="urn:microsoft.com/office/officeart/2005/8/layout/vList6"/>
    <dgm:cxn modelId="{B005B0E7-3CBA-4858-9AD6-94B625AC5FE7}" srcId="{0552DBC5-20E7-4D00-8FAB-0A7C48118E38}" destId="{97F41CE7-8DA5-47E9-B11E-7CDD45EAF12E}" srcOrd="4" destOrd="0" parTransId="{792D35F5-59EB-4DB2-ADD6-F67D0CAFE116}" sibTransId="{0192B701-DC85-4143-B212-B09B85335156}"/>
    <dgm:cxn modelId="{5E72D0E8-3965-4B66-974F-0F0A6E470839}" type="presOf" srcId="{98FB1A0E-BEB2-446C-B35F-5B34E39164F2}" destId="{C2F20ABF-DB49-4226-B5A6-C1D7F4B17278}" srcOrd="0" destOrd="0" presId="urn:microsoft.com/office/officeart/2005/8/layout/vList6"/>
    <dgm:cxn modelId="{168EF5F5-59FB-479B-AB34-2B12B0D711A7}" srcId="{E9D574F6-496F-4B5F-8CF0-04A7E535AED9}" destId="{90606BC5-E938-4D64-BAB0-C6DC68EC2FFE}" srcOrd="0" destOrd="0" parTransId="{75927DCF-D66F-4F16-92DD-E50A6B32D11D}" sibTransId="{988A0C11-1139-45CE-AEC9-896D26D8169D}"/>
    <dgm:cxn modelId="{4F311736-7C6B-42BC-AF40-D0BAD1C141AF}" type="presParOf" srcId="{DBE884A5-679F-4D83-9D60-8A0C0260EDEA}" destId="{3FB72C7A-5A34-4988-A576-F98AB9593173}" srcOrd="0" destOrd="0" presId="urn:microsoft.com/office/officeart/2005/8/layout/vList6"/>
    <dgm:cxn modelId="{E90CDD45-9DB5-42BE-B7FC-A6D4A225A2BB}" type="presParOf" srcId="{3FB72C7A-5A34-4988-A576-F98AB9593173}" destId="{9621930A-034D-4032-BAD0-186E57F7717F}" srcOrd="0" destOrd="0" presId="urn:microsoft.com/office/officeart/2005/8/layout/vList6"/>
    <dgm:cxn modelId="{D60BBFB3-1A61-4CEA-B70A-4C3737CB3EF8}" type="presParOf" srcId="{3FB72C7A-5A34-4988-A576-F98AB9593173}" destId="{AC914620-49BE-41A3-A68C-B451A4D5A3AE}" srcOrd="1" destOrd="0" presId="urn:microsoft.com/office/officeart/2005/8/layout/vList6"/>
    <dgm:cxn modelId="{37B8708F-B5D0-4938-B7CE-A63464A754E7}" type="presParOf" srcId="{DBE884A5-679F-4D83-9D60-8A0C0260EDEA}" destId="{7F9FDA13-9210-4F05-A921-2AF4DC6F8CA9}" srcOrd="1" destOrd="0" presId="urn:microsoft.com/office/officeart/2005/8/layout/vList6"/>
    <dgm:cxn modelId="{E88D0EDE-839C-4517-8ADC-0349BCB74A11}" type="presParOf" srcId="{DBE884A5-679F-4D83-9D60-8A0C0260EDEA}" destId="{E22CC027-4DA9-4DD6-8AE4-13FD63EE5697}" srcOrd="2" destOrd="0" presId="urn:microsoft.com/office/officeart/2005/8/layout/vList6"/>
    <dgm:cxn modelId="{258ED992-AE7D-419C-91E8-1CA5EF6E44CB}" type="presParOf" srcId="{E22CC027-4DA9-4DD6-8AE4-13FD63EE5697}" destId="{780CA798-45C3-43FC-BAAE-BC20D9B33729}" srcOrd="0" destOrd="0" presId="urn:microsoft.com/office/officeart/2005/8/layout/vList6"/>
    <dgm:cxn modelId="{549ACF79-1928-4A00-9EF0-9D60BD238875}" type="presParOf" srcId="{E22CC027-4DA9-4DD6-8AE4-13FD63EE5697}" destId="{FB5C36F2-1BAE-445D-A356-4568786C283F}" srcOrd="1" destOrd="0" presId="urn:microsoft.com/office/officeart/2005/8/layout/vList6"/>
    <dgm:cxn modelId="{8469A4ED-8E67-4F8B-818B-23B804BE4A5E}" type="presParOf" srcId="{DBE884A5-679F-4D83-9D60-8A0C0260EDEA}" destId="{A2CE98F5-B4E7-4708-92F7-2B6BD88DE25A}" srcOrd="3" destOrd="0" presId="urn:microsoft.com/office/officeart/2005/8/layout/vList6"/>
    <dgm:cxn modelId="{930C0DE8-4CE4-49D1-9F95-9FC1F1AEF991}" type="presParOf" srcId="{DBE884A5-679F-4D83-9D60-8A0C0260EDEA}" destId="{36011058-D809-475D-8BBA-F368844E7471}" srcOrd="4" destOrd="0" presId="urn:microsoft.com/office/officeart/2005/8/layout/vList6"/>
    <dgm:cxn modelId="{E6E2E55D-4DDA-4E03-8761-6C65860A74E9}" type="presParOf" srcId="{36011058-D809-475D-8BBA-F368844E7471}" destId="{CF569081-66D6-44A8-895E-DE54ACBCF697}" srcOrd="0" destOrd="0" presId="urn:microsoft.com/office/officeart/2005/8/layout/vList6"/>
    <dgm:cxn modelId="{ACBE2F08-7746-480D-A10B-288720B73FE1}" type="presParOf" srcId="{36011058-D809-475D-8BBA-F368844E7471}" destId="{34E848A3-0A45-41D8-BFF4-FBFE3CA1E2D4}" srcOrd="1" destOrd="0" presId="urn:microsoft.com/office/officeart/2005/8/layout/vList6"/>
    <dgm:cxn modelId="{7A97A5D7-87AD-405A-BED0-F9CA0A2B4708}" type="presParOf" srcId="{DBE884A5-679F-4D83-9D60-8A0C0260EDEA}" destId="{A0D16AF3-037C-4307-8723-E4FB7CA59DA3}" srcOrd="5" destOrd="0" presId="urn:microsoft.com/office/officeart/2005/8/layout/vList6"/>
    <dgm:cxn modelId="{1F896616-D5AE-45B7-A8EB-22216C3E8E03}" type="presParOf" srcId="{DBE884A5-679F-4D83-9D60-8A0C0260EDEA}" destId="{19735878-6ACE-46FF-901B-D18D0B45CE49}" srcOrd="6" destOrd="0" presId="urn:microsoft.com/office/officeart/2005/8/layout/vList6"/>
    <dgm:cxn modelId="{85DF7B0F-E7C7-44FD-A9FC-FC954A553105}" type="presParOf" srcId="{19735878-6ACE-46FF-901B-D18D0B45CE49}" destId="{C2F20ABF-DB49-4226-B5A6-C1D7F4B17278}" srcOrd="0" destOrd="0" presId="urn:microsoft.com/office/officeart/2005/8/layout/vList6"/>
    <dgm:cxn modelId="{4E69F2B4-C6FE-4880-B620-BEFF4946AB14}" type="presParOf" srcId="{19735878-6ACE-46FF-901B-D18D0B45CE49}" destId="{4A003480-A437-48DE-A79F-4AA51E0D8989}" srcOrd="1" destOrd="0" presId="urn:microsoft.com/office/officeart/2005/8/layout/vList6"/>
    <dgm:cxn modelId="{14390A16-1115-4E49-8820-2A8879DBDD1C}" type="presParOf" srcId="{DBE884A5-679F-4D83-9D60-8A0C0260EDEA}" destId="{EF8C8C02-C174-461D-84F2-4FFB87AC1526}" srcOrd="7" destOrd="0" presId="urn:microsoft.com/office/officeart/2005/8/layout/vList6"/>
    <dgm:cxn modelId="{B0ECF5FE-3CCB-4E87-8D89-8FDE78C247D3}" type="presParOf" srcId="{DBE884A5-679F-4D83-9D60-8A0C0260EDEA}" destId="{21E06D9E-A651-4CA7-9E8C-2834BE972A6E}" srcOrd="8" destOrd="0" presId="urn:microsoft.com/office/officeart/2005/8/layout/vList6"/>
    <dgm:cxn modelId="{19DE820D-212A-4A02-B16B-53219B41D816}" type="presParOf" srcId="{21E06D9E-A651-4CA7-9E8C-2834BE972A6E}" destId="{85DF399C-117C-4635-B7AC-019B5ADBDA98}" srcOrd="0" destOrd="0" presId="urn:microsoft.com/office/officeart/2005/8/layout/vList6"/>
    <dgm:cxn modelId="{8D5DD82C-A5BC-40EC-9C34-A341BC2B4182}" type="presParOf" srcId="{21E06D9E-A651-4CA7-9E8C-2834BE972A6E}" destId="{A8105842-5308-4093-9C5A-E74F02FFB289}" srcOrd="1" destOrd="0" presId="urn:microsoft.com/office/officeart/2005/8/layout/vList6"/>
    <dgm:cxn modelId="{3EE096A5-F072-49AC-BFE0-0850A871AFB7}" type="presParOf" srcId="{DBE884A5-679F-4D83-9D60-8A0C0260EDEA}" destId="{26F3A24C-3D40-4FE5-B78E-951A3EA45340}" srcOrd="9" destOrd="0" presId="urn:microsoft.com/office/officeart/2005/8/layout/vList6"/>
    <dgm:cxn modelId="{0BBA1746-F94E-47C4-BA7E-B27ADE4E3F46}" type="presParOf" srcId="{DBE884A5-679F-4D83-9D60-8A0C0260EDEA}" destId="{3B6A9E46-6346-4DFF-BDB2-FCF96F482225}" srcOrd="10" destOrd="0" presId="urn:microsoft.com/office/officeart/2005/8/layout/vList6"/>
    <dgm:cxn modelId="{DA04D610-8C8F-4D3E-A259-6A71F841FE95}" type="presParOf" srcId="{3B6A9E46-6346-4DFF-BDB2-FCF96F482225}" destId="{966DD8A2-097D-4D7A-AA35-E5F58011F858}" srcOrd="0" destOrd="0" presId="urn:microsoft.com/office/officeart/2005/8/layout/vList6"/>
    <dgm:cxn modelId="{6723A709-A892-447F-9D38-3A1632BACDBB}" type="presParOf" srcId="{3B6A9E46-6346-4DFF-BDB2-FCF96F482225}" destId="{DBD9A047-E631-4064-A2DF-679205EEA18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58AD40-C4E7-4871-8DC4-7763062A0245}">
      <dsp:nvSpPr>
        <dsp:cNvPr id="0" name=""/>
        <dsp:cNvSpPr/>
      </dsp:nvSpPr>
      <dsp:spPr>
        <a:xfrm>
          <a:off x="0" y="1409368"/>
          <a:ext cx="10133151" cy="1879158"/>
        </a:xfrm>
        <a:prstGeom prst="notched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185AC1-6C72-4FE0-9CC7-6BBE9EEDB533}">
      <dsp:nvSpPr>
        <dsp:cNvPr id="0" name=""/>
        <dsp:cNvSpPr/>
      </dsp:nvSpPr>
      <dsp:spPr>
        <a:xfrm>
          <a:off x="4564" y="0"/>
          <a:ext cx="2195351" cy="18791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277368" numCol="1" spcCol="1270" anchor="b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900" kern="1200" dirty="0"/>
            <a:t>Kişi Zamiri</a:t>
          </a:r>
        </a:p>
      </dsp:txBody>
      <dsp:txXfrm>
        <a:off x="4564" y="0"/>
        <a:ext cx="2195351" cy="1879158"/>
      </dsp:txXfrm>
    </dsp:sp>
    <dsp:sp modelId="{052AC6C3-BF79-4C93-B68B-7D6A12D8D7F8}">
      <dsp:nvSpPr>
        <dsp:cNvPr id="0" name=""/>
        <dsp:cNvSpPr/>
      </dsp:nvSpPr>
      <dsp:spPr>
        <a:xfrm>
          <a:off x="867345" y="2114053"/>
          <a:ext cx="469789" cy="46978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0731AF-CCBB-4844-AB76-CA0D1A28D341}">
      <dsp:nvSpPr>
        <dsp:cNvPr id="0" name=""/>
        <dsp:cNvSpPr/>
      </dsp:nvSpPr>
      <dsp:spPr>
        <a:xfrm>
          <a:off x="2309683" y="2818737"/>
          <a:ext cx="2195351" cy="18791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277368" numCol="1" spcCol="1270" anchor="t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900" kern="1200" dirty="0"/>
            <a:t>İşaret Zamiri</a:t>
          </a:r>
        </a:p>
      </dsp:txBody>
      <dsp:txXfrm>
        <a:off x="2309683" y="2818737"/>
        <a:ext cx="2195351" cy="1879158"/>
      </dsp:txXfrm>
    </dsp:sp>
    <dsp:sp modelId="{B06F8600-E3FB-4DE0-AD2E-54D838E976CA}">
      <dsp:nvSpPr>
        <dsp:cNvPr id="0" name=""/>
        <dsp:cNvSpPr/>
      </dsp:nvSpPr>
      <dsp:spPr>
        <a:xfrm>
          <a:off x="3172463" y="2114053"/>
          <a:ext cx="469789" cy="4697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D417A2-328E-4102-8068-9ED16C1C4E7E}">
      <dsp:nvSpPr>
        <dsp:cNvPr id="0" name=""/>
        <dsp:cNvSpPr/>
      </dsp:nvSpPr>
      <dsp:spPr>
        <a:xfrm>
          <a:off x="4614801" y="0"/>
          <a:ext cx="2195351" cy="18791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277368" numCol="1" spcCol="1270" anchor="b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900" kern="1200" dirty="0"/>
            <a:t>Belgisiz Zamir</a:t>
          </a:r>
        </a:p>
      </dsp:txBody>
      <dsp:txXfrm>
        <a:off x="4614801" y="0"/>
        <a:ext cx="2195351" cy="1879158"/>
      </dsp:txXfrm>
    </dsp:sp>
    <dsp:sp modelId="{F123CD1E-BD99-4386-80A9-40BD5A1F4513}">
      <dsp:nvSpPr>
        <dsp:cNvPr id="0" name=""/>
        <dsp:cNvSpPr/>
      </dsp:nvSpPr>
      <dsp:spPr>
        <a:xfrm>
          <a:off x="5477582" y="2114053"/>
          <a:ext cx="469789" cy="46978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D311E1-B925-48A2-83C5-9CDC2259654E}">
      <dsp:nvSpPr>
        <dsp:cNvPr id="0" name=""/>
        <dsp:cNvSpPr/>
      </dsp:nvSpPr>
      <dsp:spPr>
        <a:xfrm>
          <a:off x="6919920" y="2818737"/>
          <a:ext cx="2195351" cy="18791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277368" numCol="1" spcCol="1270" anchor="t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900" kern="1200" dirty="0"/>
            <a:t>Soru Zamiri</a:t>
          </a:r>
        </a:p>
      </dsp:txBody>
      <dsp:txXfrm>
        <a:off x="6919920" y="2818737"/>
        <a:ext cx="2195351" cy="1879158"/>
      </dsp:txXfrm>
    </dsp:sp>
    <dsp:sp modelId="{CCB5F9D5-B1A9-4446-B1C1-243B58FED3BC}">
      <dsp:nvSpPr>
        <dsp:cNvPr id="0" name=""/>
        <dsp:cNvSpPr/>
      </dsp:nvSpPr>
      <dsp:spPr>
        <a:xfrm>
          <a:off x="7782701" y="2114053"/>
          <a:ext cx="469789" cy="46978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914620-49BE-41A3-A68C-B451A4D5A3AE}">
      <dsp:nvSpPr>
        <dsp:cNvPr id="0" name=""/>
        <dsp:cNvSpPr/>
      </dsp:nvSpPr>
      <dsp:spPr>
        <a:xfrm>
          <a:off x="3653790" y="593"/>
          <a:ext cx="5480685" cy="7478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3800" kern="1200" dirty="0"/>
            <a:t>BEN </a:t>
          </a:r>
        </a:p>
      </dsp:txBody>
      <dsp:txXfrm>
        <a:off x="3653790" y="593"/>
        <a:ext cx="5480685" cy="747800"/>
      </dsp:txXfrm>
    </dsp:sp>
    <dsp:sp modelId="{9621930A-034D-4032-BAD0-186E57F7717F}">
      <dsp:nvSpPr>
        <dsp:cNvPr id="0" name=""/>
        <dsp:cNvSpPr/>
      </dsp:nvSpPr>
      <dsp:spPr>
        <a:xfrm>
          <a:off x="0" y="593"/>
          <a:ext cx="3653790" cy="747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100" kern="1200" dirty="0"/>
            <a:t>1. Tekil Kişi Zamiri</a:t>
          </a:r>
        </a:p>
      </dsp:txBody>
      <dsp:txXfrm>
        <a:off x="0" y="593"/>
        <a:ext cx="3653790" cy="747800"/>
      </dsp:txXfrm>
    </dsp:sp>
    <dsp:sp modelId="{FB5C36F2-1BAE-445D-A356-4568786C283F}">
      <dsp:nvSpPr>
        <dsp:cNvPr id="0" name=""/>
        <dsp:cNvSpPr/>
      </dsp:nvSpPr>
      <dsp:spPr>
        <a:xfrm>
          <a:off x="3653790" y="823174"/>
          <a:ext cx="5480685" cy="7478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3800" kern="1200" dirty="0"/>
            <a:t>SEN</a:t>
          </a:r>
        </a:p>
      </dsp:txBody>
      <dsp:txXfrm>
        <a:off x="3653790" y="823174"/>
        <a:ext cx="5480685" cy="747800"/>
      </dsp:txXfrm>
    </dsp:sp>
    <dsp:sp modelId="{780CA798-45C3-43FC-BAAE-BC20D9B33729}">
      <dsp:nvSpPr>
        <dsp:cNvPr id="0" name=""/>
        <dsp:cNvSpPr/>
      </dsp:nvSpPr>
      <dsp:spPr>
        <a:xfrm>
          <a:off x="0" y="823174"/>
          <a:ext cx="3653790" cy="7478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100" kern="1200" dirty="0"/>
            <a:t>2. Tekil Kişi Zamiri</a:t>
          </a:r>
        </a:p>
      </dsp:txBody>
      <dsp:txXfrm>
        <a:off x="0" y="823174"/>
        <a:ext cx="3653790" cy="747800"/>
      </dsp:txXfrm>
    </dsp:sp>
    <dsp:sp modelId="{34E848A3-0A45-41D8-BFF4-FBFE3CA1E2D4}">
      <dsp:nvSpPr>
        <dsp:cNvPr id="0" name=""/>
        <dsp:cNvSpPr/>
      </dsp:nvSpPr>
      <dsp:spPr>
        <a:xfrm>
          <a:off x="3653790" y="1645754"/>
          <a:ext cx="5480685" cy="7478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3800" kern="1200" dirty="0"/>
            <a:t>O</a:t>
          </a:r>
        </a:p>
      </dsp:txBody>
      <dsp:txXfrm>
        <a:off x="3653790" y="1645754"/>
        <a:ext cx="5480685" cy="747800"/>
      </dsp:txXfrm>
    </dsp:sp>
    <dsp:sp modelId="{CF569081-66D6-44A8-895E-DE54ACBCF697}">
      <dsp:nvSpPr>
        <dsp:cNvPr id="0" name=""/>
        <dsp:cNvSpPr/>
      </dsp:nvSpPr>
      <dsp:spPr>
        <a:xfrm>
          <a:off x="0" y="1645754"/>
          <a:ext cx="3653790" cy="7478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100" kern="1200" dirty="0"/>
            <a:t>3. Tekil Kişi Zamiri</a:t>
          </a:r>
        </a:p>
      </dsp:txBody>
      <dsp:txXfrm>
        <a:off x="0" y="1645754"/>
        <a:ext cx="3653790" cy="747800"/>
      </dsp:txXfrm>
    </dsp:sp>
    <dsp:sp modelId="{4A003480-A437-48DE-A79F-4AA51E0D8989}">
      <dsp:nvSpPr>
        <dsp:cNvPr id="0" name=""/>
        <dsp:cNvSpPr/>
      </dsp:nvSpPr>
      <dsp:spPr>
        <a:xfrm>
          <a:off x="3653790" y="2468335"/>
          <a:ext cx="5480685" cy="7478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3800" kern="1200" dirty="0"/>
            <a:t>BİZ</a:t>
          </a:r>
        </a:p>
      </dsp:txBody>
      <dsp:txXfrm>
        <a:off x="3653790" y="2468335"/>
        <a:ext cx="5480685" cy="747800"/>
      </dsp:txXfrm>
    </dsp:sp>
    <dsp:sp modelId="{C2F20ABF-DB49-4226-B5A6-C1D7F4B17278}">
      <dsp:nvSpPr>
        <dsp:cNvPr id="0" name=""/>
        <dsp:cNvSpPr/>
      </dsp:nvSpPr>
      <dsp:spPr>
        <a:xfrm>
          <a:off x="0" y="2468335"/>
          <a:ext cx="3653790" cy="747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100" kern="1200" dirty="0"/>
            <a:t>1. Çoğul Kişi Zamiri</a:t>
          </a:r>
        </a:p>
      </dsp:txBody>
      <dsp:txXfrm>
        <a:off x="0" y="2468335"/>
        <a:ext cx="3653790" cy="747800"/>
      </dsp:txXfrm>
    </dsp:sp>
    <dsp:sp modelId="{A8105842-5308-4093-9C5A-E74F02FFB289}">
      <dsp:nvSpPr>
        <dsp:cNvPr id="0" name=""/>
        <dsp:cNvSpPr/>
      </dsp:nvSpPr>
      <dsp:spPr>
        <a:xfrm>
          <a:off x="3653790" y="3290916"/>
          <a:ext cx="5480685" cy="7478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3800" kern="1200" dirty="0"/>
            <a:t>SİZ</a:t>
          </a:r>
        </a:p>
      </dsp:txBody>
      <dsp:txXfrm>
        <a:off x="3653790" y="3290916"/>
        <a:ext cx="5480685" cy="747800"/>
      </dsp:txXfrm>
    </dsp:sp>
    <dsp:sp modelId="{85DF399C-117C-4635-B7AC-019B5ADBDA98}">
      <dsp:nvSpPr>
        <dsp:cNvPr id="0" name=""/>
        <dsp:cNvSpPr/>
      </dsp:nvSpPr>
      <dsp:spPr>
        <a:xfrm>
          <a:off x="0" y="3290916"/>
          <a:ext cx="3653790" cy="7478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100" kern="1200" dirty="0"/>
            <a:t>2. Çoğul Kişi Zamiri</a:t>
          </a:r>
        </a:p>
      </dsp:txBody>
      <dsp:txXfrm>
        <a:off x="0" y="3290916"/>
        <a:ext cx="3653790" cy="747800"/>
      </dsp:txXfrm>
    </dsp:sp>
    <dsp:sp modelId="{DBD9A047-E631-4064-A2DF-679205EEA18D}">
      <dsp:nvSpPr>
        <dsp:cNvPr id="0" name=""/>
        <dsp:cNvSpPr/>
      </dsp:nvSpPr>
      <dsp:spPr>
        <a:xfrm>
          <a:off x="3653790" y="4113496"/>
          <a:ext cx="5480685" cy="7478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3800" kern="1200" dirty="0"/>
            <a:t>ONLAR</a:t>
          </a:r>
        </a:p>
      </dsp:txBody>
      <dsp:txXfrm>
        <a:off x="3653790" y="4113496"/>
        <a:ext cx="5480685" cy="747800"/>
      </dsp:txXfrm>
    </dsp:sp>
    <dsp:sp modelId="{966DD8A2-097D-4D7A-AA35-E5F58011F858}">
      <dsp:nvSpPr>
        <dsp:cNvPr id="0" name=""/>
        <dsp:cNvSpPr/>
      </dsp:nvSpPr>
      <dsp:spPr>
        <a:xfrm>
          <a:off x="0" y="4113496"/>
          <a:ext cx="3653790" cy="747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100" kern="1200" dirty="0"/>
            <a:t>3. Çoğul Kişi Zamiri</a:t>
          </a:r>
        </a:p>
      </dsp:txBody>
      <dsp:txXfrm>
        <a:off x="0" y="4113496"/>
        <a:ext cx="3653790" cy="747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tr-TR" dirty="0"/>
          </a:p>
        </p:txBody>
      </p:sp>
      <p:sp>
        <p:nvSpPr>
          <p:cNvPr id="3" name="Tarih Yer Tutucus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A9742C9-2795-48C9-94AA-3767E8243995}" type="datetime1">
              <a:rPr lang="tr-TR" smtClean="0"/>
              <a:pPr rtl="0"/>
              <a:t>4.12.2020</a:t>
            </a:fld>
            <a:endParaRPr lang="tr-TR" dirty="0"/>
          </a:p>
        </p:txBody>
      </p:sp>
      <p:sp>
        <p:nvSpPr>
          <p:cNvPr id="4" name="Alt Bilgi Yer Tutucusu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tr-TR" dirty="0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BAE14B8-3CC9-472D-9BC5-A84D80684DE2}" type="slidenum">
              <a:rPr lang="tr-TR" smtClean="0"/>
              <a:pPr rtl="0"/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tr-TR" noProof="0" dirty="0"/>
          </a:p>
        </p:txBody>
      </p:sp>
      <p:sp>
        <p:nvSpPr>
          <p:cNvPr id="3" name="Tarih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092BEAA-59C0-404A-A46E-CFD28E0665F3}" type="datetime1">
              <a:rPr lang="tr-TR" noProof="0" smtClean="0"/>
              <a:pPr rtl="0"/>
              <a:t>4.12.2020</a:t>
            </a:fld>
            <a:endParaRPr lang="tr-TR" noProof="0" dirty="0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tr-TR" noProof="0" dirty="0"/>
          </a:p>
        </p:txBody>
      </p:sp>
      <p:sp>
        <p:nvSpPr>
          <p:cNvPr id="5" name="Notlar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tr-TR" noProof="0" dirty="0"/>
              <a:t>Asıl metin stillerini düzenlemek için tıklayın</a:t>
            </a:r>
          </a:p>
          <a:p>
            <a:pPr lvl="1" rtl="0"/>
            <a:r>
              <a:rPr lang="tr-TR" noProof="0" dirty="0"/>
              <a:t>İkinci düzey</a:t>
            </a:r>
          </a:p>
          <a:p>
            <a:pPr lvl="2" rtl="0"/>
            <a:r>
              <a:rPr lang="tr-TR" noProof="0" dirty="0"/>
              <a:t>Üçüncü düzey</a:t>
            </a:r>
          </a:p>
          <a:p>
            <a:pPr lvl="3" rtl="0"/>
            <a:r>
              <a:rPr lang="tr-TR" noProof="0" dirty="0"/>
              <a:t>Dördüncü düzey</a:t>
            </a:r>
          </a:p>
          <a:p>
            <a:pPr lvl="4" rtl="0"/>
            <a:r>
              <a:rPr lang="tr-TR" noProof="0" dirty="0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tr-TR" noProof="0" dirty="0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FB667E1-E601-4AAF-B95C-B25720D70A60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tr-TR" smtClean="0"/>
              <a:pPr rtl="0"/>
              <a:t>1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02012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Serbest Form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" name="Serbest Form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" name="Serbest Form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" name="Serbest Form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9" name="Serbest Form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" name="Serbest Form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" name="Serbest Form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" name="Serbest Form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" name="Serbest Form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" name="Serbest Form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" name="Serbest Form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" name="Serbest Form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" name="Serbest Form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8" name="Serbest Form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9" name="Serbest Form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0" name="Serbest Form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1" name="Serbest Form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2" name="Serbest Form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3" name="Serbest Form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4" name="Serbest Form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5" name="Serbest Form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6" name="Serbest Form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7" name="Serbest Form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8" name="Serbest Form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9" name="Serbest Form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0" name="Serbest Form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1" name="Serbest Form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2" name="Serbest Form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3" name="Serbest Form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4" name="Serbest Form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5" name="Serbest Form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6" name="Serbest Form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7" name="Serbest Form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8" name="Serbest Form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9" name="Serbest Form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40" name="Grup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Serbest Form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2" name="Serbest Form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3" name="Serbest Form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4" name="Serbest Form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5" name="Serbest Form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6" name="Serbest Form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7" name="Serbest Form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8" name="Serbest Form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sp>
        <p:nvSpPr>
          <p:cNvPr id="49" name="Serbest Form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tr-TR" noProof="0" dirty="0"/>
          </a:p>
        </p:txBody>
      </p:sp>
      <p:grpSp>
        <p:nvGrpSpPr>
          <p:cNvPr id="50" name="Grup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Serbest Form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2" name="Serbest Form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3" name="Serbest Form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4" name="Serbest Form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5" name="Serbest Form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6" name="Serbest Form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7" name="Serbest Form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8" name="Serbest Form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sp>
        <p:nvSpPr>
          <p:cNvPr id="59" name="Serbest Form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tr-TR" noProof="0" dirty="0"/>
          </a:p>
        </p:txBody>
      </p:sp>
      <p:sp>
        <p:nvSpPr>
          <p:cNvPr id="60" name="Serbest Form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tr-TR" noProof="0" dirty="0"/>
          </a:p>
        </p:txBody>
      </p:sp>
      <p:grpSp>
        <p:nvGrpSpPr>
          <p:cNvPr id="61" name="Grup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Serbest Form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3" name="Serbest Form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4" name="Serbest Form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5" name="Serbest Form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6" name="Serbest Form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7" name="Serbest Form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8" name="Serbest Form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9" name="Serbest Form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0" name="Serbest Form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1" name="Serbest Form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2" name="Serbest Form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3" name="Serbest Form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4" name="Serbest Form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5" name="Serbest Form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6" name="Serbest Form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7" name="Serbest Form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8" name="Serbest Form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9" name="Serbest Form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0" name="Serbest Form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81" name="Grup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Serbest Form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3" name="Serbest Form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4" name="Serbest Form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5" name="Serbest Form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6" name="Serbest Form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87" name="Grup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Serbest Form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9" name="Serbest Form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90" name="Serbest Form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91" name="Serbest Form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92" name="Serbest Form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93" name="Serbest Form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94" name="Grup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Serbest Form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96" name="Serbest Form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97" name="Serbest Form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98" name="Serbest Form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99" name="Grup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Serbest Form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1" name="Serbest Form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2" name="Serbest Form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3" name="Serbest Form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4" name="Serbest Form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5" name="Serbest Form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106" name="Grup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Serbest Form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8" name="Serbest Form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9" name="Serbest Form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0" name="Serbest Form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1" name="Serbest Form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2" name="Serbest Form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3" name="Serbest Form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4" name="Serbest Form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sp>
        <p:nvSpPr>
          <p:cNvPr id="115" name="Serbest Form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tr-TR" noProof="0" dirty="0"/>
          </a:p>
        </p:txBody>
      </p:sp>
      <p:sp>
        <p:nvSpPr>
          <p:cNvPr id="116" name="Serbest Form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grpSp>
        <p:nvGrpSpPr>
          <p:cNvPr id="117" name="Grup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Serbest Form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9" name="Serbest Form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0" name="Serbest Form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1" name="Serbest Form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2" name="Serbest Form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3" name="Serbest Form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4" name="Serbest Form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5" name="Serbest Form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6" name="Serbest Form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7" name="Serbest Form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8" name="Serbest Form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9" name="Serbest Form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0" name="Serbest Form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1" name="Serbest Form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2" name="Serbest Form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3" name="Serbest Form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4" name="Serbest Form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5" name="Serbest Form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6" name="Serbest Form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7" name="Serbest Form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8" name="Serbest Form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9" name="Serbest Form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0" name="Serbest Form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1" name="Serbest Form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2" name="Serbest Form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3" name="Serbest Form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4" name="Serbest Form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5" name="Serbest Form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146" name="Grup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Serbest Form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8" name="Serbest Form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9" name="Serbest Form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0" name="Serbest Form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1" name="Serbest Form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2" name="Serbest Form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3" name="Serbest Form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4" name="Serbest Form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5" name="Serbest Form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6" name="Serbest Form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7" name="Serbest Form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8" name="Serbest Form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9" name="Serbest Form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0" name="Serbest Form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1" name="Serbest Form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2" name="Serbest Form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3" name="Serbest Form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4" name="Serbest Form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5" name="Serbest Form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6" name="Serbest Form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7" name="Serbest Form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8" name="Serbest Form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9" name="Serbest Form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0" name="Serbest Form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171" name="Grup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Serbest Form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3" name="Serbest Form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4" name="Serbest Form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5" name="Serbest Form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6" name="Serbest Form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7" name="Serbest Form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8" name="Serbest Form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9" name="Serbest Form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rtlCol="0" anchor="b">
            <a:normAutofit/>
          </a:bodyPr>
          <a:lstStyle>
            <a:lvl1pPr algn="ctr">
              <a:defRPr sz="6600"/>
            </a:lvl1pPr>
          </a:lstStyle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tr-TR" noProof="0"/>
              <a:t>Asıl alt başlık stilini düzenlemek için tıklayın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 noProof="0"/>
              <a:t>Asıl başlık stilini düzenlemek için tıklayın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tr-TR" noProof="0"/>
              <a:t>Asıl metin stillerini düzenlemek için tıklayın</a:t>
            </a:r>
          </a:p>
          <a:p>
            <a:pPr lvl="1" rtl="0"/>
            <a:r>
              <a:rPr lang="tr-TR" noProof="0"/>
              <a:t>İkinci düzey</a:t>
            </a:r>
          </a:p>
          <a:p>
            <a:pPr lvl="2" rtl="0"/>
            <a:r>
              <a:rPr lang="tr-TR" noProof="0"/>
              <a:t>Üçüncü düzey</a:t>
            </a:r>
          </a:p>
          <a:p>
            <a:pPr lvl="3" rtl="0"/>
            <a:r>
              <a:rPr lang="tr-TR" noProof="0"/>
              <a:t>Dördüncü düzey</a:t>
            </a:r>
          </a:p>
          <a:p>
            <a:pPr lvl="4" rtl="0"/>
            <a:r>
              <a:rPr lang="tr-TR" noProof="0"/>
              <a:t>Beşinci düzey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/>
              <a:t>Alt bilgi ekleme</a:t>
            </a:r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071B7F9-EC95-47A0-AD27-99384347F737}" type="datetime1">
              <a:rPr lang="tr-TR" noProof="0" smtClean="0"/>
              <a:pPr rtl="0"/>
              <a:t>4.12.2020</a:t>
            </a:fld>
            <a:endParaRPr lang="tr-TR" noProof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tr-TR" noProof="0" smtClean="0"/>
              <a:pPr rtl="0"/>
              <a:t>‹#›</a:t>
            </a:fld>
            <a:endParaRPr lang="tr-TR" noProof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 rtlCol="0"/>
          <a:lstStyle/>
          <a:p>
            <a:pPr rtl="0"/>
            <a:r>
              <a:rPr lang="tr-TR" noProof="0"/>
              <a:t>Asıl başlık stilini düzenlemek için tıklayın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 rtlCol="0"/>
          <a:lstStyle/>
          <a:p>
            <a:pPr lvl="0" rtl="0"/>
            <a:r>
              <a:rPr lang="tr-TR" noProof="0"/>
              <a:t>Asıl metin stillerini düzenlemek için tıklayın</a:t>
            </a:r>
          </a:p>
          <a:p>
            <a:pPr lvl="1" rtl="0"/>
            <a:r>
              <a:rPr lang="tr-TR" noProof="0"/>
              <a:t>İkinci düzey</a:t>
            </a:r>
          </a:p>
          <a:p>
            <a:pPr lvl="2" rtl="0"/>
            <a:r>
              <a:rPr lang="tr-TR" noProof="0"/>
              <a:t>Üçüncü düzey</a:t>
            </a:r>
          </a:p>
          <a:p>
            <a:pPr lvl="3" rtl="0"/>
            <a:r>
              <a:rPr lang="tr-TR" noProof="0"/>
              <a:t>Dördüncü düzey</a:t>
            </a:r>
          </a:p>
          <a:p>
            <a:pPr lvl="4" rtl="0"/>
            <a:r>
              <a:rPr lang="tr-TR" noProof="0"/>
              <a:t>Beşinci düzey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/>
              <a:t>Alt bilgi ekleme</a:t>
            </a:r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E060A1A-0446-4C1B-AA93-A8EAB91B1FA3}" type="datetime1">
              <a:rPr lang="tr-TR" noProof="0" smtClean="0"/>
              <a:pPr rtl="0"/>
              <a:t>4.12.2020</a:t>
            </a:fld>
            <a:endParaRPr lang="tr-TR" noProof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tr-TR" noProof="0" smtClean="0"/>
              <a:pPr rtl="0"/>
              <a:t>‹#›</a:t>
            </a:fld>
            <a:endParaRPr lang="tr-TR" noProof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  <a:p>
            <a:pPr lvl="1" rtl="0"/>
            <a:r>
              <a:rPr lang="tr-TR" noProof="0"/>
              <a:t>İkinci düzey</a:t>
            </a:r>
          </a:p>
          <a:p>
            <a:pPr lvl="2" rtl="0"/>
            <a:r>
              <a:rPr lang="tr-TR" noProof="0"/>
              <a:t>Üçüncü düzey</a:t>
            </a:r>
          </a:p>
          <a:p>
            <a:pPr lvl="3" rtl="0"/>
            <a:r>
              <a:rPr lang="tr-TR" noProof="0"/>
              <a:t>Dördüncü düzey</a:t>
            </a:r>
          </a:p>
          <a:p>
            <a:pPr lvl="4" rtl="0"/>
            <a:r>
              <a:rPr lang="tr-TR" noProof="0"/>
              <a:t>Beşinci düzey</a:t>
            </a:r>
            <a:endParaRPr lang="tr-TR" noProof="0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bilgi ekleme</a:t>
            </a:r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3CF5BB6-F328-4688-8B10-1CF89109DA20}" type="datetime1">
              <a:rPr lang="tr-TR" noProof="0" smtClean="0"/>
              <a:pPr rtl="0"/>
              <a:t>4.12.2020</a:t>
            </a:fld>
            <a:endParaRPr lang="tr-TR" noProof="0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Başlığ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rtlCol="0" anchor="b">
            <a:normAutofit/>
          </a:bodyPr>
          <a:lstStyle>
            <a:lvl1pPr algn="l">
              <a:defRPr sz="5200" b="0"/>
            </a:lvl1pPr>
          </a:lstStyle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rtlCol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bilgi ekleme</a:t>
            </a:r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D0ECF9-EA00-45B9-97AD-09405F9E4745}" type="datetime1">
              <a:rPr lang="tr-TR" noProof="0" smtClean="0"/>
              <a:pPr rtl="0"/>
              <a:t>4.12.2020</a:t>
            </a:fld>
            <a:endParaRPr lang="tr-TR" noProof="0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  <a:p>
            <a:pPr lvl="1" rtl="0"/>
            <a:r>
              <a:rPr lang="tr-TR" noProof="0"/>
              <a:t>İkinci düzey</a:t>
            </a:r>
          </a:p>
          <a:p>
            <a:pPr lvl="2" rtl="0"/>
            <a:r>
              <a:rPr lang="tr-TR" noProof="0"/>
              <a:t>Üçüncü düzey</a:t>
            </a:r>
          </a:p>
          <a:p>
            <a:pPr lvl="3" rtl="0"/>
            <a:r>
              <a:rPr lang="tr-TR" noProof="0"/>
              <a:t>Dördüncü düzey</a:t>
            </a:r>
          </a:p>
          <a:p>
            <a:pPr lvl="4" rtl="0"/>
            <a:r>
              <a:rPr lang="tr-TR" noProof="0"/>
              <a:t>Beşinci düzey</a:t>
            </a:r>
            <a:endParaRPr lang="tr-TR" noProof="0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  <a:p>
            <a:pPr lvl="1" rtl="0"/>
            <a:r>
              <a:rPr lang="tr-TR" noProof="0"/>
              <a:t>İkinci düzey</a:t>
            </a:r>
          </a:p>
          <a:p>
            <a:pPr lvl="2" rtl="0"/>
            <a:r>
              <a:rPr lang="tr-TR" noProof="0"/>
              <a:t>Üçüncü düzey</a:t>
            </a:r>
          </a:p>
          <a:p>
            <a:pPr lvl="3" rtl="0"/>
            <a:r>
              <a:rPr lang="tr-TR" noProof="0"/>
              <a:t>Dördüncü düzey</a:t>
            </a:r>
          </a:p>
          <a:p>
            <a:pPr lvl="4" rtl="0"/>
            <a:r>
              <a:rPr lang="tr-TR" noProof="0"/>
              <a:t>Beşinci düzey</a:t>
            </a:r>
            <a:endParaRPr lang="tr-TR" noProof="0" dirty="0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bilgi ekleme</a:t>
            </a:r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91FD1A-E718-4D52-8CE5-FCCAAF0A7371}" type="datetime1">
              <a:rPr lang="tr-TR" noProof="0" smtClean="0"/>
              <a:pPr rtl="0"/>
              <a:t>4.12.2020</a:t>
            </a:fld>
            <a:endParaRPr lang="tr-TR" noProof="0" dirty="0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aşlık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  <a:p>
            <a:pPr lvl="1" rtl="0"/>
            <a:r>
              <a:rPr lang="tr-TR" noProof="0"/>
              <a:t>İkinci düzey</a:t>
            </a:r>
          </a:p>
          <a:p>
            <a:pPr lvl="2" rtl="0"/>
            <a:r>
              <a:rPr lang="tr-TR" noProof="0"/>
              <a:t>Üçüncü düzey</a:t>
            </a:r>
          </a:p>
          <a:p>
            <a:pPr lvl="3" rtl="0"/>
            <a:r>
              <a:rPr lang="tr-TR" noProof="0"/>
              <a:t>Dördüncü düzey</a:t>
            </a:r>
          </a:p>
          <a:p>
            <a:pPr lvl="4" rtl="0"/>
            <a:r>
              <a:rPr lang="tr-TR" noProof="0"/>
              <a:t>Beşinci düzey</a:t>
            </a:r>
            <a:endParaRPr lang="tr-TR" noProof="0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  <a:p>
            <a:pPr lvl="1" rtl="0"/>
            <a:r>
              <a:rPr lang="tr-TR" noProof="0"/>
              <a:t>İkinci düzey</a:t>
            </a:r>
          </a:p>
          <a:p>
            <a:pPr lvl="2" rtl="0"/>
            <a:r>
              <a:rPr lang="tr-TR" noProof="0"/>
              <a:t>Üçüncü düzey</a:t>
            </a:r>
          </a:p>
          <a:p>
            <a:pPr lvl="3" rtl="0"/>
            <a:r>
              <a:rPr lang="tr-TR" noProof="0"/>
              <a:t>Dördüncü düzey</a:t>
            </a:r>
          </a:p>
          <a:p>
            <a:pPr lvl="4" rtl="0"/>
            <a:r>
              <a:rPr lang="tr-TR" noProof="0"/>
              <a:t>Beşinci düzey</a:t>
            </a:r>
            <a:endParaRPr lang="tr-TR" noProof="0" dirty="0"/>
          </a:p>
        </p:txBody>
      </p:sp>
      <p:sp>
        <p:nvSpPr>
          <p:cNvPr id="8" name="Alt Bilgi Yer Tutucusu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bilgi ekleme</a:t>
            </a:r>
          </a:p>
        </p:txBody>
      </p:sp>
      <p:sp>
        <p:nvSpPr>
          <p:cNvPr id="7" name="Tarih Yer Tutucusu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AB7BC1C-27C0-4508-89E9-06144B2BC114}" type="datetime1">
              <a:rPr lang="tr-TR" noProof="0" smtClean="0"/>
              <a:pPr rtl="0"/>
              <a:t>4.12.2020</a:t>
            </a:fld>
            <a:endParaRPr lang="tr-TR" noProof="0" dirty="0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rbest Form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tr-TR" noProof="0" dirty="0"/>
          </a:p>
        </p:txBody>
      </p:sp>
      <p:sp>
        <p:nvSpPr>
          <p:cNvPr id="7" name="Serbest Form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tr-TR" noProof="0" dirty="0"/>
          </a:p>
        </p:txBody>
      </p:sp>
      <p:sp>
        <p:nvSpPr>
          <p:cNvPr id="8" name="Serbest Form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tr-TR" noProof="0" dirty="0"/>
          </a:p>
        </p:txBody>
      </p:sp>
      <p:grpSp>
        <p:nvGrpSpPr>
          <p:cNvPr id="9" name="Grup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Serbest Form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" name="Serbest Form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" name="Serbest Form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" name="Serbest Form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" name="Serbest 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" name="Serbest Form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" name="Serbest Form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" name="Serbest Form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8" name="Serbest Form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9" name="Serbest Form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0" name="Serbest Form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1" name="Serbest 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2" name="Serbest 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3" name="Serbest 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4" name="Serbest 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5" name="Serbest 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6" name="Serbest 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7" name="Serbest 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8" name="Serbest 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9" name="Serbest 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0" name="Serbest 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1" name="Serbest 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2" name="Serbest Form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3" name="Serbest Form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4" name="Serbest 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5" name="Serbest 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6" name="Serbest 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7" name="Serbest 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8" name="Serbest 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9" name="Serbest 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0" name="Serbest 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1" name="Serbest 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2" name="Serbest 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3" name="Serbest 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4" name="Serbest 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5" name="Serbest 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6" name="Serbest 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7" name="Serbest 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8" name="Serbest 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9" name="Serbest 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0" name="Serbest 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1" name="Serbest 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2" name="Serbest 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3" name="Serbest 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4" name="Serbest 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5" name="Serbest 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6" name="Serbest 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7" name="Serbest 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8" name="Serbest 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9" name="Serbest 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0" name="Serbest 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1" name="Serbest 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2" name="Serbest 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3" name="Serbest 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4" name="Serbest 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5" name="Serbest 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6" name="Serbest 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7" name="Serbest 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8" name="Serbest 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9" name="Serbest 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0" name="Serbest 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1" name="Serbest 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2" name="Serbest 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3" name="Serbest 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4" name="Serbest 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5" name="Serbest 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6" name="Serbest 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7" name="Serbest 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8" name="Serbest 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79" name="Serbest 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0" name="Serbest 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1" name="Serbest 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2" name="Serbest 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3" name="Serbest 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4" name="Serbest 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5" name="Serbest 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6" name="Serbest 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7" name="Serbest 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8" name="Serbest 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89" name="Serbest 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90" name="Serbest 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91" name="Serbest 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92" name="Serbest 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93" name="Grup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Serbest Form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95" name="Serbest Form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96" name="Serbest Form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97" name="Serbest Form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98" name="Serbest 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99" name="Serbest Form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0" name="Serbest Form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1" name="Serbest Form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2" name="Serbest Form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3" name="Serbest Form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4" name="Serbest Form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5" name="Serbest 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6" name="Serbest 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7" name="Serbest 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8" name="Serbest 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09" name="Serbest 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0" name="Serbest 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1" name="Serbest 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2" name="Serbest 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3" name="Serbest 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4" name="Serbest 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5" name="Serbest 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6" name="Serbest Form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7" name="Serbest Form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8" name="Serbest 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19" name="Serbest 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0" name="Serbest 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1" name="Serbest 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2" name="Serbest 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3" name="Serbest 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4" name="Serbest 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5" name="Serbest 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6" name="Serbest 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7" name="Serbest 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8" name="Serbest 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9" name="Serbest 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0" name="Serbest 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1" name="Serbest 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2" name="Serbest 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3" name="Serbest 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4" name="Serbest 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5" name="Serbest 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6" name="Serbest 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7" name="Serbest 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8" name="Serbest 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9" name="Serbest 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0" name="Serbest 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1" name="Serbest 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2" name="Serbest 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3" name="Serbest 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4" name="Serbest 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5" name="Serbest 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6" name="Serbest 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7" name="Serbest 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8" name="Serbest 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9" name="Serbest 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0" name="Serbest 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1" name="Serbest 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2" name="Serbest 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3" name="Serbest 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4" name="Serbest 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5" name="Serbest 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6" name="Serbest 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7" name="Serbest 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8" name="Serbest 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9" name="Serbest 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0" name="Serbest 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1" name="Serbest 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2" name="Serbest 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3" name="Serbest 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4" name="Serbest 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5" name="Serbest 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6" name="Serbest 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7" name="Serbest 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8" name="Serbest 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9" name="Serbest 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0" name="Serbest 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1" name="Serbest 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2" name="Serbest 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3" name="Serbest 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4" name="Serbest 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5" name="Serbest 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6" name="Serbest 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177" name="Grup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Serbest Form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9" name="Serbest Form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80" name="Serbest Form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81" name="Serbest Form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82" name="Serbest 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83" name="Serbest Form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84" name="Serbest Form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85" name="Serbest Form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86" name="Serbest Form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87" name="Serbest Form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88" name="Serbest Form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89" name="Serbest 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90" name="Serbest 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91" name="Serbest 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92" name="Serbest 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93" name="Serbest 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94" name="Serbest 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95" name="Serbest 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96" name="Serbest 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97" name="Serbest 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98" name="Serbest 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99" name="Serbest 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00" name="Serbest Form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01" name="Serbest 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02" name="Serbest 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03" name="Serbest 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04" name="Serbest 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05" name="Serbest 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06" name="Serbest 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07" name="Serbest 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08" name="Serbest 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09" name="Serbest 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10" name="Serbest 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11" name="Serbest 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12" name="Serbest 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13" name="Serbest 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14" name="Serbest 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15" name="Serbest 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16" name="Serbest 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17" name="Serbest 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18" name="Serbest 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19" name="Serbest 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20" name="Serbest 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21" name="Serbest 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22" name="Serbest 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23" name="Serbest 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24" name="Serbest 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25" name="Serbest 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26" name="Serbest 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27" name="Serbest 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28" name="Serbest 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29" name="Serbest 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30" name="Serbest 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31" name="Serbest 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32" name="Serbest 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33" name="Serbest 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34" name="Serbest 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35" name="Serbest 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36" name="Serbest 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37" name="Serbest 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38" name="Serbest 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39" name="Serbest 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40" name="Serbest 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41" name="Serbest 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42" name="Serbest 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43" name="Serbest 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44" name="Serbest 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45" name="Serbest 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46" name="Serbest 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47" name="Serbest 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48" name="Serbest 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49" name="Serbest 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50" name="Serbest 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51" name="Serbest 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52" name="Serbest 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53" name="Serbest 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54" name="Serbest 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55" name="Serbest 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56" name="Serbest 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57" name="Serbest 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58" name="Serbest 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59" name="Serbest 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260" name="Grup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Serbest Form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62" name="Serbest Form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63" name="Serbest Form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64" name="Serbest Form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65" name="Serbest Form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66" name="Serbest Form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67" name="Serbest Form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68" name="Serbest Form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69" name="Serbest Form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70" name="Serbest Form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71" name="Serbest Form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72" name="Serbest Form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73" name="Serbest Form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>
                <a:solidFill>
                  <a:schemeClr val="accent6"/>
                </a:solidFill>
              </a:endParaRPr>
            </a:p>
          </p:txBody>
        </p:sp>
        <p:sp>
          <p:nvSpPr>
            <p:cNvPr id="274" name="Serbest Form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75" name="Serbest Form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76" name="Serbest Form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77" name="Serbest Form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>
                <a:solidFill>
                  <a:schemeClr val="accent6"/>
                </a:solidFill>
              </a:endParaRPr>
            </a:p>
          </p:txBody>
        </p:sp>
        <p:sp>
          <p:nvSpPr>
            <p:cNvPr id="278" name="Serbest Form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79" name="Serbest Form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80" name="Serbest Form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81" name="Serbest Form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82" name="Serbest Form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83" name="Serbest Form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84" name="Serbest Form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Serbest Form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Serbest Form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87" name="Serbest Form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88" name="Serbest Form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289" name="Grup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Serbest Form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91" name="Oval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92" name="Serbest Form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93" name="Serbest Form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94" name="Serbest Form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95" name="Serbest Form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96" name="Serbest Form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97" name="Serbest Form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98" name="Serbest Form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99" name="Serbest Form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00" name="Serbest Form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01" name="Serbest Form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02" name="Serbest Form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03" name="Serbest Form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04" name="Serbest Form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05" name="Serbest Form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06" name="Serbest Form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07" name="Serbest Form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08" name="Serbest Form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09" name="Serbest Form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sp>
        <p:nvSpPr>
          <p:cNvPr id="310" name="Serbest Form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tr-TR" noProof="0" dirty="0"/>
          </a:p>
        </p:txBody>
      </p:sp>
      <p:grpSp>
        <p:nvGrpSpPr>
          <p:cNvPr id="311" name="Grup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Serbest Form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13" name="Serbest Form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14" name="Serbest Form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15" name="Serbest Form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16" name="Serbest Form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17" name="Serbest Form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18" name="Serbest Form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19" name="Serbest Form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20" name="Serbest Form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21" name="Serbest Form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22" name="Serbest Form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23" name="Serbest Form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24" name="Serbest Form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25" name="Serbest Form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26" name="Serbest Form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27" name="Serbest Form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28" name="Serbest Form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29" name="Serbest Form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30" name="Serbest Form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31" name="Serbest Form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32" name="Serbest Form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33" name="Serbest Form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34" name="Serbest Form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35" name="Serbest Form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36" name="Serbest Form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37" name="Serbest Form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38" name="Serbest Form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39" name="Serbest Form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40" name="Serbest Form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41" name="Serbest Form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42" name="Serbest Form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43" name="Serbest Form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44" name="Serbest Form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45" name="Serbest Form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46" name="Serbest Form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47" name="Serbest Form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348" name="Grup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Grup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Serbest Form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76" name="Serbest Form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77" name="Serbest Form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78" name="Serbest Form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79" name="Serbest Form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80" name="Serbest Form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81" name="Serbest Form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82" name="Serbest Form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83" name="Serbest Form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84" name="Serbest Form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85" name="Serbest Form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86" name="Serbest Form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87" name="Serbest Form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88" name="Serbest Form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89" name="Serbest Form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90" name="Serbest Form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91" name="Serbest Form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92" name="Serbest Form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93" name="Serbest Form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94" name="Serbest Form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95" name="Serbest Form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96" name="Serbest Form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97" name="Serbest Form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98" name="Serbest Form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99" name="Serbest Form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00" name="Serbest Form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01" name="Serbest Form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02" name="Serbest Form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03" name="Serbest Form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04" name="Serbest Form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05" name="Serbest Form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06" name="Serbest Form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07" name="Serbest Form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08" name="Serbest Form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09" name="Serbest Form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10" name="Serbest Form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11" name="Serbest Form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12" name="Serbest Form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13" name="Serbest Form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14" name="Serbest Form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15" name="Serbest Form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16" name="Serbest Form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17" name="Serbest Form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18" name="Serbest Form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19" name="Serbest Form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20" name="Serbest Form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421" name="Serbest Form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</p:grpSp>
        <p:grpSp>
          <p:nvGrpSpPr>
            <p:cNvPr id="350" name="Grup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Serbest Form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67" name="Serbest Form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68" name="Serbest Form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69" name="Serbest Form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70" name="Serbest Form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71" name="Serbest Form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72" name="Serbest Form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73" name="Serbest Form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74" name="Serbest Form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</p:grpSp>
        <p:grpSp>
          <p:nvGrpSpPr>
            <p:cNvPr id="351" name="Grup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Serbest Form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60" name="Serbest Form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61" name="Serbest Form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62" name="Serbest Form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63" name="Serbest Form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64" name="Serbest Form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65" name="Serbest Form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</p:grpSp>
        <p:grpSp>
          <p:nvGrpSpPr>
            <p:cNvPr id="352" name="Grup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Serbest Form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54" name="Serbest Form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55" name="Serbest Form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56" name="Serbest Form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57" name="Serbest Form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  <p:sp>
            <p:nvSpPr>
              <p:cNvPr id="358" name="Serbest Form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tr-TR" noProof="0" dirty="0"/>
              </a:p>
            </p:txBody>
          </p:sp>
        </p:grpSp>
      </p:grpSp>
      <p:grpSp>
        <p:nvGrpSpPr>
          <p:cNvPr id="422" name="Grup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Serbest 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24" name="Serbest 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25" name="Serbest 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26" name="Serbest 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27" name="Serbest 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28" name="Serbest 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29" name="Serbest 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30" name="Serbest 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431" name="Grup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Serbest 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33" name="Serbest 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34" name="Serbest 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35" name="Serbest 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36" name="Serbest 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37" name="Serbest 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38" name="Serbest 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39" name="Serbest 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440" name="Grup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Serbest Form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42" name="Serbest Form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43" name="Serbest Form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44" name="Serbest Form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45" name="Serbest Form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46" name="Serbest Form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47" name="Serbest Form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48" name="Serbest Form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rtlCol="0" anchor="ctr">
            <a:normAutofit/>
          </a:bodyPr>
          <a:lstStyle>
            <a:lvl1pPr algn="ctr">
              <a:defRPr sz="6000"/>
            </a:lvl1pPr>
          </a:lstStyle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4" name="Alt Bilgi Yer Tutucusu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bilgi ekleme</a:t>
            </a:r>
          </a:p>
        </p:txBody>
      </p:sp>
      <p:sp>
        <p:nvSpPr>
          <p:cNvPr id="3" name="Tarih Yer Tutucusu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8CEB930-5414-4DB9-8D94-DC94379258AA}" type="datetime1">
              <a:rPr lang="tr-TR" noProof="0" smtClean="0"/>
              <a:pPr rtl="0"/>
              <a:t>4.12.2020</a:t>
            </a:fld>
            <a:endParaRPr lang="tr-TR" noProof="0" dirty="0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ilgi Yer Tutucusu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bilgi ekleme</a:t>
            </a:r>
          </a:p>
        </p:txBody>
      </p:sp>
      <p:sp>
        <p:nvSpPr>
          <p:cNvPr id="2" name="Tarih Yer Tutucusu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0FC167-785F-4C15-AD53-ECDDB92EE978}" type="datetime1">
              <a:rPr lang="tr-TR" noProof="0" smtClean="0"/>
              <a:pPr rtl="0"/>
              <a:t>4.12.2020</a:t>
            </a:fld>
            <a:endParaRPr lang="tr-TR" noProof="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Resim Yazı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  <a:p>
            <a:pPr lvl="1" rtl="0"/>
            <a:r>
              <a:rPr lang="tr-TR" noProof="0"/>
              <a:t>İkinci düzey</a:t>
            </a:r>
          </a:p>
          <a:p>
            <a:pPr lvl="2" rtl="0"/>
            <a:r>
              <a:rPr lang="tr-TR" noProof="0"/>
              <a:t>Üçüncü düzey</a:t>
            </a:r>
          </a:p>
          <a:p>
            <a:pPr lvl="3" rtl="0"/>
            <a:r>
              <a:rPr lang="tr-TR" noProof="0"/>
              <a:t>Dördüncü düzey</a:t>
            </a:r>
          </a:p>
          <a:p>
            <a:pPr lvl="4" rtl="0"/>
            <a:r>
              <a:rPr lang="tr-TR" noProof="0"/>
              <a:t>Beşinci düzey</a:t>
            </a:r>
            <a:endParaRPr lang="tr-TR" noProof="0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bilgi ekleme</a:t>
            </a:r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DDCDFA-F0F8-4CC6-9AC9-1DC6A8E77160}" type="datetime1">
              <a:rPr lang="tr-TR" noProof="0" smtClean="0"/>
              <a:pPr rtl="0"/>
              <a:t>4.12.2020</a:t>
            </a:fld>
            <a:endParaRPr lang="tr-TR" noProof="0" dirty="0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Resim Yazısı İçeren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3" name="Resim Yer Tutucusu 2" descr="Resim eklemek için boş yer tutucu. Yer tutucuya tıklayın ve eklemek istediğiniz resmi seçin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bilgi ekleme</a:t>
            </a:r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226980-CC3C-4087-A726-DB85130DE069}" type="datetime1">
              <a:rPr lang="tr-TR" noProof="0" smtClean="0"/>
              <a:pPr rtl="0"/>
              <a:t>4.12.2020</a:t>
            </a:fld>
            <a:endParaRPr lang="tr-TR" noProof="0" dirty="0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rbest Form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tr-TR" noProof="0" dirty="0"/>
          </a:p>
        </p:txBody>
      </p:sp>
      <p:sp>
        <p:nvSpPr>
          <p:cNvPr id="8" name="Serbest Form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tr-TR" noProof="0" dirty="0"/>
          </a:p>
        </p:txBody>
      </p:sp>
      <p:sp>
        <p:nvSpPr>
          <p:cNvPr id="9" name="Serbest Form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tr-TR" noProof="0" dirty="0"/>
          </a:p>
        </p:txBody>
      </p:sp>
      <p:grpSp>
        <p:nvGrpSpPr>
          <p:cNvPr id="10" name="Grup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Serbest Form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2" name="Serbest Form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3" name="Serbest Form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4" name="Serbest Form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5" name="Serbest Form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6" name="Serbest Form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7" name="Serbest Form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18" name="Serbest Form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19" name="Grup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Serbest Form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1" name="Serbest Form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2" name="Serbest Form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3" name="Serbest Form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4" name="Serbest Form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5" name="Serbest Form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26" name="Grup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Serbest Form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8" name="Serbest Form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29" name="Serbest Form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0" name="Serbest Form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1" name="Serbest Form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2" name="Serbest Form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3" name="Serbest Form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34" name="Grup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Serbest Form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6" name="Serbest Form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7" name="Serbest Form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8" name="Serbest Form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39" name="Serbest Form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0" name="Serbest Form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1" name="Serbest Form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2" name="Serbest Form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43" name="Grup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Serbest Form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5" name="Serbest Form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6" name="Serbest Form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7" name="Serbest Form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8" name="Serbest Form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49" name="Serbest Form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0" name="Serbest Form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1" name="Serbest Form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52" name="Grup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Serbest 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4" name="Serbest 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5" name="Serbest 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6" name="Serbest 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7" name="Serbest 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8" name="Serbest 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59" name="Serbest 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0" name="Serbest 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grpSp>
        <p:nvGrpSpPr>
          <p:cNvPr id="61" name="Grup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Serbest Form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3" name="Serbest Form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4" name="Serbest Form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5" name="Serbest Form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6" name="Serbest Form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7" name="Serbest Form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8" name="Serbest Form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  <p:sp>
          <p:nvSpPr>
            <p:cNvPr id="69" name="Serbest Form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tr-TR" noProof="0" dirty="0"/>
            </a:p>
          </p:txBody>
        </p:sp>
      </p:grpSp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tr-TR" noProof="0" dirty="0"/>
              <a:t>Asıl başlık stilini düzenlemek için tıklayın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tr-TR" noProof="0" dirty="0"/>
              <a:t>Asıl metin stillerini düzenlemek için tıklayın</a:t>
            </a:r>
          </a:p>
          <a:p>
            <a:pPr lvl="1" rtl="0"/>
            <a:r>
              <a:rPr lang="tr-TR" noProof="0" dirty="0"/>
              <a:t>İkinci düzey</a:t>
            </a:r>
          </a:p>
          <a:p>
            <a:pPr lvl="2" rtl="0"/>
            <a:r>
              <a:rPr lang="tr-TR" noProof="0" dirty="0"/>
              <a:t>Üçüncü düzey</a:t>
            </a:r>
          </a:p>
          <a:p>
            <a:pPr lvl="3" rtl="0"/>
            <a:r>
              <a:rPr lang="tr-TR" noProof="0" dirty="0"/>
              <a:t>Dördüncü düzey</a:t>
            </a:r>
          </a:p>
          <a:p>
            <a:pPr lvl="4" rtl="0"/>
            <a:r>
              <a:rPr lang="tr-TR" noProof="0" dirty="0"/>
              <a:t>Beşinci düzey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tr-TR" noProof="0" dirty="0"/>
              <a:t>Alt bilgi ekleme</a:t>
            </a:r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1063198" cy="193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4901B556-B979-4160-B665-FBDC7CC5A8AD}" type="datetime1">
              <a:rPr lang="tr-TR" noProof="0" smtClean="0"/>
              <a:pPr rtl="0"/>
              <a:t>4.12.2020</a:t>
            </a:fld>
            <a:endParaRPr lang="tr-TR" noProof="0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CA8D9AD5-F248-4919-864A-CFD76CC027D6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books-library-reading-education-155185/" TargetMode="External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slide" Target="slide1.xml" /><Relationship Id="rId1" Type="http://schemas.openxmlformats.org/officeDocument/2006/relationships/slideLayout" Target="../slideLayouts/slideLayout5.xml" /><Relationship Id="rId4" Type="http://schemas.openxmlformats.org/officeDocument/2006/relationships/image" Target="../media/image7.png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 /><Relationship Id="rId2" Type="http://schemas.openxmlformats.org/officeDocument/2006/relationships/diagramData" Target="../diagrams/data1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1.xml" /><Relationship Id="rId5" Type="http://schemas.openxmlformats.org/officeDocument/2006/relationships/diagramColors" Target="../diagrams/colors1.xml" /><Relationship Id="rId4" Type="http://schemas.openxmlformats.org/officeDocument/2006/relationships/diagramQuickStyle" Target="../diagrams/quickStyle1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 /><Relationship Id="rId2" Type="http://schemas.openxmlformats.org/officeDocument/2006/relationships/diagramData" Target="../diagrams/data2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2.xml" /><Relationship Id="rId5" Type="http://schemas.openxmlformats.org/officeDocument/2006/relationships/diagramColors" Target="../diagrams/colors2.xml" /><Relationship Id="rId4" Type="http://schemas.openxmlformats.org/officeDocument/2006/relationships/diagramQuickStyle" Target="../diagrams/quickStyle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669233" y="422473"/>
            <a:ext cx="9360418" cy="2263258"/>
          </a:xfrm>
        </p:spPr>
        <p:txBody>
          <a:bodyPr rtlCol="0"/>
          <a:lstStyle/>
          <a:p>
            <a:pPr rtl="0"/>
            <a:r>
              <a:rPr lang="tr-TR" b="1" dirty="0">
                <a:solidFill>
                  <a:srgbClr val="FF0000"/>
                </a:solidFill>
              </a:rPr>
              <a:t>ZAMİR</a:t>
            </a:r>
          </a:p>
        </p:txBody>
      </p:sp>
      <p:sp>
        <p:nvSpPr>
          <p:cNvPr id="5" name="Alt Başlık 4"/>
          <p:cNvSpPr>
            <a:spLocks noGrp="1"/>
          </p:cNvSpPr>
          <p:nvPr>
            <p:ph type="subTitle" idx="1"/>
          </p:nvPr>
        </p:nvSpPr>
        <p:spPr>
          <a:xfrm>
            <a:off x="3388424" y="2430793"/>
            <a:ext cx="6916336" cy="1771600"/>
          </a:xfrm>
        </p:spPr>
        <p:txBody>
          <a:bodyPr rtlCol="0">
            <a:normAutofit/>
          </a:bodyPr>
          <a:lstStyle/>
          <a:p>
            <a:pPr rtl="0"/>
            <a:r>
              <a:rPr lang="tr-TR" sz="5400" b="1" dirty="0">
                <a:solidFill>
                  <a:srgbClr val="FF0000"/>
                </a:solidFill>
                <a:latin typeface="+mj-lt"/>
              </a:rPr>
              <a:t>(</a:t>
            </a:r>
            <a:r>
              <a:rPr lang="tr-TR" sz="5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ADIL</a:t>
            </a:r>
            <a:r>
              <a:rPr lang="tr-TR" sz="5400" b="1" dirty="0">
                <a:solidFill>
                  <a:srgbClr val="FF0000"/>
                </a:solidFill>
                <a:latin typeface="+mj-lt"/>
              </a:rPr>
              <a:t>)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FA9F7820-F997-4820-A24D-05E8B814567B}"/>
              </a:ext>
            </a:extLst>
          </p:cNvPr>
          <p:cNvSpPr txBox="1"/>
          <p:nvPr/>
        </p:nvSpPr>
        <p:spPr>
          <a:xfrm>
            <a:off x="6414052" y="4976984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+mj-lt"/>
              </a:rPr>
              <a:t>Özgür KAYA</a:t>
            </a:r>
          </a:p>
          <a:p>
            <a:pPr algn="ctr"/>
            <a:r>
              <a:rPr lang="tr-TR" sz="2400" b="1" dirty="0">
                <a:solidFill>
                  <a:srgbClr val="0070C0"/>
                </a:solidFill>
                <a:latin typeface="+mj-lt"/>
              </a:rPr>
              <a:t>Türkçe Öğretmeni</a:t>
            </a:r>
          </a:p>
        </p:txBody>
      </p:sp>
    </p:spTree>
    <p:extLst>
      <p:ext uri="{BB962C8B-B14F-4D97-AF65-F5344CB8AC3E}">
        <p14:creationId xmlns:p14="http://schemas.microsoft.com/office/powerpoint/2010/main" val="2552960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429423B9-B6BC-40F6-8BC3-8A1057C9D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2. İŞARET ZAMİRİ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54E3AE57-ACB8-4D20-AFF1-B2C143100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8572" y="1485901"/>
            <a:ext cx="9134856" cy="780222"/>
          </a:xfrm>
        </p:spPr>
        <p:txBody>
          <a:bodyPr>
            <a:normAutofit lnSpcReduction="10000"/>
          </a:bodyPr>
          <a:lstStyle/>
          <a:p>
            <a:r>
              <a:rPr lang="tr-TR" sz="2400" dirty="0"/>
              <a:t>Varlıkların isimlerini söylemeden işaretle göstermeye yarayan zamirlere </a:t>
            </a:r>
            <a:r>
              <a:rPr lang="tr-TR" sz="2400" b="1" dirty="0">
                <a:solidFill>
                  <a:srgbClr val="FF0000"/>
                </a:solidFill>
              </a:rPr>
              <a:t>işaret (gösterme) zamiri</a:t>
            </a:r>
            <a:r>
              <a:rPr lang="tr-TR" sz="2400" dirty="0">
                <a:solidFill>
                  <a:srgbClr val="FF0000"/>
                </a:solidFill>
              </a:rPr>
              <a:t> </a:t>
            </a:r>
            <a:r>
              <a:rPr lang="tr-TR" sz="2400" dirty="0"/>
              <a:t>denir.</a:t>
            </a:r>
          </a:p>
        </p:txBody>
      </p:sp>
      <p:sp>
        <p:nvSpPr>
          <p:cNvPr id="5" name="İçerik Yer Tutucusu 3">
            <a:extLst>
              <a:ext uri="{FF2B5EF4-FFF2-40B4-BE49-F238E27FC236}">
                <a16:creationId xmlns:a16="http://schemas.microsoft.com/office/drawing/2014/main" id="{217B3DDB-E67D-436F-B97C-8A6ACE673009}"/>
              </a:ext>
            </a:extLst>
          </p:cNvPr>
          <p:cNvSpPr txBox="1">
            <a:spLocks/>
          </p:cNvSpPr>
          <p:nvPr/>
        </p:nvSpPr>
        <p:spPr>
          <a:xfrm>
            <a:off x="1522874" y="2439690"/>
            <a:ext cx="9134856" cy="7802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i="1" dirty="0"/>
              <a:t>«Bu, şu, o, bunlar, şunlar, onlar, öteki, beriki, karşıki» </a:t>
            </a:r>
            <a:r>
              <a:rPr lang="tr-TR" sz="2400" dirty="0"/>
              <a:t>gibi sözcükler, en sık kullanılan işaret zamirleridir.</a:t>
            </a: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C70C7F45-AE77-4492-96D3-746C712B1F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3580" y="3429000"/>
            <a:ext cx="4199797" cy="217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70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DDFEF58-91A4-4193-B650-ED4D64178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2139" y="379979"/>
            <a:ext cx="9133730" cy="646332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259C448-9E5F-4C54-9CF5-808D80FD6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4982" y="1247362"/>
            <a:ext cx="9802036" cy="561062"/>
          </a:xfrm>
        </p:spPr>
        <p:txBody>
          <a:bodyPr>
            <a:normAutofit/>
          </a:bodyPr>
          <a:lstStyle/>
          <a:p>
            <a:r>
              <a:rPr lang="tr-TR" sz="2400" b="1" u="sng" dirty="0"/>
              <a:t>Bu,</a:t>
            </a:r>
            <a:r>
              <a:rPr lang="tr-TR" sz="2400" dirty="0"/>
              <a:t> senin kitabın değil mi? («Bu» zamiri kitap isminin yerini tutmuş.)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991C2A64-B0CB-4E01-9344-71E030392A1B}"/>
              </a:ext>
            </a:extLst>
          </p:cNvPr>
          <p:cNvSpPr txBox="1"/>
          <p:nvPr/>
        </p:nvSpPr>
        <p:spPr>
          <a:xfrm>
            <a:off x="1194982" y="1924918"/>
            <a:ext cx="8730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u="sng" dirty="0"/>
              <a:t>Şunu</a:t>
            </a:r>
            <a:r>
              <a:rPr lang="tr-TR" sz="2400" dirty="0"/>
              <a:t> uzatır mısın? («Şu» zamiri kalem isminin yerini tutmuş.)</a:t>
            </a:r>
          </a:p>
          <a:p>
            <a:endParaRPr lang="tr-TR" sz="2000" dirty="0"/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A70FACE3-55CD-46FC-BA06-344E2AA1F25F}"/>
              </a:ext>
            </a:extLst>
          </p:cNvPr>
          <p:cNvSpPr txBox="1"/>
          <p:nvPr/>
        </p:nvSpPr>
        <p:spPr>
          <a:xfrm>
            <a:off x="1194982" y="2546285"/>
            <a:ext cx="944651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u="sng" dirty="0"/>
              <a:t>Onları</a:t>
            </a:r>
            <a:r>
              <a:rPr lang="tr-TR" sz="2400" dirty="0"/>
              <a:t> mutfağa taşımasına yardım et. («O» zamiri tabaklar isminin yerini tutmuş.)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2000" dirty="0"/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79C595CB-C4E4-4E67-B78A-E248B309C60E}"/>
              </a:ext>
            </a:extLst>
          </p:cNvPr>
          <p:cNvSpPr txBox="1"/>
          <p:nvPr/>
        </p:nvSpPr>
        <p:spPr>
          <a:xfrm>
            <a:off x="1194981" y="3343998"/>
            <a:ext cx="7368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u="sng" dirty="0"/>
              <a:t>Buraya</a:t>
            </a:r>
            <a:r>
              <a:rPr lang="tr-TR" sz="2400" dirty="0"/>
              <a:t> geçen yıl da gelmiştik. (İzmir’e)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2400" dirty="0"/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1273FFC9-7FFF-4B42-AE9D-A0D6550C4B83}"/>
              </a:ext>
            </a:extLst>
          </p:cNvPr>
          <p:cNvSpPr txBox="1"/>
          <p:nvPr/>
        </p:nvSpPr>
        <p:spPr>
          <a:xfrm>
            <a:off x="1194981" y="3990329"/>
            <a:ext cx="7368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u="sng" dirty="0"/>
              <a:t>Şundan</a:t>
            </a:r>
            <a:r>
              <a:rPr lang="tr-TR" sz="2400" dirty="0"/>
              <a:t> bir kilo da biz alalım. (Kiraz)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8904B8E3-5333-4B31-B0CA-BEFD7A6E931C}"/>
              </a:ext>
            </a:extLst>
          </p:cNvPr>
          <p:cNvSpPr txBox="1"/>
          <p:nvPr/>
        </p:nvSpPr>
        <p:spPr>
          <a:xfrm>
            <a:off x="1194980" y="4636660"/>
            <a:ext cx="7368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u="sng" dirty="0"/>
              <a:t>Ötekini</a:t>
            </a:r>
            <a:r>
              <a:rPr lang="tr-TR" sz="2400" dirty="0"/>
              <a:t> giyersen daha çok yakışır. (Giysi)</a:t>
            </a:r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67229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AA9385D-DC7A-4CDD-BAC3-9D05AD908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331" y="113049"/>
            <a:ext cx="9133730" cy="703244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Not: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DEF2878-5543-4C9A-BBD4-3056A9432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1" y="1011174"/>
            <a:ext cx="10888715" cy="793474"/>
          </a:xfrm>
        </p:spPr>
        <p:txBody>
          <a:bodyPr>
            <a:normAutofit lnSpcReduction="10000"/>
          </a:bodyPr>
          <a:lstStyle/>
          <a:p>
            <a:r>
              <a:rPr lang="tr-TR" sz="2400" b="1" i="1" dirty="0">
                <a:solidFill>
                  <a:srgbClr val="FF0000"/>
                </a:solidFill>
              </a:rPr>
              <a:t>“O” ve “onlar”</a:t>
            </a:r>
            <a:r>
              <a:rPr lang="tr-TR" sz="2400" i="1" dirty="0">
                <a:solidFill>
                  <a:srgbClr val="FF0000"/>
                </a:solidFill>
              </a:rPr>
              <a:t> </a:t>
            </a:r>
            <a:r>
              <a:rPr lang="tr-TR" sz="2400" dirty="0"/>
              <a:t>sözcükleri hem kişi zamiri hem de işaret zamiri olarak kullanılabilir. 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80152E54-93FB-4495-AE6D-718C4A1D1DC1}"/>
              </a:ext>
            </a:extLst>
          </p:cNvPr>
          <p:cNvSpPr txBox="1"/>
          <p:nvPr/>
        </p:nvSpPr>
        <p:spPr>
          <a:xfrm>
            <a:off x="914398" y="1804648"/>
            <a:ext cx="913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Bu zamirler, insan isimlerinin yerini tutuyorsa kişi zamiridir.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71BE158C-563A-4670-B2D5-FC274C3710E2}"/>
              </a:ext>
            </a:extLst>
          </p:cNvPr>
          <p:cNvSpPr txBox="1"/>
          <p:nvPr/>
        </p:nvSpPr>
        <p:spPr>
          <a:xfrm>
            <a:off x="914397" y="2381670"/>
            <a:ext cx="10734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Bu zamirler, insan dışı varlıkların isimlerinin yerini tutuyorsa işaret zamiridir.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83A7F3EC-41BF-49C6-8F73-DDB44E3B6BA2}"/>
              </a:ext>
            </a:extLst>
          </p:cNvPr>
          <p:cNvSpPr txBox="1"/>
          <p:nvPr/>
        </p:nvSpPr>
        <p:spPr>
          <a:xfrm>
            <a:off x="1121861" y="3059787"/>
            <a:ext cx="8719930" cy="2609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u="sng" dirty="0">
                <a:solidFill>
                  <a:srgbClr val="FF0000"/>
                </a:solidFill>
              </a:rPr>
              <a:t>Örnek:</a:t>
            </a:r>
            <a:r>
              <a:rPr lang="tr-TR" sz="2400" b="1" dirty="0">
                <a:solidFill>
                  <a:srgbClr val="FF0000"/>
                </a:solidFill>
              </a:rPr>
              <a:t>	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400" b="1" u="sng" dirty="0"/>
              <a:t>Onu</a:t>
            </a:r>
            <a:r>
              <a:rPr lang="tr-TR" sz="2400" dirty="0"/>
              <a:t> ders çalışırken gördüm. 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400" b="1" u="sng" dirty="0"/>
              <a:t>Onu</a:t>
            </a:r>
            <a:r>
              <a:rPr lang="tr-TR" sz="2400" dirty="0"/>
              <a:t> cüzdanıma koyarken düşürmüşüm. 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400" b="1" u="sng" dirty="0"/>
              <a:t>Onları</a:t>
            </a:r>
            <a:r>
              <a:rPr lang="tr-TR" sz="2400" dirty="0"/>
              <a:t> da yemeğe çağırmak istiyorum. 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400" b="1" u="sng" dirty="0"/>
              <a:t>Onları</a:t>
            </a:r>
            <a:r>
              <a:rPr lang="tr-TR" sz="2400" dirty="0"/>
              <a:t> dolaba yerleştirir misin? 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7169B3D1-F8C3-45BC-A128-43016965CF8D}"/>
              </a:ext>
            </a:extLst>
          </p:cNvPr>
          <p:cNvSpPr txBox="1"/>
          <p:nvPr/>
        </p:nvSpPr>
        <p:spPr>
          <a:xfrm>
            <a:off x="5311516" y="3429000"/>
            <a:ext cx="42072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tr-TR" sz="2400" dirty="0"/>
              <a:t> Kişi zamiri</a:t>
            </a:r>
          </a:p>
          <a:p>
            <a:pPr lvl="0">
              <a:lnSpc>
                <a:spcPct val="150000"/>
              </a:lnSpc>
            </a:pPr>
            <a:r>
              <a:rPr lang="tr-TR" sz="2400" dirty="0">
                <a:sym typeface="Wingdings" panose="05000000000000000000" pitchFamily="2" charset="2"/>
              </a:rPr>
              <a:t>	        </a:t>
            </a:r>
            <a:r>
              <a:rPr lang="tr-TR" sz="2400" dirty="0"/>
              <a:t> İşaret zamiri</a:t>
            </a:r>
          </a:p>
          <a:p>
            <a:pPr lvl="0">
              <a:lnSpc>
                <a:spcPct val="150000"/>
              </a:lnSpc>
            </a:pPr>
            <a:r>
              <a:rPr lang="tr-TR" sz="2400" dirty="0">
                <a:sym typeface="Wingdings" panose="05000000000000000000" pitchFamily="2" charset="2"/>
              </a:rPr>
              <a:t>	     </a:t>
            </a:r>
            <a:r>
              <a:rPr lang="tr-TR" sz="2400" dirty="0"/>
              <a:t> Kişi zamiri</a:t>
            </a:r>
          </a:p>
          <a:p>
            <a:pPr lvl="0">
              <a:lnSpc>
                <a:spcPct val="150000"/>
              </a:lnSpc>
            </a:pPr>
            <a:r>
              <a:rPr lang="tr-TR" sz="2400" dirty="0">
                <a:sym typeface="Wingdings" panose="05000000000000000000" pitchFamily="2" charset="2"/>
              </a:rPr>
              <a:t>      </a:t>
            </a:r>
            <a:r>
              <a:rPr lang="tr-TR" sz="2400" dirty="0"/>
              <a:t> İşaret zamiri</a:t>
            </a:r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42031991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uiExpand="1" build="p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id="{B5107252-A4C2-4064-94B4-A0D2997A8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216611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3. Belgisiz Zamir</a:t>
            </a:r>
          </a:p>
        </p:txBody>
      </p:sp>
    </p:spTree>
    <p:extLst>
      <p:ext uri="{BB962C8B-B14F-4D97-AF65-F5344CB8AC3E}">
        <p14:creationId xmlns:p14="http://schemas.microsoft.com/office/powerpoint/2010/main" val="131371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429423B9-B6BC-40F6-8BC3-8A1057C9D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3. BELGİSİZ ZAMİR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54E3AE57-ACB8-4D20-AFF1-B2C143100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874" y="1980556"/>
            <a:ext cx="9134856" cy="780222"/>
          </a:xfrm>
        </p:spPr>
        <p:txBody>
          <a:bodyPr>
            <a:normAutofit lnSpcReduction="10000"/>
          </a:bodyPr>
          <a:lstStyle/>
          <a:p>
            <a:r>
              <a:rPr lang="tr-TR" sz="2400" dirty="0"/>
              <a:t>Hangi varlığın yerini tuttuğu tam olarak belli olmayan zamirlere </a:t>
            </a:r>
            <a:r>
              <a:rPr lang="tr-TR" sz="2400" b="1" dirty="0">
                <a:solidFill>
                  <a:srgbClr val="FF0000"/>
                </a:solidFill>
              </a:rPr>
              <a:t>belgisiz zamir </a:t>
            </a:r>
            <a:r>
              <a:rPr lang="tr-TR" sz="2400" dirty="0"/>
              <a:t>denir. </a:t>
            </a:r>
          </a:p>
        </p:txBody>
      </p:sp>
      <p:sp>
        <p:nvSpPr>
          <p:cNvPr id="5" name="İçerik Yer Tutucusu 3">
            <a:extLst>
              <a:ext uri="{FF2B5EF4-FFF2-40B4-BE49-F238E27FC236}">
                <a16:creationId xmlns:a16="http://schemas.microsoft.com/office/drawing/2014/main" id="{217B3DDB-E67D-436F-B97C-8A6ACE673009}"/>
              </a:ext>
            </a:extLst>
          </p:cNvPr>
          <p:cNvSpPr txBox="1">
            <a:spLocks/>
          </p:cNvSpPr>
          <p:nvPr/>
        </p:nvSpPr>
        <p:spPr>
          <a:xfrm>
            <a:off x="1522874" y="3429000"/>
            <a:ext cx="9134856" cy="7802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i="1" dirty="0"/>
              <a:t>“Kimi, çoğu, bazıları, şey, herkes, hepsi, hiç kimse, birçoğu, biri” </a:t>
            </a:r>
            <a:r>
              <a:rPr lang="tr-TR" sz="2400" dirty="0"/>
              <a:t>gibi sözcükler, en sık kullanılan belgisiz zamirlerdir.</a:t>
            </a:r>
          </a:p>
        </p:txBody>
      </p:sp>
    </p:spTree>
    <p:extLst>
      <p:ext uri="{BB962C8B-B14F-4D97-AF65-F5344CB8AC3E}">
        <p14:creationId xmlns:p14="http://schemas.microsoft.com/office/powerpoint/2010/main" val="11580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DDFEF58-91A4-4193-B650-ED4D64178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10" name="İçerik Yer Tutucusu 9">
            <a:extLst>
              <a:ext uri="{FF2B5EF4-FFF2-40B4-BE49-F238E27FC236}">
                <a16:creationId xmlns:a16="http://schemas.microsoft.com/office/drawing/2014/main" id="{5DEBD954-E02A-4448-830C-E86476E87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564369"/>
            <a:ext cx="9134856" cy="496901"/>
          </a:xfrm>
        </p:spPr>
        <p:txBody>
          <a:bodyPr>
            <a:normAutofit/>
          </a:bodyPr>
          <a:lstStyle/>
          <a:p>
            <a:r>
              <a:rPr lang="tr-TR" sz="2400" dirty="0"/>
              <a:t>Testteki soruların </a:t>
            </a:r>
            <a:r>
              <a:rPr lang="tr-TR" sz="2400" b="1" u="sng" dirty="0"/>
              <a:t>bazıları</a:t>
            </a:r>
            <a:r>
              <a:rPr lang="tr-TR" sz="2400" dirty="0"/>
              <a:t> çok kolaydı. (Sorular ama hangileri?)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991C2A64-B0CB-4E01-9344-71E030392A1B}"/>
              </a:ext>
            </a:extLst>
          </p:cNvPr>
          <p:cNvSpPr txBox="1"/>
          <p:nvPr/>
        </p:nvSpPr>
        <p:spPr>
          <a:xfrm>
            <a:off x="1524002" y="2163457"/>
            <a:ext cx="7368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u="sng" dirty="0"/>
              <a:t>Biri</a:t>
            </a:r>
            <a:r>
              <a:rPr lang="tr-TR" sz="2400" dirty="0"/>
              <a:t> telefonuma çağrı bırakmış. (Bir insan ama kim?)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A70FACE3-55CD-46FC-BA06-344E2AA1F25F}"/>
              </a:ext>
            </a:extLst>
          </p:cNvPr>
          <p:cNvSpPr txBox="1"/>
          <p:nvPr/>
        </p:nvSpPr>
        <p:spPr>
          <a:xfrm>
            <a:off x="1524002" y="2784824"/>
            <a:ext cx="821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Yarın </a:t>
            </a:r>
            <a:r>
              <a:rPr lang="tr-TR" sz="2400" b="1" u="sng" dirty="0"/>
              <a:t>herkes</a:t>
            </a:r>
            <a:r>
              <a:rPr lang="tr-TR" sz="2400" dirty="0"/>
              <a:t> okula gelsin. (Tüm öğrenciler ama kimler?)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79C595CB-C4E4-4E67-B78A-E248B309C60E}"/>
              </a:ext>
            </a:extLst>
          </p:cNvPr>
          <p:cNvSpPr txBox="1"/>
          <p:nvPr/>
        </p:nvSpPr>
        <p:spPr>
          <a:xfrm>
            <a:off x="1524000" y="3334512"/>
            <a:ext cx="7368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Olanları </a:t>
            </a:r>
            <a:r>
              <a:rPr lang="tr-TR" sz="2400" b="1" u="sng" dirty="0"/>
              <a:t>hiç kimse </a:t>
            </a:r>
            <a:r>
              <a:rPr lang="tr-TR" sz="2400" dirty="0"/>
              <a:t>anlamadı. (İnsanlar ama kimler?)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1273FFC9-7FFF-4B42-AE9D-A0D6550C4B83}"/>
              </a:ext>
            </a:extLst>
          </p:cNvPr>
          <p:cNvSpPr txBox="1"/>
          <p:nvPr/>
        </p:nvSpPr>
        <p:spPr>
          <a:xfrm>
            <a:off x="1524000" y="3884200"/>
            <a:ext cx="7368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Bu benim en sevdiğim </a:t>
            </a:r>
            <a:r>
              <a:rPr lang="tr-TR" sz="2400" b="1" u="sng" dirty="0"/>
              <a:t>şey</a:t>
            </a:r>
            <a:r>
              <a:rPr lang="tr-TR" sz="2400" dirty="0"/>
              <a:t>. (Bir şey ama ney?)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8904B8E3-5333-4B31-B0CA-BEFD7A6E931C}"/>
              </a:ext>
            </a:extLst>
          </p:cNvPr>
          <p:cNvSpPr txBox="1"/>
          <p:nvPr/>
        </p:nvSpPr>
        <p:spPr>
          <a:xfrm>
            <a:off x="1524000" y="4505567"/>
            <a:ext cx="7368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u="sng" dirty="0"/>
              <a:t>Kimileri</a:t>
            </a:r>
            <a:r>
              <a:rPr lang="tr-TR" sz="2400" dirty="0"/>
              <a:t> çok güler yüzlüdür. (İnsanlar ama kimler?)</a:t>
            </a:r>
          </a:p>
        </p:txBody>
      </p:sp>
    </p:spTree>
    <p:extLst>
      <p:ext uri="{BB962C8B-B14F-4D97-AF65-F5344CB8AC3E}">
        <p14:creationId xmlns:p14="http://schemas.microsoft.com/office/powerpoint/2010/main" val="288655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5" grpId="0"/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id="{B5107252-A4C2-4064-94B4-A0D2997A8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216611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ea typeface="Malgun Gothic" panose="020B0503020000020004" pitchFamily="34" charset="-127"/>
              </a:rPr>
              <a:t>4. Soru Zamiri</a:t>
            </a:r>
          </a:p>
        </p:txBody>
      </p:sp>
    </p:spTree>
    <p:extLst>
      <p:ext uri="{BB962C8B-B14F-4D97-AF65-F5344CB8AC3E}">
        <p14:creationId xmlns:p14="http://schemas.microsoft.com/office/powerpoint/2010/main" val="276134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429423B9-B6BC-40F6-8BC3-8A1057C9D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4. SORU ZAMİRİ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54E3AE57-ACB8-4D20-AFF1-B2C143100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8572" y="1485901"/>
            <a:ext cx="9134856" cy="780222"/>
          </a:xfrm>
        </p:spPr>
        <p:txBody>
          <a:bodyPr>
            <a:normAutofit/>
          </a:bodyPr>
          <a:lstStyle/>
          <a:p>
            <a:r>
              <a:rPr lang="tr-TR" sz="2400" dirty="0"/>
              <a:t>İsimlerin yerini soru yoluyla tutan zamirlere </a:t>
            </a:r>
            <a:r>
              <a:rPr lang="tr-TR" sz="2400" b="1" dirty="0">
                <a:solidFill>
                  <a:srgbClr val="FF0000"/>
                </a:solidFill>
              </a:rPr>
              <a:t>soru zamiri </a:t>
            </a:r>
            <a:r>
              <a:rPr lang="tr-TR" sz="2400" dirty="0"/>
              <a:t>denir. </a:t>
            </a:r>
          </a:p>
        </p:txBody>
      </p:sp>
      <p:sp>
        <p:nvSpPr>
          <p:cNvPr id="5" name="İçerik Yer Tutucusu 3">
            <a:extLst>
              <a:ext uri="{FF2B5EF4-FFF2-40B4-BE49-F238E27FC236}">
                <a16:creationId xmlns:a16="http://schemas.microsoft.com/office/drawing/2014/main" id="{217B3DDB-E67D-436F-B97C-8A6ACE673009}"/>
              </a:ext>
            </a:extLst>
          </p:cNvPr>
          <p:cNvSpPr txBox="1">
            <a:spLocks/>
          </p:cNvSpPr>
          <p:nvPr/>
        </p:nvSpPr>
        <p:spPr>
          <a:xfrm>
            <a:off x="1522874" y="2439690"/>
            <a:ext cx="9134856" cy="7802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i="1" dirty="0"/>
              <a:t>“Kim, kime, ne, nereye, nerede, hangisi, kaçı?” </a:t>
            </a:r>
            <a:r>
              <a:rPr lang="tr-TR" sz="2400" dirty="0"/>
              <a:t>gibi sözcükler, en sık kullanılan soru zamirleridir.</a:t>
            </a: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1796709D-1F47-4C18-882D-E3D376335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429000"/>
            <a:ext cx="9144000" cy="272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75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DDFEF58-91A4-4193-B650-ED4D64178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10" name="İçerik Yer Tutucusu 9">
            <a:extLst>
              <a:ext uri="{FF2B5EF4-FFF2-40B4-BE49-F238E27FC236}">
                <a16:creationId xmlns:a16="http://schemas.microsoft.com/office/drawing/2014/main" id="{5DEBD954-E02A-4448-830C-E86476E87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3142" y="1597343"/>
            <a:ext cx="9134856" cy="628157"/>
          </a:xfrm>
        </p:spPr>
        <p:txBody>
          <a:bodyPr>
            <a:normAutofit/>
          </a:bodyPr>
          <a:lstStyle/>
          <a:p>
            <a:r>
              <a:rPr lang="tr-TR" sz="2400" dirty="0"/>
              <a:t>Dolaptaki karpuzu </a:t>
            </a:r>
            <a:r>
              <a:rPr lang="tr-TR" sz="2400" b="1" u="sng" dirty="0"/>
              <a:t>kim</a:t>
            </a:r>
            <a:r>
              <a:rPr lang="tr-TR" sz="2400" dirty="0"/>
              <a:t> yedi?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991C2A64-B0CB-4E01-9344-71E030392A1B}"/>
              </a:ext>
            </a:extLst>
          </p:cNvPr>
          <p:cNvSpPr txBox="1"/>
          <p:nvPr/>
        </p:nvSpPr>
        <p:spPr>
          <a:xfrm>
            <a:off x="1524002" y="2163457"/>
            <a:ext cx="7368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u="sng" dirty="0"/>
              <a:t>Nereden</a:t>
            </a:r>
            <a:r>
              <a:rPr lang="tr-TR" sz="2400" dirty="0"/>
              <a:t> geldik, </a:t>
            </a:r>
            <a:r>
              <a:rPr lang="tr-TR" sz="2400" b="1" u="sng" dirty="0"/>
              <a:t>nereye</a:t>
            </a:r>
            <a:r>
              <a:rPr lang="tr-TR" sz="2400" dirty="0"/>
              <a:t> gidiyoruz?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A70FACE3-55CD-46FC-BA06-344E2AA1F25F}"/>
              </a:ext>
            </a:extLst>
          </p:cNvPr>
          <p:cNvSpPr txBox="1"/>
          <p:nvPr/>
        </p:nvSpPr>
        <p:spPr>
          <a:xfrm>
            <a:off x="1524002" y="2784824"/>
            <a:ext cx="7368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Marketten </a:t>
            </a:r>
            <a:r>
              <a:rPr lang="tr-TR" sz="2400" b="1" u="sng" dirty="0"/>
              <a:t>ne</a:t>
            </a:r>
            <a:r>
              <a:rPr lang="tr-TR" sz="2400" dirty="0"/>
              <a:t> aldınız?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79C595CB-C4E4-4E67-B78A-E248B309C60E}"/>
              </a:ext>
            </a:extLst>
          </p:cNvPr>
          <p:cNvSpPr txBox="1"/>
          <p:nvPr/>
        </p:nvSpPr>
        <p:spPr>
          <a:xfrm>
            <a:off x="1524000" y="3334512"/>
            <a:ext cx="7368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Bu konuyu </a:t>
            </a:r>
            <a:r>
              <a:rPr lang="tr-TR" sz="2400" b="1" u="sng" dirty="0"/>
              <a:t>kaçınız</a:t>
            </a:r>
            <a:r>
              <a:rPr lang="tr-TR" sz="2400" dirty="0"/>
              <a:t> anladınız?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1273FFC9-7FFF-4B42-AE9D-A0D6550C4B83}"/>
              </a:ext>
            </a:extLst>
          </p:cNvPr>
          <p:cNvSpPr txBox="1"/>
          <p:nvPr/>
        </p:nvSpPr>
        <p:spPr>
          <a:xfrm>
            <a:off x="1524000" y="3884200"/>
            <a:ext cx="7368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u="sng" dirty="0"/>
              <a:t>Hangimiz</a:t>
            </a:r>
            <a:r>
              <a:rPr lang="tr-TR" sz="2400" dirty="0"/>
              <a:t> söyledi, hatırlamıyorum.</a:t>
            </a:r>
          </a:p>
        </p:txBody>
      </p:sp>
    </p:spTree>
    <p:extLst>
      <p:ext uri="{BB962C8B-B14F-4D97-AF65-F5344CB8AC3E}">
        <p14:creationId xmlns:p14="http://schemas.microsoft.com/office/powerpoint/2010/main" val="309655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875728A-CA22-4C43-85CB-7920B098F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35728"/>
            <a:ext cx="9133730" cy="636473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ZAMİRLER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8750F7B-1266-4A56-ACF4-1D70D2BA6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874" y="1565413"/>
            <a:ext cx="9134856" cy="4152901"/>
          </a:xfrm>
        </p:spPr>
        <p:txBody>
          <a:bodyPr>
            <a:normAutofit/>
          </a:bodyPr>
          <a:lstStyle/>
          <a:p>
            <a:r>
              <a:rPr lang="tr-TR" sz="2400" b="1" u="sng" dirty="0"/>
              <a:t>Arkadaşlar</a:t>
            </a:r>
            <a:r>
              <a:rPr lang="tr-TR" sz="2400" dirty="0"/>
              <a:t> akşam dışarıya çıkacakmış.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C88D514A-8157-46E2-8AF2-1789A947B166}"/>
              </a:ext>
            </a:extLst>
          </p:cNvPr>
          <p:cNvSpPr txBox="1"/>
          <p:nvPr/>
        </p:nvSpPr>
        <p:spPr>
          <a:xfrm>
            <a:off x="1522874" y="2949402"/>
            <a:ext cx="77934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tr-TR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Onlar</a:t>
            </a:r>
            <a:r>
              <a:rPr lang="tr-TR" sz="2400" dirty="0">
                <a:sym typeface="Wingdings" panose="05000000000000000000" pitchFamily="2" charset="2"/>
              </a:rPr>
              <a:t> akşam dışarıya çıkacakmış. (Kişi zamiri)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tr-TR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Birileri</a:t>
            </a:r>
            <a:r>
              <a:rPr lang="tr-TR" sz="2400" dirty="0">
                <a:sym typeface="Wingdings" panose="05000000000000000000" pitchFamily="2" charset="2"/>
              </a:rPr>
              <a:t> akşam dışarıya çıkacakmış. (Belgisiz zamir)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tr-TR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Kim</a:t>
            </a:r>
            <a:r>
              <a:rPr lang="tr-TR" sz="2400" dirty="0">
                <a:sym typeface="Wingdings" panose="05000000000000000000" pitchFamily="2" charset="2"/>
              </a:rPr>
              <a:t> akşam dışarıya çıkacakmış? (Soru zamiri)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tr-TR" sz="2000" dirty="0"/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FE93B646-8D87-4F2B-AF6E-3B203415727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687655" y="329741"/>
            <a:ext cx="2747305" cy="240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84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82ADE25-0DB1-4A83-B878-1EEE2CCCC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ZAMİR (ADIL)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1E6C9D7-EA4B-4AC0-AAC7-D4D360B6E5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947425"/>
            <a:ext cx="9134856" cy="846483"/>
          </a:xfrm>
        </p:spPr>
        <p:txBody>
          <a:bodyPr>
            <a:normAutofit/>
          </a:bodyPr>
          <a:lstStyle/>
          <a:p>
            <a:r>
              <a:rPr lang="tr-TR" sz="2400" dirty="0"/>
              <a:t>İsimlerin yerine kullanılan, geçici olarak isimlerin yerini tutan sözcüklere </a:t>
            </a:r>
            <a:r>
              <a:rPr lang="tr-TR" sz="2400" b="1" i="1" dirty="0">
                <a:solidFill>
                  <a:srgbClr val="FF0000"/>
                </a:solidFill>
              </a:rPr>
              <a:t>zamir (adıl) </a:t>
            </a:r>
            <a:r>
              <a:rPr lang="tr-TR" sz="2400" dirty="0"/>
              <a:t>denir. 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315119DE-CA75-4AD7-9E95-68CA8E2BF12B}"/>
              </a:ext>
            </a:extLst>
          </p:cNvPr>
          <p:cNvSpPr txBox="1"/>
          <p:nvPr/>
        </p:nvSpPr>
        <p:spPr>
          <a:xfrm>
            <a:off x="1524000" y="3429000"/>
            <a:ext cx="9133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Zamirler dörde ayrılır:</a:t>
            </a:r>
          </a:p>
        </p:txBody>
      </p:sp>
    </p:spTree>
    <p:extLst>
      <p:ext uri="{BB962C8B-B14F-4D97-AF65-F5344CB8AC3E}">
        <p14:creationId xmlns:p14="http://schemas.microsoft.com/office/powerpoint/2010/main" val="34733861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875728A-CA22-4C43-85CB-7920B098F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35728"/>
            <a:ext cx="9133730" cy="636473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ZAMİRLER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8750F7B-1266-4A56-ACF4-1D70D2BA6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874" y="1565413"/>
            <a:ext cx="9134856" cy="4152901"/>
          </a:xfrm>
        </p:spPr>
        <p:txBody>
          <a:bodyPr>
            <a:normAutofit/>
          </a:bodyPr>
          <a:lstStyle/>
          <a:p>
            <a:r>
              <a:rPr lang="tr-TR" sz="2400" b="1" u="sng" dirty="0"/>
              <a:t>Kitapları</a:t>
            </a:r>
            <a:r>
              <a:rPr lang="tr-TR" sz="2400" b="1" dirty="0"/>
              <a:t> </a:t>
            </a:r>
            <a:r>
              <a:rPr lang="tr-TR" sz="2400" dirty="0"/>
              <a:t>evde unutmuşum.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C88D514A-8157-46E2-8AF2-1789A947B166}"/>
              </a:ext>
            </a:extLst>
          </p:cNvPr>
          <p:cNvSpPr txBox="1"/>
          <p:nvPr/>
        </p:nvSpPr>
        <p:spPr>
          <a:xfrm>
            <a:off x="1522874" y="2949402"/>
            <a:ext cx="77934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tr-TR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 Onları </a:t>
            </a:r>
            <a:r>
              <a:rPr lang="tr-TR" sz="2400" dirty="0">
                <a:sym typeface="Wingdings" panose="05000000000000000000" pitchFamily="2" charset="2"/>
              </a:rPr>
              <a:t>evde unutmuşum. (İşaret zamiri)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tr-TR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Bazılarını</a:t>
            </a:r>
            <a:r>
              <a:rPr lang="tr-TR" sz="2400" dirty="0">
                <a:sym typeface="Wingdings" panose="05000000000000000000" pitchFamily="2" charset="2"/>
              </a:rPr>
              <a:t> evde unutmuşum. (Belgisiz zamir)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tr-TR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Hangilerini</a:t>
            </a:r>
            <a:r>
              <a:rPr lang="tr-TR" sz="2400" dirty="0">
                <a:sym typeface="Wingdings" panose="05000000000000000000" pitchFamily="2" charset="2"/>
              </a:rPr>
              <a:t> evde unutmuşum? (Soru zamiri)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tr-TR" sz="2000" dirty="0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84A8BFBE-D010-4174-A9E2-262A40E853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170888" y="1031393"/>
            <a:ext cx="2042826" cy="167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08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4">
            <a:extLst>
              <a:ext uri="{FF2B5EF4-FFF2-40B4-BE49-F238E27FC236}">
                <a16:creationId xmlns:a16="http://schemas.microsoft.com/office/drawing/2014/main" id="{9268AC3F-F255-49B8-BD70-29A6501F2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200" b="1" dirty="0"/>
              <a:t>DİNLEDİĞİNİZ İÇİN TEŞEKKÜRLER.</a:t>
            </a:r>
          </a:p>
        </p:txBody>
      </p:sp>
      <p:sp>
        <p:nvSpPr>
          <p:cNvPr id="7" name="Metin Yer Tutucusu 6">
            <a:extLst>
              <a:ext uri="{FF2B5EF4-FFF2-40B4-BE49-F238E27FC236}">
                <a16:creationId xmlns:a16="http://schemas.microsoft.com/office/drawing/2014/main" id="{5B8FA732-D19A-426C-A1E8-AD478E0E11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</a:rPr>
              <a:t>BAŞA DÖNELİM.</a:t>
            </a:r>
          </a:p>
        </p:txBody>
      </p:sp>
      <p:pic>
        <p:nvPicPr>
          <p:cNvPr id="11" name="Resim Yer Tutucusu 10">
            <a:hlinkClick r:id="rId2" action="ppaction://hlinksldjump"/>
            <a:extLst>
              <a:ext uri="{FF2B5EF4-FFF2-40B4-BE49-F238E27FC236}">
                <a16:creationId xmlns:a16="http://schemas.microsoft.com/office/drawing/2014/main" id="{ACD239BE-6F84-46A6-8F1E-EC935A7D6FC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076277" y="2144713"/>
            <a:ext cx="3384896" cy="3494087"/>
          </a:xfrm>
        </p:spPr>
      </p:pic>
      <p:sp>
        <p:nvSpPr>
          <p:cNvPr id="9" name="Metin Yer Tutucusu 8">
            <a:extLst>
              <a:ext uri="{FF2B5EF4-FFF2-40B4-BE49-F238E27FC236}">
                <a16:creationId xmlns:a16="http://schemas.microsoft.com/office/drawing/2014/main" id="{9FE7E4B3-39C5-4177-8598-597F0F8FD3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</a:rPr>
              <a:t>ETKİNLİĞE GEÇELİM.</a:t>
            </a:r>
          </a:p>
        </p:txBody>
      </p:sp>
      <p:pic>
        <p:nvPicPr>
          <p:cNvPr id="13" name="Resim Yer Tutucusu 1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A80149C-5EB6-430F-A224-0A2D147E859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670675" y="2144713"/>
            <a:ext cx="3494087" cy="3494087"/>
          </a:xfrm>
        </p:spPr>
      </p:pic>
    </p:spTree>
    <p:extLst>
      <p:ext uri="{BB962C8B-B14F-4D97-AF65-F5344CB8AC3E}">
        <p14:creationId xmlns:p14="http://schemas.microsoft.com/office/powerpoint/2010/main" val="26645324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etin kutusu 9">
            <a:extLst>
              <a:ext uri="{FF2B5EF4-FFF2-40B4-BE49-F238E27FC236}">
                <a16:creationId xmlns:a16="http://schemas.microsoft.com/office/drawing/2014/main" id="{417B417A-A43A-4542-84D4-B9E9C2A06460}"/>
              </a:ext>
            </a:extLst>
          </p:cNvPr>
          <p:cNvSpPr txBox="1"/>
          <p:nvPr/>
        </p:nvSpPr>
        <p:spPr>
          <a:xfrm>
            <a:off x="1895061" y="278296"/>
            <a:ext cx="8666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/>
              <a:t>Verilen cümlelerdeki zamirlerin altını çizip türlerini yanlarına yazalım.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EA214B41-4192-4E56-8C1F-EC841CE2C6B0}"/>
              </a:ext>
            </a:extLst>
          </p:cNvPr>
          <p:cNvSpPr txBox="1"/>
          <p:nvPr/>
        </p:nvSpPr>
        <p:spPr>
          <a:xfrm>
            <a:off x="993913" y="993913"/>
            <a:ext cx="906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Arkadaşım bana hediye almış.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99D92CBF-C4A3-4035-A518-1936D5F6690C}"/>
              </a:ext>
            </a:extLst>
          </p:cNvPr>
          <p:cNvSpPr txBox="1"/>
          <p:nvPr/>
        </p:nvSpPr>
        <p:spPr>
          <a:xfrm>
            <a:off x="993913" y="1524816"/>
            <a:ext cx="906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Şunları da götürelim mi?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A741135D-F42B-4CC5-8529-DF95111912E6}"/>
              </a:ext>
            </a:extLst>
          </p:cNvPr>
          <p:cNvSpPr txBox="1"/>
          <p:nvPr/>
        </p:nvSpPr>
        <p:spPr>
          <a:xfrm>
            <a:off x="993912" y="2055719"/>
            <a:ext cx="906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Dolaptakilerden hangilerini alacağız?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43D9646-B187-4C1B-95D4-D23F34C79034}"/>
              </a:ext>
            </a:extLst>
          </p:cNvPr>
          <p:cNvSpPr txBox="1"/>
          <p:nvPr/>
        </p:nvSpPr>
        <p:spPr>
          <a:xfrm>
            <a:off x="993911" y="2586622"/>
            <a:ext cx="906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Ödevlerini kendin yapmalısın.</a:t>
            </a: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BB666A66-4D0A-4DF9-AE2D-7D2DB1A59C11}"/>
              </a:ext>
            </a:extLst>
          </p:cNvPr>
          <p:cNvSpPr txBox="1"/>
          <p:nvPr/>
        </p:nvSpPr>
        <p:spPr>
          <a:xfrm>
            <a:off x="993910" y="3134041"/>
            <a:ext cx="906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Arkadaşlarımdan birkaçını uzun zamandır görmüyorum.</a:t>
            </a:r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6CA3A6D6-A930-40C3-9F94-FD8898EDCEF7}"/>
              </a:ext>
            </a:extLst>
          </p:cNvPr>
          <p:cNvSpPr txBox="1"/>
          <p:nvPr/>
        </p:nvSpPr>
        <p:spPr>
          <a:xfrm>
            <a:off x="993909" y="3648428"/>
            <a:ext cx="906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Bunu değil ötekini istiyorum.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C71790F8-C6BD-4BC0-8A32-4E3895AB6978}"/>
              </a:ext>
            </a:extLst>
          </p:cNvPr>
          <p:cNvSpPr txBox="1"/>
          <p:nvPr/>
        </p:nvSpPr>
        <p:spPr>
          <a:xfrm>
            <a:off x="993909" y="4160171"/>
            <a:ext cx="906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Daha neler göreceğiz bakalım.</a:t>
            </a:r>
          </a:p>
        </p:txBody>
      </p:sp>
      <p:sp>
        <p:nvSpPr>
          <p:cNvPr id="18" name="Metin kutusu 17">
            <a:extLst>
              <a:ext uri="{FF2B5EF4-FFF2-40B4-BE49-F238E27FC236}">
                <a16:creationId xmlns:a16="http://schemas.microsoft.com/office/drawing/2014/main" id="{9826373E-B0DC-451A-B520-3D21FC43150D}"/>
              </a:ext>
            </a:extLst>
          </p:cNvPr>
          <p:cNvSpPr txBox="1"/>
          <p:nvPr/>
        </p:nvSpPr>
        <p:spPr>
          <a:xfrm>
            <a:off x="993908" y="4710234"/>
            <a:ext cx="906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Biz de sizinle gelmek istiyoruz.</a:t>
            </a:r>
          </a:p>
        </p:txBody>
      </p:sp>
      <p:sp>
        <p:nvSpPr>
          <p:cNvPr id="19" name="Kaydırma: Yatay 1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0506952-F938-43AE-A08E-88388635C8B9}"/>
              </a:ext>
            </a:extLst>
          </p:cNvPr>
          <p:cNvSpPr/>
          <p:nvPr/>
        </p:nvSpPr>
        <p:spPr>
          <a:xfrm>
            <a:off x="6387548" y="4671914"/>
            <a:ext cx="2968486" cy="1033272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/>
              <a:t>DOĞRU YANITLARI GÖSTER.</a:t>
            </a:r>
          </a:p>
        </p:txBody>
      </p:sp>
    </p:spTree>
    <p:extLst>
      <p:ext uri="{BB962C8B-B14F-4D97-AF65-F5344CB8AC3E}">
        <p14:creationId xmlns:p14="http://schemas.microsoft.com/office/powerpoint/2010/main" val="6869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etin kutusu 9">
            <a:extLst>
              <a:ext uri="{FF2B5EF4-FFF2-40B4-BE49-F238E27FC236}">
                <a16:creationId xmlns:a16="http://schemas.microsoft.com/office/drawing/2014/main" id="{417B417A-A43A-4542-84D4-B9E9C2A06460}"/>
              </a:ext>
            </a:extLst>
          </p:cNvPr>
          <p:cNvSpPr txBox="1"/>
          <p:nvPr/>
        </p:nvSpPr>
        <p:spPr>
          <a:xfrm>
            <a:off x="1736035" y="318053"/>
            <a:ext cx="8666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/>
              <a:t>Ve işte yanıtlar…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EA214B41-4192-4E56-8C1F-EC841CE2C6B0}"/>
              </a:ext>
            </a:extLst>
          </p:cNvPr>
          <p:cNvSpPr txBox="1"/>
          <p:nvPr/>
        </p:nvSpPr>
        <p:spPr>
          <a:xfrm>
            <a:off x="834887" y="1033670"/>
            <a:ext cx="906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Arkadaşım </a:t>
            </a:r>
            <a:r>
              <a:rPr lang="tr-TR" sz="2400" b="1" u="sng" dirty="0"/>
              <a:t>bana</a:t>
            </a:r>
            <a:r>
              <a:rPr lang="tr-TR" sz="2400" dirty="0"/>
              <a:t> hediye almış. </a:t>
            </a:r>
            <a:r>
              <a:rPr lang="tr-TR" sz="2400" dirty="0">
                <a:sym typeface="Wingdings" panose="05000000000000000000" pitchFamily="2" charset="2"/>
              </a:rPr>
              <a:t> Kişi zamiri</a:t>
            </a:r>
            <a:endParaRPr lang="tr-TR" sz="2400" dirty="0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99D92CBF-C4A3-4035-A518-1936D5F6690C}"/>
              </a:ext>
            </a:extLst>
          </p:cNvPr>
          <p:cNvSpPr txBox="1"/>
          <p:nvPr/>
        </p:nvSpPr>
        <p:spPr>
          <a:xfrm>
            <a:off x="834887" y="1564573"/>
            <a:ext cx="906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u="sng" dirty="0"/>
              <a:t>Şunları</a:t>
            </a:r>
            <a:r>
              <a:rPr lang="tr-TR" sz="2400" dirty="0"/>
              <a:t> da götürelim mi? </a:t>
            </a:r>
            <a:r>
              <a:rPr lang="tr-TR" sz="2400" dirty="0">
                <a:sym typeface="Wingdings" panose="05000000000000000000" pitchFamily="2" charset="2"/>
              </a:rPr>
              <a:t> İşaret zamiri</a:t>
            </a:r>
            <a:endParaRPr lang="tr-TR" sz="2400" dirty="0"/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A741135D-F42B-4CC5-8529-DF95111912E6}"/>
              </a:ext>
            </a:extLst>
          </p:cNvPr>
          <p:cNvSpPr txBox="1"/>
          <p:nvPr/>
        </p:nvSpPr>
        <p:spPr>
          <a:xfrm>
            <a:off x="834886" y="2095476"/>
            <a:ext cx="906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Dolaptakilerden </a:t>
            </a:r>
            <a:r>
              <a:rPr lang="tr-TR" sz="2400" b="1" u="sng" dirty="0"/>
              <a:t>hangilerini</a:t>
            </a:r>
            <a:r>
              <a:rPr lang="tr-TR" sz="2400" dirty="0"/>
              <a:t> alacağız? </a:t>
            </a:r>
            <a:r>
              <a:rPr lang="tr-TR" sz="2400" dirty="0">
                <a:sym typeface="Wingdings" panose="05000000000000000000" pitchFamily="2" charset="2"/>
              </a:rPr>
              <a:t> Soru zamiri</a:t>
            </a:r>
            <a:endParaRPr lang="tr-TR" sz="2400" dirty="0"/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43D9646-B187-4C1B-95D4-D23F34C79034}"/>
              </a:ext>
            </a:extLst>
          </p:cNvPr>
          <p:cNvSpPr txBox="1"/>
          <p:nvPr/>
        </p:nvSpPr>
        <p:spPr>
          <a:xfrm>
            <a:off x="834885" y="2626379"/>
            <a:ext cx="906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Ödevlerini </a:t>
            </a:r>
            <a:r>
              <a:rPr lang="tr-TR" sz="2400" b="1" u="sng" dirty="0"/>
              <a:t>kendin</a:t>
            </a:r>
            <a:r>
              <a:rPr lang="tr-TR" sz="2400" dirty="0"/>
              <a:t> yapmalısın. </a:t>
            </a:r>
            <a:r>
              <a:rPr lang="tr-TR" sz="2400" dirty="0">
                <a:sym typeface="Wingdings" panose="05000000000000000000" pitchFamily="2" charset="2"/>
              </a:rPr>
              <a:t> Kişi zamiri (Dönüşlülük zamiri)</a:t>
            </a:r>
            <a:endParaRPr lang="tr-TR" sz="2400" dirty="0"/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BB666A66-4D0A-4DF9-AE2D-7D2DB1A59C11}"/>
              </a:ext>
            </a:extLst>
          </p:cNvPr>
          <p:cNvSpPr txBox="1"/>
          <p:nvPr/>
        </p:nvSpPr>
        <p:spPr>
          <a:xfrm>
            <a:off x="834884" y="3173798"/>
            <a:ext cx="10389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Arkadaşlarımdan </a:t>
            </a:r>
            <a:r>
              <a:rPr lang="tr-TR" sz="2400" b="1" u="sng" dirty="0"/>
              <a:t>birkaçını</a:t>
            </a:r>
            <a:r>
              <a:rPr lang="tr-TR" sz="2400" dirty="0"/>
              <a:t> uzun zamandır görmüyorum. </a:t>
            </a:r>
            <a:r>
              <a:rPr lang="tr-TR" sz="2400" dirty="0">
                <a:sym typeface="Wingdings" panose="05000000000000000000" pitchFamily="2" charset="2"/>
              </a:rPr>
              <a:t> Belgisiz zamir</a:t>
            </a:r>
            <a:endParaRPr lang="tr-TR" sz="2400" dirty="0"/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6CA3A6D6-A930-40C3-9F94-FD8898EDCEF7}"/>
              </a:ext>
            </a:extLst>
          </p:cNvPr>
          <p:cNvSpPr txBox="1"/>
          <p:nvPr/>
        </p:nvSpPr>
        <p:spPr>
          <a:xfrm>
            <a:off x="834883" y="3688185"/>
            <a:ext cx="906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u="sng" dirty="0"/>
              <a:t>Onu</a:t>
            </a:r>
            <a:r>
              <a:rPr lang="tr-TR" sz="2400" dirty="0"/>
              <a:t> değil </a:t>
            </a:r>
            <a:r>
              <a:rPr lang="tr-TR" sz="2400" b="1" u="sng" dirty="0"/>
              <a:t>ötekini</a:t>
            </a:r>
            <a:r>
              <a:rPr lang="tr-TR" sz="2400" dirty="0"/>
              <a:t> istiyorum. </a:t>
            </a:r>
            <a:r>
              <a:rPr lang="tr-TR" sz="2400" dirty="0">
                <a:sym typeface="Wingdings" panose="05000000000000000000" pitchFamily="2" charset="2"/>
              </a:rPr>
              <a:t> İşaret zamiri</a:t>
            </a:r>
            <a:endParaRPr lang="tr-TR" sz="2400" dirty="0"/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C71790F8-C6BD-4BC0-8A32-4E3895AB6978}"/>
              </a:ext>
            </a:extLst>
          </p:cNvPr>
          <p:cNvSpPr txBox="1"/>
          <p:nvPr/>
        </p:nvSpPr>
        <p:spPr>
          <a:xfrm>
            <a:off x="834883" y="4199928"/>
            <a:ext cx="906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/>
              <a:t>Daha </a:t>
            </a:r>
            <a:r>
              <a:rPr lang="tr-TR" sz="2400" b="1" u="sng" dirty="0"/>
              <a:t>neler</a:t>
            </a:r>
            <a:r>
              <a:rPr lang="tr-TR" sz="2400" dirty="0"/>
              <a:t> göreceğiz bakalım. </a:t>
            </a:r>
            <a:r>
              <a:rPr lang="tr-TR" sz="2400" dirty="0">
                <a:sym typeface="Wingdings" panose="05000000000000000000" pitchFamily="2" charset="2"/>
              </a:rPr>
              <a:t> Soru zamiri</a:t>
            </a:r>
            <a:endParaRPr lang="tr-TR" sz="2400" dirty="0"/>
          </a:p>
        </p:txBody>
      </p:sp>
      <p:sp>
        <p:nvSpPr>
          <p:cNvPr id="18" name="Metin kutusu 17">
            <a:extLst>
              <a:ext uri="{FF2B5EF4-FFF2-40B4-BE49-F238E27FC236}">
                <a16:creationId xmlns:a16="http://schemas.microsoft.com/office/drawing/2014/main" id="{9826373E-B0DC-451A-B520-3D21FC43150D}"/>
              </a:ext>
            </a:extLst>
          </p:cNvPr>
          <p:cNvSpPr txBox="1"/>
          <p:nvPr/>
        </p:nvSpPr>
        <p:spPr>
          <a:xfrm>
            <a:off x="834882" y="4749991"/>
            <a:ext cx="906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u="sng" dirty="0"/>
              <a:t>O</a:t>
            </a:r>
            <a:r>
              <a:rPr lang="tr-TR" sz="2400" dirty="0"/>
              <a:t> da </a:t>
            </a:r>
            <a:r>
              <a:rPr lang="tr-TR" sz="2400" b="1" u="sng" dirty="0"/>
              <a:t>sizinle</a:t>
            </a:r>
            <a:r>
              <a:rPr lang="tr-TR" sz="2400" dirty="0"/>
              <a:t> gelmek istiyor. </a:t>
            </a:r>
            <a:r>
              <a:rPr lang="tr-TR" sz="2400" dirty="0">
                <a:sym typeface="Wingdings" panose="05000000000000000000" pitchFamily="2" charset="2"/>
              </a:rPr>
              <a:t> Kişi zamiri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93524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van 2">
            <a:extLst>
              <a:ext uri="{FF2B5EF4-FFF2-40B4-BE49-F238E27FC236}">
                <a16:creationId xmlns:a16="http://schemas.microsoft.com/office/drawing/2014/main" id="{BD153177-D692-4716-8559-791954069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0042" y="385128"/>
            <a:ext cx="9360418" cy="2263258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TEBRİK EDERİM.</a:t>
            </a:r>
          </a:p>
        </p:txBody>
      </p:sp>
      <p:sp>
        <p:nvSpPr>
          <p:cNvPr id="4" name="Alt Başlık 3">
            <a:extLst>
              <a:ext uri="{FF2B5EF4-FFF2-40B4-BE49-F238E27FC236}">
                <a16:creationId xmlns:a16="http://schemas.microsoft.com/office/drawing/2014/main" id="{797EB014-D9D5-40B1-B249-3008D12620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88030" y="2728621"/>
            <a:ext cx="7086600" cy="914400"/>
          </a:xfrm>
        </p:spPr>
        <p:txBody>
          <a:bodyPr>
            <a:normAutofit fontScale="62500" lnSpcReduction="20000"/>
          </a:bodyPr>
          <a:lstStyle/>
          <a:p>
            <a:r>
              <a:rPr lang="tr-TR" dirty="0">
                <a:solidFill>
                  <a:srgbClr val="00B050"/>
                </a:solidFill>
              </a:rPr>
              <a:t>BURAYA KADAR BAŞARIYLA GELDİYSEN KONUYU ANLADIN DEMEKTİR.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215ACEB8-B9C1-402D-BDA2-7EC7B99FE64D}"/>
              </a:ext>
            </a:extLst>
          </p:cNvPr>
          <p:cNvSpPr txBox="1"/>
          <p:nvPr/>
        </p:nvSpPr>
        <p:spPr>
          <a:xfrm>
            <a:off x="6465099" y="4967765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+mj-lt"/>
              </a:rPr>
              <a:t>Özgür KAYA</a:t>
            </a:r>
          </a:p>
          <a:p>
            <a:pPr algn="ctr"/>
            <a:r>
              <a:rPr lang="tr-TR" sz="2400" b="1" dirty="0">
                <a:solidFill>
                  <a:srgbClr val="0070C0"/>
                </a:solidFill>
                <a:latin typeface="+mj-lt"/>
              </a:rPr>
              <a:t>Türkçe Öğretmeni</a:t>
            </a:r>
          </a:p>
        </p:txBody>
      </p:sp>
    </p:spTree>
    <p:extLst>
      <p:ext uri="{BB962C8B-B14F-4D97-AF65-F5344CB8AC3E}">
        <p14:creationId xmlns:p14="http://schemas.microsoft.com/office/powerpoint/2010/main" val="1810018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İçerik Yer Tutucusu 3">
            <a:extLst>
              <a:ext uri="{FF2B5EF4-FFF2-40B4-BE49-F238E27FC236}">
                <a16:creationId xmlns:a16="http://schemas.microsoft.com/office/drawing/2014/main" id="{ED6BCB9F-F880-48FB-8093-79E21C949F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1250912"/>
              </p:ext>
            </p:extLst>
          </p:nvPr>
        </p:nvGraphicFramePr>
        <p:xfrm>
          <a:off x="636105" y="940904"/>
          <a:ext cx="10133151" cy="4697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13627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58AD40-C4E7-4871-8DC4-7763062A02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2AC6C3-BF79-4C93-B68B-7D6A12D8D7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185AC1-6C72-4FE0-9CC7-6BBE9EEDB5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6F8600-E3FB-4DE0-AD2E-54D838E976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0731AF-CCBB-4844-AB76-CA0D1A28D3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23CD1E-BD99-4386-80A9-40BD5A1F4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D417A2-328E-4102-8068-9ED16C1C4E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5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B5F9D5-B1A9-4446-B1C1-243B58FED3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D311E1-B925-48A2-83C5-9CDC225965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id="{B5107252-A4C2-4064-94B4-A0D2997A8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216611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1. Kişi Zamiri</a:t>
            </a:r>
          </a:p>
        </p:txBody>
      </p:sp>
    </p:spTree>
    <p:extLst>
      <p:ext uri="{BB962C8B-B14F-4D97-AF65-F5344CB8AC3E}">
        <p14:creationId xmlns:p14="http://schemas.microsoft.com/office/powerpoint/2010/main" val="196529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429423B9-B6BC-40F6-8BC3-8A1057C9D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1. KİŞİ ZAMİRİ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54E3AE57-ACB8-4D20-AFF1-B2C143100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8572" y="1485901"/>
            <a:ext cx="9134856" cy="780222"/>
          </a:xfrm>
        </p:spPr>
        <p:txBody>
          <a:bodyPr>
            <a:normAutofit/>
          </a:bodyPr>
          <a:lstStyle/>
          <a:p>
            <a:r>
              <a:rPr lang="tr-TR" sz="2400" dirty="0"/>
              <a:t>İnsan isimlerinin yerini tutan zamirlere </a:t>
            </a:r>
            <a:r>
              <a:rPr lang="tr-TR" sz="2400" b="1" dirty="0">
                <a:solidFill>
                  <a:srgbClr val="FF0000"/>
                </a:solidFill>
              </a:rPr>
              <a:t>kişi (şahıs) zamiri </a:t>
            </a:r>
            <a:r>
              <a:rPr lang="tr-TR" sz="2400" dirty="0"/>
              <a:t>denir. </a:t>
            </a:r>
          </a:p>
        </p:txBody>
      </p:sp>
      <p:sp>
        <p:nvSpPr>
          <p:cNvPr id="5" name="İçerik Yer Tutucusu 3">
            <a:extLst>
              <a:ext uri="{FF2B5EF4-FFF2-40B4-BE49-F238E27FC236}">
                <a16:creationId xmlns:a16="http://schemas.microsoft.com/office/drawing/2014/main" id="{217B3DDB-E67D-436F-B97C-8A6ACE673009}"/>
              </a:ext>
            </a:extLst>
          </p:cNvPr>
          <p:cNvSpPr txBox="1">
            <a:spLocks/>
          </p:cNvSpPr>
          <p:nvPr/>
        </p:nvSpPr>
        <p:spPr>
          <a:xfrm>
            <a:off x="1522874" y="2266123"/>
            <a:ext cx="9134856" cy="780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Türkçede 6 tane kişi zamiri vardır:</a:t>
            </a: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BA31B39A-6E33-46BB-81FC-CA16E5CC6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5265" y="3046345"/>
            <a:ext cx="4492387" cy="256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99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İçerik Yer Tutucusu 3">
            <a:extLst>
              <a:ext uri="{FF2B5EF4-FFF2-40B4-BE49-F238E27FC236}">
                <a16:creationId xmlns:a16="http://schemas.microsoft.com/office/drawing/2014/main" id="{310D799D-C8E7-4321-9C17-130E992836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553779"/>
              </p:ext>
            </p:extLst>
          </p:nvPr>
        </p:nvGraphicFramePr>
        <p:xfrm>
          <a:off x="1528762" y="637760"/>
          <a:ext cx="9134475" cy="4861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204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21930A-034D-4032-BAD0-186E57F771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914620-49BE-41A3-A68C-B451A4D5A3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0CA798-45C3-43FC-BAAE-BC20D9B337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C36F2-1BAE-445D-A356-4568786C28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569081-66D6-44A8-895E-DE54ACBCF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E848A3-0A45-41D8-BFF4-FBFE3CA1E2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F20ABF-DB49-4226-B5A6-C1D7F4B172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A003480-A437-48DE-A79F-4AA51E0D89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DF399C-117C-4635-B7AC-019B5ADBDA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105842-5308-4093-9C5A-E74F02FFB2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6DD8A2-097D-4D7A-AA35-E5F58011F8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BD9A047-E631-4064-A2DF-679205EEA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118FB13-15D1-4E24-B97C-7C06EF0AB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8644" y="436952"/>
            <a:ext cx="9133730" cy="782247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35D0796-26FB-4794-84BD-AF6BADD932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7144" y="1459396"/>
            <a:ext cx="4456839" cy="4152901"/>
          </a:xfrm>
        </p:spPr>
        <p:txBody>
          <a:bodyPr>
            <a:normAutofit/>
          </a:bodyPr>
          <a:lstStyle/>
          <a:p>
            <a:r>
              <a:rPr lang="tr-TR" sz="2400" b="1" u="sng" dirty="0"/>
              <a:t>Benim</a:t>
            </a:r>
            <a:r>
              <a:rPr lang="tr-TR" sz="2400" dirty="0"/>
              <a:t> taşıdığım kutu çok ağır.</a:t>
            </a:r>
          </a:p>
          <a:p>
            <a:r>
              <a:rPr lang="tr-TR" sz="2400" b="1" u="sng" dirty="0"/>
              <a:t>Senin</a:t>
            </a:r>
            <a:r>
              <a:rPr lang="tr-TR" sz="2400" dirty="0"/>
              <a:t> canın sıkılmıyor mu?</a:t>
            </a:r>
          </a:p>
          <a:p>
            <a:r>
              <a:rPr lang="tr-TR" sz="2400" b="1" u="sng" dirty="0"/>
              <a:t>O</a:t>
            </a:r>
            <a:r>
              <a:rPr lang="tr-TR" sz="2400" dirty="0"/>
              <a:t> da bizimle gelecek.</a:t>
            </a:r>
          </a:p>
          <a:p>
            <a:r>
              <a:rPr lang="tr-TR" sz="2400" b="1" u="sng" dirty="0"/>
              <a:t>Biz</a:t>
            </a:r>
            <a:r>
              <a:rPr lang="tr-TR" sz="2400" dirty="0"/>
              <a:t> yarın pikniğe gideceğiz.</a:t>
            </a:r>
          </a:p>
          <a:p>
            <a:r>
              <a:rPr lang="tr-TR" sz="2400" dirty="0"/>
              <a:t>Keşke </a:t>
            </a:r>
            <a:r>
              <a:rPr lang="tr-TR" sz="2400" b="1" u="sng" dirty="0"/>
              <a:t>siz</a:t>
            </a:r>
            <a:r>
              <a:rPr lang="tr-TR" sz="2400" dirty="0"/>
              <a:t> de gelseniz.</a:t>
            </a:r>
          </a:p>
          <a:p>
            <a:r>
              <a:rPr lang="tr-TR" sz="2400" b="1" u="sng" dirty="0"/>
              <a:t>Onların</a:t>
            </a:r>
            <a:r>
              <a:rPr lang="tr-TR" sz="2400" dirty="0"/>
              <a:t> yarın sınavı varmış.</a:t>
            </a:r>
          </a:p>
        </p:txBody>
      </p:sp>
    </p:spTree>
    <p:extLst>
      <p:ext uri="{BB962C8B-B14F-4D97-AF65-F5344CB8AC3E}">
        <p14:creationId xmlns:p14="http://schemas.microsoft.com/office/powerpoint/2010/main" val="416122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AA9385D-DC7A-4CDD-BAC3-9D05AD908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Not: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DEF2878-5543-4C9A-BBD4-3056A9432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i="1" dirty="0">
                <a:solidFill>
                  <a:srgbClr val="FF0000"/>
                </a:solidFill>
              </a:rPr>
              <a:t>«</a:t>
            </a:r>
            <a:r>
              <a:rPr lang="tr-TR" sz="2400" b="1" dirty="0">
                <a:solidFill>
                  <a:srgbClr val="FF0000"/>
                </a:solidFill>
              </a:rPr>
              <a:t>Kendi</a:t>
            </a:r>
            <a:r>
              <a:rPr lang="tr-TR" sz="2400" i="1" dirty="0">
                <a:solidFill>
                  <a:srgbClr val="FF0000"/>
                </a:solidFill>
              </a:rPr>
              <a:t>» </a:t>
            </a:r>
            <a:r>
              <a:rPr lang="tr-TR" sz="2400" dirty="0"/>
              <a:t>sözcüğü de kişi zamirleri arasında kabul edilir ve </a:t>
            </a:r>
            <a:r>
              <a:rPr lang="tr-TR" sz="2400" b="1" i="1" dirty="0">
                <a:solidFill>
                  <a:srgbClr val="FF0000"/>
                </a:solidFill>
              </a:rPr>
              <a:t>dönüşlülük zamiri </a:t>
            </a:r>
            <a:r>
              <a:rPr lang="tr-TR" sz="2400" dirty="0"/>
              <a:t>olarak adlandırılır.</a:t>
            </a:r>
          </a:p>
          <a:p>
            <a:endParaRPr lang="tr-TR" sz="2400" dirty="0"/>
          </a:p>
          <a:p>
            <a:r>
              <a:rPr lang="tr-TR" sz="2400" b="1" dirty="0">
                <a:solidFill>
                  <a:srgbClr val="FF0000"/>
                </a:solidFill>
              </a:rPr>
              <a:t>Örnek:</a:t>
            </a:r>
          </a:p>
          <a:p>
            <a:pPr lvl="1"/>
            <a:r>
              <a:rPr lang="tr-TR" sz="2400" dirty="0"/>
              <a:t>Sadece </a:t>
            </a:r>
            <a:r>
              <a:rPr lang="tr-TR" sz="2400" b="1" u="sng" dirty="0"/>
              <a:t>kendini</a:t>
            </a:r>
            <a:r>
              <a:rPr lang="tr-TR" sz="2400" dirty="0"/>
              <a:t> düşünerek hareket etmemelisin.</a:t>
            </a:r>
          </a:p>
          <a:p>
            <a:pPr lvl="1"/>
            <a:r>
              <a:rPr lang="tr-TR" sz="2400" dirty="0"/>
              <a:t>Bizimle gelmek istemiyorsa </a:t>
            </a:r>
            <a:r>
              <a:rPr lang="tr-TR" sz="2400" b="1" u="sng" dirty="0"/>
              <a:t>kendi</a:t>
            </a:r>
            <a:r>
              <a:rPr lang="tr-TR" sz="2400" dirty="0"/>
              <a:t> bilir.</a:t>
            </a:r>
          </a:p>
        </p:txBody>
      </p:sp>
    </p:spTree>
    <p:extLst>
      <p:ext uri="{BB962C8B-B14F-4D97-AF65-F5344CB8AC3E}">
        <p14:creationId xmlns:p14="http://schemas.microsoft.com/office/powerpoint/2010/main" val="39695726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id="{B5107252-A4C2-4064-94B4-A0D2997A8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216611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2. İşaret Zamiri</a:t>
            </a:r>
          </a:p>
        </p:txBody>
      </p:sp>
    </p:spTree>
    <p:extLst>
      <p:ext uri="{BB962C8B-B14F-4D97-AF65-F5344CB8AC3E}">
        <p14:creationId xmlns:p14="http://schemas.microsoft.com/office/powerpoint/2010/main" val="3879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kula dönüş 16x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4352289_TF02895269" id="{38652497-0A46-4169-9E08-137D88467FD5}" vid="{F4EB4BDA-9798-40A1-AD41-3615AFCE58BF}"/>
    </a:ext>
  </a:extLst>
</a:theme>
</file>

<file path=ppt/theme/theme2.xml><?xml version="1.0" encoding="utf-8"?>
<a:theme xmlns:a="http://schemas.openxmlformats.org/drawingml/2006/main" name="Ofis Teması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sı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 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 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 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F5AFAE-B80F-42D3-94B4-729362BC1BCB}">
  <ds:schemaRefs>
    <ds:schemaRef ds:uri="http://schemas.microsoft.com/office/2006/metadata/properties"/>
    <ds:schemaRef ds:uri="http://www.w3.org/2000/xmlns/"/>
    <ds:schemaRef ds:uri="40262f94-9f35-4ac3-9a90-690165a166b7"/>
    <ds:schemaRef ds:uri="http://www.w3.org/2001/XMLSchema-instance"/>
  </ds:schemaRefs>
</ds:datastoreItem>
</file>

<file path=customXml/itemProps2.xml><?xml version="1.0" encoding="utf-8"?>
<ds:datastoreItem xmlns:ds="http://schemas.openxmlformats.org/officeDocument/2006/customXml" ds:itemID="{D59B8A7B-DB68-4625-86A7-7FECB4C2AE06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a4f35948-e619-41b3-aa29-22878b09cfd2"/>
    <ds:schemaRef ds:uri="40262f94-9f35-4ac3-9a90-690165a166b7"/>
  </ds:schemaRefs>
</ds:datastoreItem>
</file>

<file path=customXml/itemProps3.xml><?xml version="1.0" encoding="utf-8"?>
<ds:datastoreItem xmlns:ds="http://schemas.openxmlformats.org/officeDocument/2006/customXml" ds:itemID="{6CC9A7CA-BEC5-41E5-AAE1-C9D7FC518E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Sonbahar eğlenceli eğitim sunusu (geniş ekran)</Template>
  <TotalTime>198</TotalTime>
  <Words>740</Words>
  <Application>Microsoft Office PowerPoint</Application>
  <PresentationFormat>Geniş ekran</PresentationFormat>
  <Paragraphs>123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25" baseType="lpstr">
      <vt:lpstr>Okula dönüş 16x9</vt:lpstr>
      <vt:lpstr>ZAMİR</vt:lpstr>
      <vt:lpstr>ZAMİR (ADIL)</vt:lpstr>
      <vt:lpstr>PowerPoint Sunusu</vt:lpstr>
      <vt:lpstr>1. Kişi Zamiri</vt:lpstr>
      <vt:lpstr>1. KİŞİ ZAMİRİ</vt:lpstr>
      <vt:lpstr>PowerPoint Sunusu</vt:lpstr>
      <vt:lpstr>Örnek:</vt:lpstr>
      <vt:lpstr>Not:</vt:lpstr>
      <vt:lpstr>2. İşaret Zamiri</vt:lpstr>
      <vt:lpstr>2. İŞARET ZAMİRİ</vt:lpstr>
      <vt:lpstr>Örnek:</vt:lpstr>
      <vt:lpstr>Not:</vt:lpstr>
      <vt:lpstr>3. Belgisiz Zamir</vt:lpstr>
      <vt:lpstr>3. BELGİSİZ ZAMİR</vt:lpstr>
      <vt:lpstr>Örnek:</vt:lpstr>
      <vt:lpstr>4. Soru Zamiri</vt:lpstr>
      <vt:lpstr>4. SORU ZAMİRİ</vt:lpstr>
      <vt:lpstr>Örnek:</vt:lpstr>
      <vt:lpstr>ZAMİRLER</vt:lpstr>
      <vt:lpstr>ZAMİRLER</vt:lpstr>
      <vt:lpstr>DİNLEDİĞİNİZ İÇİN TEŞEKKÜRLER.</vt:lpstr>
      <vt:lpstr>PowerPoint Sunusu</vt:lpstr>
      <vt:lpstr>PowerPoint Sunusu</vt:lpstr>
      <vt:lpstr>TEBRİK EDERİM.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ZAMİR</dc:title>
  <dc:creator>Özgür Kaya</dc:creator>
  <cp:lastModifiedBy>Hasan Ayık</cp:lastModifiedBy>
  <cp:revision>25</cp:revision>
  <dcterms:created xsi:type="dcterms:W3CDTF">2019-08-01T19:32:20Z</dcterms:created>
  <dcterms:modified xsi:type="dcterms:W3CDTF">2020-12-04T04:30:58Z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