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93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835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648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01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9138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780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497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059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70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326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436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1922C-0C7A-4CE4-AF30-EEA3F5E41D81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B3E40-0E9E-49D7-90B0-40C812345B7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60846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13" name="click.wav"/>
          </p:stSnd>
        </p:sndAc>
      </p:transition>
    </mc:Choice>
    <mc:Fallback xmlns="">
      <p:transition advTm="2000">
        <p:randomBar dir="vert"/>
        <p:sndAc>
          <p:stSnd>
            <p:snd r:embed="rId14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5B7361A8-7BD2-4629-B803-5ECBB8A3AD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63" y="672196"/>
            <a:ext cx="11169748" cy="3463705"/>
          </a:xfrm>
        </p:spPr>
        <p:txBody>
          <a:bodyPr>
            <a:normAutofit fontScale="90000"/>
          </a:bodyPr>
          <a:lstStyle/>
          <a:p>
            <a:r>
              <a:rPr lang="tr-TR" sz="13800" dirty="0">
                <a:latin typeface="TTKB Dik Temel Abece" pitchFamily="2" charset="-94"/>
              </a:rPr>
              <a:t/>
            </a:r>
            <a:br>
              <a:rPr lang="tr-TR" sz="13800" dirty="0">
                <a:latin typeface="TTKB Dik Temel Abece" pitchFamily="2" charset="-94"/>
              </a:rPr>
            </a:br>
            <a:r>
              <a:rPr lang="tr-TR" sz="13800" dirty="0">
                <a:latin typeface="TTKB Dik Temel Abece" pitchFamily="2" charset="-94"/>
              </a:rPr>
              <a:t>10’ar Ritmik Sayma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="" xmlns:a16="http://schemas.microsoft.com/office/drawing/2014/main" id="{9103079D-6409-4FBB-9912-BBD04C354B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63" y="4557932"/>
            <a:ext cx="11169748" cy="2053882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3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3D53048C-390E-4AF2-A4E0-E910DB5F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9026" y="365125"/>
            <a:ext cx="3574774" cy="557184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8700" dirty="0">
                <a:latin typeface="TTKB Dik Temel Abece" pitchFamily="2" charset="-94"/>
              </a:rPr>
              <a:t>90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1D421D8B-4611-4FCB-B665-A1A632969E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107364"/>
              </p:ext>
            </p:extLst>
          </p:nvPr>
        </p:nvGraphicFramePr>
        <p:xfrm>
          <a:off x="838200" y="198783"/>
          <a:ext cx="6940827" cy="6149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203">
                  <a:extLst>
                    <a:ext uri="{9D8B030D-6E8A-4147-A177-3AD203B41FA5}">
                      <a16:colId xmlns="" xmlns:a16="http://schemas.microsoft.com/office/drawing/2014/main" val="442087986"/>
                    </a:ext>
                  </a:extLst>
                </a:gridCol>
                <a:gridCol w="771203">
                  <a:extLst>
                    <a:ext uri="{9D8B030D-6E8A-4147-A177-3AD203B41FA5}">
                      <a16:colId xmlns="" xmlns:a16="http://schemas.microsoft.com/office/drawing/2014/main" val="983211898"/>
                    </a:ext>
                  </a:extLst>
                </a:gridCol>
                <a:gridCol w="771203">
                  <a:extLst>
                    <a:ext uri="{9D8B030D-6E8A-4147-A177-3AD203B41FA5}">
                      <a16:colId xmlns="" xmlns:a16="http://schemas.microsoft.com/office/drawing/2014/main" val="3017934699"/>
                    </a:ext>
                  </a:extLst>
                </a:gridCol>
                <a:gridCol w="771203">
                  <a:extLst>
                    <a:ext uri="{9D8B030D-6E8A-4147-A177-3AD203B41FA5}">
                      <a16:colId xmlns="" xmlns:a16="http://schemas.microsoft.com/office/drawing/2014/main" val="3837892150"/>
                    </a:ext>
                  </a:extLst>
                </a:gridCol>
                <a:gridCol w="771203">
                  <a:extLst>
                    <a:ext uri="{9D8B030D-6E8A-4147-A177-3AD203B41FA5}">
                      <a16:colId xmlns="" xmlns:a16="http://schemas.microsoft.com/office/drawing/2014/main" val="434676384"/>
                    </a:ext>
                  </a:extLst>
                </a:gridCol>
                <a:gridCol w="771203">
                  <a:extLst>
                    <a:ext uri="{9D8B030D-6E8A-4147-A177-3AD203B41FA5}">
                      <a16:colId xmlns="" xmlns:a16="http://schemas.microsoft.com/office/drawing/2014/main" val="3295461260"/>
                    </a:ext>
                  </a:extLst>
                </a:gridCol>
                <a:gridCol w="771203">
                  <a:extLst>
                    <a:ext uri="{9D8B030D-6E8A-4147-A177-3AD203B41FA5}">
                      <a16:colId xmlns="" xmlns:a16="http://schemas.microsoft.com/office/drawing/2014/main" val="3489655719"/>
                    </a:ext>
                  </a:extLst>
                </a:gridCol>
                <a:gridCol w="771203">
                  <a:extLst>
                    <a:ext uri="{9D8B030D-6E8A-4147-A177-3AD203B41FA5}">
                      <a16:colId xmlns="" xmlns:a16="http://schemas.microsoft.com/office/drawing/2014/main" val="85753230"/>
                    </a:ext>
                  </a:extLst>
                </a:gridCol>
                <a:gridCol w="771203">
                  <a:extLst>
                    <a:ext uri="{9D8B030D-6E8A-4147-A177-3AD203B41FA5}">
                      <a16:colId xmlns="" xmlns:a16="http://schemas.microsoft.com/office/drawing/2014/main" val="2308072722"/>
                    </a:ext>
                  </a:extLst>
                </a:gridCol>
              </a:tblGrid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46679388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09289550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08337121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13202000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94931241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46820165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73677340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91955102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1336234"/>
                  </a:ext>
                </a:extLst>
              </a:tr>
              <a:tr h="6149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60949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spher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B25066EB-D687-4E64-82C6-A0C894D0F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270" y="365125"/>
            <a:ext cx="3614530" cy="5942910"/>
          </a:xfrm>
        </p:spPr>
        <p:txBody>
          <a:bodyPr>
            <a:normAutofit/>
          </a:bodyPr>
          <a:lstStyle/>
          <a:p>
            <a:pPr algn="ctr"/>
            <a:r>
              <a:rPr lang="tr-TR" sz="16600" dirty="0">
                <a:latin typeface="TTKB Dik Temel Abece" pitchFamily="2" charset="-94"/>
              </a:rPr>
              <a:t>100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52E2206E-D1D8-4D5F-95AA-EBE7E2DF03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5314803"/>
              </p:ext>
            </p:extLst>
          </p:nvPr>
        </p:nvGraphicFramePr>
        <p:xfrm>
          <a:off x="586410" y="365125"/>
          <a:ext cx="7152860" cy="605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286">
                  <a:extLst>
                    <a:ext uri="{9D8B030D-6E8A-4147-A177-3AD203B41FA5}">
                      <a16:colId xmlns="" xmlns:a16="http://schemas.microsoft.com/office/drawing/2014/main" val="951725366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3972531481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3045334314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2434075978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2500055265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3669796894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216031227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2638345485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2046078158"/>
                    </a:ext>
                  </a:extLst>
                </a:gridCol>
                <a:gridCol w="715286">
                  <a:extLst>
                    <a:ext uri="{9D8B030D-6E8A-4147-A177-3AD203B41FA5}">
                      <a16:colId xmlns="" xmlns:a16="http://schemas.microsoft.com/office/drawing/2014/main" val="3275019491"/>
                    </a:ext>
                  </a:extLst>
                </a:gridCol>
              </a:tblGrid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62353772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32322124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51118540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97976930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7594413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5038900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25513077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9581814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3053861"/>
                  </a:ext>
                </a:extLst>
              </a:tr>
              <a:tr h="60562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6629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29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lg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711CFF8E-0396-4A16-9BDC-D59C5B233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0974" y="365125"/>
            <a:ext cx="3892826" cy="6115188"/>
          </a:xfrm>
        </p:spPr>
        <p:txBody>
          <a:bodyPr>
            <a:normAutofit/>
          </a:bodyPr>
          <a:lstStyle/>
          <a:p>
            <a:pPr algn="ctr"/>
            <a:r>
              <a:rPr lang="tr-TR" sz="28700" dirty="0">
                <a:latin typeface="TTKB Dik Temel Abece" pitchFamily="2" charset="-94"/>
              </a:rPr>
              <a:t>10</a:t>
            </a:r>
          </a:p>
        </p:txBody>
      </p:sp>
      <p:graphicFrame>
        <p:nvGraphicFramePr>
          <p:cNvPr id="7" name="Tablo 7">
            <a:extLst>
              <a:ext uri="{FF2B5EF4-FFF2-40B4-BE49-F238E27FC236}">
                <a16:creationId xmlns="" xmlns:a16="http://schemas.microsoft.com/office/drawing/2014/main" id="{F9B8ED8C-5C65-477D-A714-743A93D11E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99773"/>
              </p:ext>
            </p:extLst>
          </p:nvPr>
        </p:nvGraphicFramePr>
        <p:xfrm>
          <a:off x="838200" y="569843"/>
          <a:ext cx="5257800" cy="5910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="" xmlns:a16="http://schemas.microsoft.com/office/drawing/2014/main" val="941371606"/>
                    </a:ext>
                  </a:extLst>
                </a:gridCol>
              </a:tblGrid>
              <a:tr h="59104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36905277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7024871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41574549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31843288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12936764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46948918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4048854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40727937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1040503"/>
                  </a:ext>
                </a:extLst>
              </a:tr>
              <a:tr h="591047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10270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06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av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8F9FE320-9060-42A6-8499-78809881F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6104" y="365125"/>
            <a:ext cx="3097696" cy="5942910"/>
          </a:xfrm>
        </p:spPr>
        <p:txBody>
          <a:bodyPr>
            <a:normAutofit/>
          </a:bodyPr>
          <a:lstStyle/>
          <a:p>
            <a:pPr algn="ctr"/>
            <a:r>
              <a:rPr lang="tr-TR" sz="23900" dirty="0">
                <a:latin typeface="TTKB Dik Temel Abece" pitchFamily="2" charset="-94"/>
              </a:rPr>
              <a:t>20</a:t>
            </a:r>
          </a:p>
        </p:txBody>
      </p:sp>
      <p:graphicFrame>
        <p:nvGraphicFramePr>
          <p:cNvPr id="7" name="Tablo 7">
            <a:extLst>
              <a:ext uri="{FF2B5EF4-FFF2-40B4-BE49-F238E27FC236}">
                <a16:creationId xmlns="" xmlns:a16="http://schemas.microsoft.com/office/drawing/2014/main" id="{FAB0EE88-328A-499D-BD55-A461B072A5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2020378"/>
              </p:ext>
            </p:extLst>
          </p:nvPr>
        </p:nvGraphicFramePr>
        <p:xfrm>
          <a:off x="745435" y="365125"/>
          <a:ext cx="6225208" cy="569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604">
                  <a:extLst>
                    <a:ext uri="{9D8B030D-6E8A-4147-A177-3AD203B41FA5}">
                      <a16:colId xmlns="" xmlns:a16="http://schemas.microsoft.com/office/drawing/2014/main" val="3942599058"/>
                    </a:ext>
                  </a:extLst>
                </a:gridCol>
                <a:gridCol w="3112604">
                  <a:extLst>
                    <a:ext uri="{9D8B030D-6E8A-4147-A177-3AD203B41FA5}">
                      <a16:colId xmlns="" xmlns:a16="http://schemas.microsoft.com/office/drawing/2014/main" val="3881112155"/>
                    </a:ext>
                  </a:extLst>
                </a:gridCol>
              </a:tblGrid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6341145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03574707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67797160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4876073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8226685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12431662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43248835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14802960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52859334"/>
                  </a:ext>
                </a:extLst>
              </a:tr>
              <a:tr h="569112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96100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074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2B06BA64-F7F6-4599-887A-8FD4FDEA5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748" y="365125"/>
            <a:ext cx="3747052" cy="6062179"/>
          </a:xfrm>
        </p:spPr>
        <p:txBody>
          <a:bodyPr>
            <a:normAutofit/>
          </a:bodyPr>
          <a:lstStyle/>
          <a:p>
            <a:pPr algn="ctr"/>
            <a:r>
              <a:rPr lang="tr-TR" sz="23900" dirty="0">
                <a:latin typeface="TTKB Dik Temel Abece" pitchFamily="2" charset="-94"/>
              </a:rPr>
              <a:t>30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5BAC26EB-3AD3-4492-B452-C32BDFAB51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911745"/>
              </p:ext>
            </p:extLst>
          </p:nvPr>
        </p:nvGraphicFramePr>
        <p:xfrm>
          <a:off x="838200" y="622852"/>
          <a:ext cx="6264966" cy="5804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322">
                  <a:extLst>
                    <a:ext uri="{9D8B030D-6E8A-4147-A177-3AD203B41FA5}">
                      <a16:colId xmlns="" xmlns:a16="http://schemas.microsoft.com/office/drawing/2014/main" val="2163691114"/>
                    </a:ext>
                  </a:extLst>
                </a:gridCol>
                <a:gridCol w="2088322">
                  <a:extLst>
                    <a:ext uri="{9D8B030D-6E8A-4147-A177-3AD203B41FA5}">
                      <a16:colId xmlns="" xmlns:a16="http://schemas.microsoft.com/office/drawing/2014/main" val="1223021281"/>
                    </a:ext>
                  </a:extLst>
                </a:gridCol>
                <a:gridCol w="2088322">
                  <a:extLst>
                    <a:ext uri="{9D8B030D-6E8A-4147-A177-3AD203B41FA5}">
                      <a16:colId xmlns="" xmlns:a16="http://schemas.microsoft.com/office/drawing/2014/main" val="4249098032"/>
                    </a:ext>
                  </a:extLst>
                </a:gridCol>
              </a:tblGrid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67478384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81045476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3572038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02978315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30634284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03994234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72344193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45564833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63753078"/>
                  </a:ext>
                </a:extLst>
              </a:tr>
              <a:tr h="58044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5814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407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C4382C79-58DA-48EF-ADBA-70B2FBF9A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0574" y="365125"/>
            <a:ext cx="3283226" cy="5691118"/>
          </a:xfrm>
        </p:spPr>
        <p:txBody>
          <a:bodyPr>
            <a:noAutofit/>
          </a:bodyPr>
          <a:lstStyle/>
          <a:p>
            <a:pPr algn="ctr"/>
            <a:r>
              <a:rPr lang="tr-TR" sz="17900" dirty="0">
                <a:latin typeface="TTKB Dik Temel Abece" pitchFamily="2" charset="-94"/>
              </a:rPr>
              <a:t>40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0701479D-031F-4E93-BB6B-510FFA3D1F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027184"/>
              </p:ext>
            </p:extLst>
          </p:nvPr>
        </p:nvGraphicFramePr>
        <p:xfrm>
          <a:off x="838200" y="649357"/>
          <a:ext cx="7126356" cy="5844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589">
                  <a:extLst>
                    <a:ext uri="{9D8B030D-6E8A-4147-A177-3AD203B41FA5}">
                      <a16:colId xmlns="" xmlns:a16="http://schemas.microsoft.com/office/drawing/2014/main" val="3187068753"/>
                    </a:ext>
                  </a:extLst>
                </a:gridCol>
                <a:gridCol w="1673915">
                  <a:extLst>
                    <a:ext uri="{9D8B030D-6E8A-4147-A177-3AD203B41FA5}">
                      <a16:colId xmlns="" xmlns:a16="http://schemas.microsoft.com/office/drawing/2014/main" val="828929536"/>
                    </a:ext>
                  </a:extLst>
                </a:gridCol>
                <a:gridCol w="1889263">
                  <a:extLst>
                    <a:ext uri="{9D8B030D-6E8A-4147-A177-3AD203B41FA5}">
                      <a16:colId xmlns="" xmlns:a16="http://schemas.microsoft.com/office/drawing/2014/main" val="226789780"/>
                    </a:ext>
                  </a:extLst>
                </a:gridCol>
                <a:gridCol w="1781589">
                  <a:extLst>
                    <a:ext uri="{9D8B030D-6E8A-4147-A177-3AD203B41FA5}">
                      <a16:colId xmlns="" xmlns:a16="http://schemas.microsoft.com/office/drawing/2014/main" val="700049635"/>
                    </a:ext>
                  </a:extLst>
                </a:gridCol>
              </a:tblGrid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77426650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09270809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919102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55213993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16195810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0417773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6425527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53120526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40418748"/>
                  </a:ext>
                </a:extLst>
              </a:tr>
              <a:tr h="58442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213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67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DB53DECF-10DE-493D-986F-2CE8CA6CB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5374" y="365125"/>
            <a:ext cx="2978426" cy="5811838"/>
          </a:xfrm>
        </p:spPr>
        <p:txBody>
          <a:bodyPr>
            <a:noAutofit/>
          </a:bodyPr>
          <a:lstStyle/>
          <a:p>
            <a:pPr algn="ctr"/>
            <a:r>
              <a:rPr lang="tr-TR" sz="17900" dirty="0">
                <a:latin typeface="TTKB Dik Temel Abece" pitchFamily="2" charset="-94"/>
              </a:rPr>
              <a:t>50</a:t>
            </a:r>
          </a:p>
        </p:txBody>
      </p:sp>
      <p:graphicFrame>
        <p:nvGraphicFramePr>
          <p:cNvPr id="5" name="Tablo 5">
            <a:extLst>
              <a:ext uri="{FF2B5EF4-FFF2-40B4-BE49-F238E27FC236}">
                <a16:creationId xmlns="" xmlns:a16="http://schemas.microsoft.com/office/drawing/2014/main" id="{18D20D3E-7ED1-4091-AC6E-7937F403FE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243729"/>
              </p:ext>
            </p:extLst>
          </p:nvPr>
        </p:nvGraphicFramePr>
        <p:xfrm>
          <a:off x="838200" y="365125"/>
          <a:ext cx="7537175" cy="6127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435">
                  <a:extLst>
                    <a:ext uri="{9D8B030D-6E8A-4147-A177-3AD203B41FA5}">
                      <a16:colId xmlns="" xmlns:a16="http://schemas.microsoft.com/office/drawing/2014/main" val="2296911902"/>
                    </a:ext>
                  </a:extLst>
                </a:gridCol>
                <a:gridCol w="1507435">
                  <a:extLst>
                    <a:ext uri="{9D8B030D-6E8A-4147-A177-3AD203B41FA5}">
                      <a16:colId xmlns="" xmlns:a16="http://schemas.microsoft.com/office/drawing/2014/main" val="1754636865"/>
                    </a:ext>
                  </a:extLst>
                </a:gridCol>
                <a:gridCol w="1507435">
                  <a:extLst>
                    <a:ext uri="{9D8B030D-6E8A-4147-A177-3AD203B41FA5}">
                      <a16:colId xmlns="" xmlns:a16="http://schemas.microsoft.com/office/drawing/2014/main" val="1844572763"/>
                    </a:ext>
                  </a:extLst>
                </a:gridCol>
                <a:gridCol w="1507435">
                  <a:extLst>
                    <a:ext uri="{9D8B030D-6E8A-4147-A177-3AD203B41FA5}">
                      <a16:colId xmlns="" xmlns:a16="http://schemas.microsoft.com/office/drawing/2014/main" val="796832964"/>
                    </a:ext>
                  </a:extLst>
                </a:gridCol>
                <a:gridCol w="1507435">
                  <a:extLst>
                    <a:ext uri="{9D8B030D-6E8A-4147-A177-3AD203B41FA5}">
                      <a16:colId xmlns="" xmlns:a16="http://schemas.microsoft.com/office/drawing/2014/main" val="359793631"/>
                    </a:ext>
                  </a:extLst>
                </a:gridCol>
              </a:tblGrid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63931246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61407905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66617514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6737284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4149368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199758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17590419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41246742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2216833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67969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5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306311A-E1E6-450F-86D3-5148E770E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5129" y="365124"/>
            <a:ext cx="3260035" cy="6048927"/>
          </a:xfrm>
        </p:spPr>
        <p:txBody>
          <a:bodyPr>
            <a:normAutofit/>
          </a:bodyPr>
          <a:lstStyle/>
          <a:p>
            <a:pPr algn="ctr"/>
            <a:r>
              <a:rPr lang="tr-TR" sz="23900" dirty="0">
                <a:latin typeface="TTKB Dik Temel Abece" pitchFamily="2" charset="-94"/>
              </a:rPr>
              <a:t>60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5D72B7C6-7DAB-458C-B877-41737CA8F2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99860"/>
              </p:ext>
            </p:extLst>
          </p:nvPr>
        </p:nvGraphicFramePr>
        <p:xfrm>
          <a:off x="838200" y="443949"/>
          <a:ext cx="7576932" cy="5970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822">
                  <a:extLst>
                    <a:ext uri="{9D8B030D-6E8A-4147-A177-3AD203B41FA5}">
                      <a16:colId xmlns="" xmlns:a16="http://schemas.microsoft.com/office/drawing/2014/main" val="1543239216"/>
                    </a:ext>
                  </a:extLst>
                </a:gridCol>
                <a:gridCol w="1262822">
                  <a:extLst>
                    <a:ext uri="{9D8B030D-6E8A-4147-A177-3AD203B41FA5}">
                      <a16:colId xmlns="" xmlns:a16="http://schemas.microsoft.com/office/drawing/2014/main" val="5485318"/>
                    </a:ext>
                  </a:extLst>
                </a:gridCol>
                <a:gridCol w="1262822">
                  <a:extLst>
                    <a:ext uri="{9D8B030D-6E8A-4147-A177-3AD203B41FA5}">
                      <a16:colId xmlns="" xmlns:a16="http://schemas.microsoft.com/office/drawing/2014/main" val="371523075"/>
                    </a:ext>
                  </a:extLst>
                </a:gridCol>
                <a:gridCol w="1262822">
                  <a:extLst>
                    <a:ext uri="{9D8B030D-6E8A-4147-A177-3AD203B41FA5}">
                      <a16:colId xmlns="" xmlns:a16="http://schemas.microsoft.com/office/drawing/2014/main" val="4245689402"/>
                    </a:ext>
                  </a:extLst>
                </a:gridCol>
                <a:gridCol w="1262822">
                  <a:extLst>
                    <a:ext uri="{9D8B030D-6E8A-4147-A177-3AD203B41FA5}">
                      <a16:colId xmlns="" xmlns:a16="http://schemas.microsoft.com/office/drawing/2014/main" val="365415915"/>
                    </a:ext>
                  </a:extLst>
                </a:gridCol>
                <a:gridCol w="1262822">
                  <a:extLst>
                    <a:ext uri="{9D8B030D-6E8A-4147-A177-3AD203B41FA5}">
                      <a16:colId xmlns="" xmlns:a16="http://schemas.microsoft.com/office/drawing/2014/main" val="1179031570"/>
                    </a:ext>
                  </a:extLst>
                </a:gridCol>
              </a:tblGrid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18275926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8094568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32944125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5539750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422380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18474902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67807995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2501060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29480514"/>
                  </a:ext>
                </a:extLst>
              </a:tr>
              <a:tr h="59701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54281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69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986151F7-59BD-4E9C-A94A-B05ADA053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7564" y="365125"/>
            <a:ext cx="3896140" cy="6075432"/>
          </a:xfrm>
        </p:spPr>
        <p:txBody>
          <a:bodyPr>
            <a:normAutofit/>
          </a:bodyPr>
          <a:lstStyle/>
          <a:p>
            <a:pPr algn="ctr"/>
            <a:r>
              <a:rPr lang="tr-TR" sz="23900" dirty="0">
                <a:latin typeface="TTKB Dik Temel Abece" pitchFamily="2" charset="-94"/>
              </a:rPr>
              <a:t>70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1E1EA0BC-FC79-480A-A65A-E04AFD3054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5256881"/>
              </p:ext>
            </p:extLst>
          </p:nvPr>
        </p:nvGraphicFramePr>
        <p:xfrm>
          <a:off x="838201" y="365125"/>
          <a:ext cx="6901069" cy="6075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867">
                  <a:extLst>
                    <a:ext uri="{9D8B030D-6E8A-4147-A177-3AD203B41FA5}">
                      <a16:colId xmlns="" xmlns:a16="http://schemas.microsoft.com/office/drawing/2014/main" val="3781937972"/>
                    </a:ext>
                  </a:extLst>
                </a:gridCol>
                <a:gridCol w="985867">
                  <a:extLst>
                    <a:ext uri="{9D8B030D-6E8A-4147-A177-3AD203B41FA5}">
                      <a16:colId xmlns="" xmlns:a16="http://schemas.microsoft.com/office/drawing/2014/main" val="1998514528"/>
                    </a:ext>
                  </a:extLst>
                </a:gridCol>
                <a:gridCol w="985867">
                  <a:extLst>
                    <a:ext uri="{9D8B030D-6E8A-4147-A177-3AD203B41FA5}">
                      <a16:colId xmlns="" xmlns:a16="http://schemas.microsoft.com/office/drawing/2014/main" val="4267395201"/>
                    </a:ext>
                  </a:extLst>
                </a:gridCol>
                <a:gridCol w="985867">
                  <a:extLst>
                    <a:ext uri="{9D8B030D-6E8A-4147-A177-3AD203B41FA5}">
                      <a16:colId xmlns="" xmlns:a16="http://schemas.microsoft.com/office/drawing/2014/main" val="2010904561"/>
                    </a:ext>
                  </a:extLst>
                </a:gridCol>
                <a:gridCol w="985867">
                  <a:extLst>
                    <a:ext uri="{9D8B030D-6E8A-4147-A177-3AD203B41FA5}">
                      <a16:colId xmlns="" xmlns:a16="http://schemas.microsoft.com/office/drawing/2014/main" val="1539746320"/>
                    </a:ext>
                  </a:extLst>
                </a:gridCol>
                <a:gridCol w="985867">
                  <a:extLst>
                    <a:ext uri="{9D8B030D-6E8A-4147-A177-3AD203B41FA5}">
                      <a16:colId xmlns="" xmlns:a16="http://schemas.microsoft.com/office/drawing/2014/main" val="4217320281"/>
                    </a:ext>
                  </a:extLst>
                </a:gridCol>
                <a:gridCol w="985867">
                  <a:extLst>
                    <a:ext uri="{9D8B030D-6E8A-4147-A177-3AD203B41FA5}">
                      <a16:colId xmlns="" xmlns:a16="http://schemas.microsoft.com/office/drawing/2014/main" val="137435481"/>
                    </a:ext>
                  </a:extLst>
                </a:gridCol>
              </a:tblGrid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20571439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22024708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52131646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61881364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13146821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94015169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49261864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6877556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56218901"/>
                  </a:ext>
                </a:extLst>
              </a:tr>
              <a:tr h="60754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76110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82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11B22809-19A1-4357-ABD0-1B43BD46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8870" y="365125"/>
            <a:ext cx="3419060" cy="5704371"/>
          </a:xfrm>
        </p:spPr>
        <p:txBody>
          <a:bodyPr>
            <a:noAutofit/>
          </a:bodyPr>
          <a:lstStyle/>
          <a:p>
            <a:pPr algn="ctr"/>
            <a:r>
              <a:rPr lang="tr-TR" sz="21500" dirty="0">
                <a:latin typeface="TTKB Dik Temel Abece" pitchFamily="2" charset="-94"/>
              </a:rPr>
              <a:t>80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4DE1DA3E-C7FF-404F-8F7E-8B12DA876B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56087"/>
              </p:ext>
            </p:extLst>
          </p:nvPr>
        </p:nvGraphicFramePr>
        <p:xfrm>
          <a:off x="838200" y="225286"/>
          <a:ext cx="7391400" cy="6321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925">
                  <a:extLst>
                    <a:ext uri="{9D8B030D-6E8A-4147-A177-3AD203B41FA5}">
                      <a16:colId xmlns="" xmlns:a16="http://schemas.microsoft.com/office/drawing/2014/main" val="112891228"/>
                    </a:ext>
                  </a:extLst>
                </a:gridCol>
                <a:gridCol w="923925">
                  <a:extLst>
                    <a:ext uri="{9D8B030D-6E8A-4147-A177-3AD203B41FA5}">
                      <a16:colId xmlns="" xmlns:a16="http://schemas.microsoft.com/office/drawing/2014/main" val="4149582244"/>
                    </a:ext>
                  </a:extLst>
                </a:gridCol>
                <a:gridCol w="923925">
                  <a:extLst>
                    <a:ext uri="{9D8B030D-6E8A-4147-A177-3AD203B41FA5}">
                      <a16:colId xmlns="" xmlns:a16="http://schemas.microsoft.com/office/drawing/2014/main" val="3212995545"/>
                    </a:ext>
                  </a:extLst>
                </a:gridCol>
                <a:gridCol w="923925">
                  <a:extLst>
                    <a:ext uri="{9D8B030D-6E8A-4147-A177-3AD203B41FA5}">
                      <a16:colId xmlns="" xmlns:a16="http://schemas.microsoft.com/office/drawing/2014/main" val="2951291467"/>
                    </a:ext>
                  </a:extLst>
                </a:gridCol>
                <a:gridCol w="923925">
                  <a:extLst>
                    <a:ext uri="{9D8B030D-6E8A-4147-A177-3AD203B41FA5}">
                      <a16:colId xmlns="" xmlns:a16="http://schemas.microsoft.com/office/drawing/2014/main" val="1027336427"/>
                    </a:ext>
                  </a:extLst>
                </a:gridCol>
                <a:gridCol w="923925">
                  <a:extLst>
                    <a:ext uri="{9D8B030D-6E8A-4147-A177-3AD203B41FA5}">
                      <a16:colId xmlns="" xmlns:a16="http://schemas.microsoft.com/office/drawing/2014/main" val="1054302384"/>
                    </a:ext>
                  </a:extLst>
                </a:gridCol>
                <a:gridCol w="923925">
                  <a:extLst>
                    <a:ext uri="{9D8B030D-6E8A-4147-A177-3AD203B41FA5}">
                      <a16:colId xmlns="" xmlns:a16="http://schemas.microsoft.com/office/drawing/2014/main" val="1131976629"/>
                    </a:ext>
                  </a:extLst>
                </a:gridCol>
                <a:gridCol w="923925">
                  <a:extLst>
                    <a:ext uri="{9D8B030D-6E8A-4147-A177-3AD203B41FA5}">
                      <a16:colId xmlns="" xmlns:a16="http://schemas.microsoft.com/office/drawing/2014/main" val="262171720"/>
                    </a:ext>
                  </a:extLst>
                </a:gridCol>
              </a:tblGrid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51857326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78439142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6811775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5974535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65462341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8575268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84266335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86404752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8988918"/>
                  </a:ext>
                </a:extLst>
              </a:tr>
              <a:tr h="6321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29249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63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10</Words>
  <Application>Microsoft Office PowerPoint</Application>
  <PresentationFormat>Özel</PresentationFormat>
  <Paragraphs>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Office Theme</vt:lpstr>
      <vt:lpstr> 10’ar Ritmik Sayma</vt:lpstr>
      <vt:lpstr>10</vt:lpstr>
      <vt:lpstr>20</vt:lpstr>
      <vt:lpstr>30</vt:lpstr>
      <vt:lpstr>40</vt:lpstr>
      <vt:lpstr>50</vt:lpstr>
      <vt:lpstr>60</vt:lpstr>
      <vt:lpstr>70</vt:lpstr>
      <vt:lpstr>80</vt:lpstr>
      <vt:lpstr>90</vt:lpstr>
      <vt:lpstr>100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10’ar Ritmik Sayma</dc:title>
  <dc:creator>Mustafa Pusal</dc:creator>
  <cp:lastModifiedBy>Buro</cp:lastModifiedBy>
  <cp:revision>12</cp:revision>
  <dcterms:created xsi:type="dcterms:W3CDTF">2020-11-30T19:53:39Z</dcterms:created>
  <dcterms:modified xsi:type="dcterms:W3CDTF">2020-12-01T06:27:12Z</dcterms:modified>
</cp:coreProperties>
</file>