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dia/audio10.wav" ContentType="audio/wav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91" d="100"/>
          <a:sy n="91" d="100"/>
        </p:scale>
        <p:origin x="-126" y="-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34FF-2F5F-4D39-AF67-A362B9970B47}" type="datetimeFigureOut">
              <a:rPr lang="tr-TR" smtClean="0"/>
              <a:pPr/>
              <a:t>01.12.2020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F4235-D048-4A91-9C3A-503A15158BC2}" type="slidenum">
              <a:rPr lang="tr-TR" smtClean="0"/>
              <a:pPr/>
              <a:t>‹#›</a:t>
            </a:fld>
            <a:endParaRPr lang="tr-TR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5320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wipe/>
        <p:sndAc>
          <p:stSnd>
            <p:snd r:embed="rId1" name="click.wav"/>
          </p:stSnd>
        </p:sndAc>
      </p:transition>
    </mc:Choice>
    <mc:Fallback xmlns="">
      <p:transition advTm="2000">
        <p:wipe/>
        <p:sndAc>
          <p:stSnd>
            <p:snd r:embed="rId3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azılı Panoramik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34FF-2F5F-4D39-AF67-A362B9970B47}" type="datetimeFigureOut">
              <a:rPr lang="tr-TR" smtClean="0"/>
              <a:pPr/>
              <a:t>01.12.2020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F4235-D048-4A91-9C3A-503A15158BC2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229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wipe/>
        <p:sndAc>
          <p:stSnd>
            <p:snd r:embed="rId1" name="click.wav"/>
          </p:stSnd>
        </p:sndAc>
      </p:transition>
    </mc:Choice>
    <mc:Fallback xmlns="">
      <p:transition advTm="2000">
        <p:wipe/>
        <p:sndAc>
          <p:stSnd>
            <p:snd r:embed="rId3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34FF-2F5F-4D39-AF67-A362B9970B47}" type="datetimeFigureOut">
              <a:rPr lang="tr-TR" smtClean="0"/>
              <a:pPr/>
              <a:t>01.12.2020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F4235-D048-4A91-9C3A-503A15158BC2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99973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wipe/>
        <p:sndAc>
          <p:stSnd>
            <p:snd r:embed="rId1" name="click.wav"/>
          </p:stSnd>
        </p:sndAc>
      </p:transition>
    </mc:Choice>
    <mc:Fallback xmlns="">
      <p:transition advTm="2000">
        <p:wipe/>
        <p:sndAc>
          <p:stSnd>
            <p:snd r:embed="rId3" name="click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34FF-2F5F-4D39-AF67-A362B9970B47}" type="datetimeFigureOut">
              <a:rPr lang="tr-TR" smtClean="0"/>
              <a:pPr/>
              <a:t>01.12.2020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F4235-D048-4A91-9C3A-503A15158BC2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01690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wipe/>
        <p:sndAc>
          <p:stSnd>
            <p:snd r:embed="rId1" name="click.wav"/>
          </p:stSnd>
        </p:sndAc>
      </p:transition>
    </mc:Choice>
    <mc:Fallback xmlns="">
      <p:transition advTm="2000">
        <p:wipe/>
        <p:sndAc>
          <p:stSnd>
            <p:snd r:embed="rId3" name="click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34FF-2F5F-4D39-AF67-A362B9970B47}" type="datetimeFigureOut">
              <a:rPr lang="tr-TR" smtClean="0"/>
              <a:pPr/>
              <a:t>01.12.2020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F4235-D048-4A91-9C3A-503A15158BC2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02769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wipe/>
        <p:sndAc>
          <p:stSnd>
            <p:snd r:embed="rId1" name="click.wav"/>
          </p:stSnd>
        </p:sndAc>
      </p:transition>
    </mc:Choice>
    <mc:Fallback xmlns="">
      <p:transition advTm="2000">
        <p:wipe/>
        <p:sndAc>
          <p:stSnd>
            <p:snd r:embed="rId3" name="click.wav"/>
          </p:stSnd>
        </p:sndAc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ıntı 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tr-TR"/>
              <a:t>Asıl metin stillerini düzenlemek için tıklayın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34FF-2F5F-4D39-AF67-A362B9970B47}" type="datetimeFigureOut">
              <a:rPr lang="tr-TR" smtClean="0"/>
              <a:pPr/>
              <a:t>01.12.2020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F4235-D048-4A91-9C3A-503A15158BC2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8079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wipe/>
        <p:sndAc>
          <p:stSnd>
            <p:snd r:embed="rId1" name="click.wav"/>
          </p:stSnd>
        </p:sndAc>
      </p:transition>
    </mc:Choice>
    <mc:Fallback xmlns="">
      <p:transition advTm="2000">
        <p:wipe/>
        <p:sndAc>
          <p:stSnd>
            <p:snd r:embed="rId3" name="click.wav"/>
          </p:stSnd>
        </p:sndAc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ğru veya Yanlı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tr-TR"/>
              <a:t>Asıl metin stillerini düzenlemek için tıklayın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34FF-2F5F-4D39-AF67-A362B9970B47}" type="datetimeFigureOut">
              <a:rPr lang="tr-TR" smtClean="0"/>
              <a:pPr/>
              <a:t>01.12.2020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F4235-D048-4A91-9C3A-503A15158BC2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3375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wipe/>
        <p:sndAc>
          <p:stSnd>
            <p:snd r:embed="rId1" name="click.wav"/>
          </p:stSnd>
        </p:sndAc>
      </p:transition>
    </mc:Choice>
    <mc:Fallback xmlns="">
      <p:transition advTm="2000">
        <p:wipe/>
        <p:sndAc>
          <p:stSnd>
            <p:snd r:embed="rId3" name="click.wav"/>
          </p:stSnd>
        </p:sndAc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34FF-2F5F-4D39-AF67-A362B9970B47}" type="datetimeFigureOut">
              <a:rPr lang="tr-TR" smtClean="0"/>
              <a:pPr/>
              <a:t>01.12.2020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F4235-D048-4A91-9C3A-503A15158BC2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26947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wipe/>
        <p:sndAc>
          <p:stSnd>
            <p:snd r:embed="rId1" name="click.wav"/>
          </p:stSnd>
        </p:sndAc>
      </p:transition>
    </mc:Choice>
    <mc:Fallback xmlns="">
      <p:transition advTm="2000">
        <p:wipe/>
        <p:sndAc>
          <p:stSnd>
            <p:snd r:embed="rId3" name="click.wav"/>
          </p:stSnd>
        </p:sndAc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34FF-2F5F-4D39-AF67-A362B9970B47}" type="datetimeFigureOut">
              <a:rPr lang="tr-TR" smtClean="0"/>
              <a:pPr/>
              <a:t>01.12.2020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F4235-D048-4A91-9C3A-503A15158BC2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23991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wipe/>
        <p:sndAc>
          <p:stSnd>
            <p:snd r:embed="rId1" name="click.wav"/>
          </p:stSnd>
        </p:sndAc>
      </p:transition>
    </mc:Choice>
    <mc:Fallback xmlns="">
      <p:transition advTm="2000">
        <p:wipe/>
        <p:sndAc>
          <p:stSnd>
            <p:snd r:embed="rId3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34FF-2F5F-4D39-AF67-A362B9970B47}" type="datetimeFigureOut">
              <a:rPr lang="tr-TR" smtClean="0"/>
              <a:pPr/>
              <a:t>01.12.2020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F4235-D048-4A91-9C3A-503A15158BC2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34474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wipe/>
        <p:sndAc>
          <p:stSnd>
            <p:snd r:embed="rId1" name="click.wav"/>
          </p:stSnd>
        </p:sndAc>
      </p:transition>
    </mc:Choice>
    <mc:Fallback xmlns="">
      <p:transition advTm="2000">
        <p:wipe/>
        <p:sndAc>
          <p:stSnd>
            <p:snd r:embed="rId3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34FF-2F5F-4D39-AF67-A362B9970B47}" type="datetimeFigureOut">
              <a:rPr lang="tr-TR" smtClean="0"/>
              <a:pPr/>
              <a:t>01.12.2020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F4235-D048-4A91-9C3A-503A15158BC2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57549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wipe/>
        <p:sndAc>
          <p:stSnd>
            <p:snd r:embed="rId1" name="click.wav"/>
          </p:stSnd>
        </p:sndAc>
      </p:transition>
    </mc:Choice>
    <mc:Fallback xmlns="">
      <p:transition advTm="2000">
        <p:wipe/>
        <p:sndAc>
          <p:stSnd>
            <p:snd r:embed="rId3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34FF-2F5F-4D39-AF67-A362B9970B47}" type="datetimeFigureOut">
              <a:rPr lang="tr-TR" smtClean="0"/>
              <a:pPr/>
              <a:t>01.12.2020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F4235-D048-4A91-9C3A-503A15158BC2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07426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wipe/>
        <p:sndAc>
          <p:stSnd>
            <p:snd r:embed="rId1" name="click.wav"/>
          </p:stSnd>
        </p:sndAc>
      </p:transition>
    </mc:Choice>
    <mc:Fallback xmlns="">
      <p:transition advTm="2000">
        <p:wipe/>
        <p:sndAc>
          <p:stSnd>
            <p:snd r:embed="rId3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34FF-2F5F-4D39-AF67-A362B9970B47}" type="datetimeFigureOut">
              <a:rPr lang="tr-TR" smtClean="0"/>
              <a:pPr/>
              <a:t>01.12.2020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F4235-D048-4A91-9C3A-503A15158BC2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91785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wipe/>
        <p:sndAc>
          <p:stSnd>
            <p:snd r:embed="rId1" name="click.wav"/>
          </p:stSnd>
        </p:sndAc>
      </p:transition>
    </mc:Choice>
    <mc:Fallback xmlns="">
      <p:transition advTm="2000">
        <p:wipe/>
        <p:sndAc>
          <p:stSnd>
            <p:snd r:embed="rId3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34FF-2F5F-4D39-AF67-A362B9970B47}" type="datetimeFigureOut">
              <a:rPr lang="tr-TR" smtClean="0"/>
              <a:pPr/>
              <a:t>01.12.2020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F4235-D048-4A91-9C3A-503A15158BC2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8749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wipe/>
        <p:sndAc>
          <p:stSnd>
            <p:snd r:embed="rId1" name="click.wav"/>
          </p:stSnd>
        </p:sndAc>
      </p:transition>
    </mc:Choice>
    <mc:Fallback xmlns="">
      <p:transition advTm="2000">
        <p:wipe/>
        <p:sndAc>
          <p:stSnd>
            <p:snd r:embed="rId3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34FF-2F5F-4D39-AF67-A362B9970B47}" type="datetimeFigureOut">
              <a:rPr lang="tr-TR" smtClean="0"/>
              <a:pPr/>
              <a:t>01.12.2020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F4235-D048-4A91-9C3A-503A15158BC2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04579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wipe/>
        <p:sndAc>
          <p:stSnd>
            <p:snd r:embed="rId1" name="click.wav"/>
          </p:stSnd>
        </p:sndAc>
      </p:transition>
    </mc:Choice>
    <mc:Fallback xmlns="">
      <p:transition advTm="2000">
        <p:wipe/>
        <p:sndAc>
          <p:stSnd>
            <p:snd r:embed="rId3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34FF-2F5F-4D39-AF67-A362B9970B47}" type="datetimeFigureOut">
              <a:rPr lang="tr-TR" smtClean="0"/>
              <a:pPr/>
              <a:t>01.12.2020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F4235-D048-4A91-9C3A-503A15158BC2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45307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wipe/>
        <p:sndAc>
          <p:stSnd>
            <p:snd r:embed="rId1" name="click.wav"/>
          </p:stSnd>
        </p:sndAc>
      </p:transition>
    </mc:Choice>
    <mc:Fallback xmlns="">
      <p:transition advTm="2000">
        <p:wipe/>
        <p:sndAc>
          <p:stSnd>
            <p:snd r:embed="rId3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34FF-2F5F-4D39-AF67-A362B9970B47}" type="datetimeFigureOut">
              <a:rPr lang="tr-TR" smtClean="0"/>
              <a:pPr/>
              <a:t>01.12.2020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F4235-D048-4A91-9C3A-503A15158BC2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64233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wipe/>
        <p:sndAc>
          <p:stSnd>
            <p:snd r:embed="rId1" name="click.wav"/>
          </p:stSnd>
        </p:sndAc>
      </p:transition>
    </mc:Choice>
    <mc:Fallback xmlns="">
      <p:transition advTm="2000">
        <p:wipe/>
        <p:sndAc>
          <p:stSnd>
            <p:snd r:embed="rId3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audio" Target="../media/audio10.wav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0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66E34FF-2F5F-4D39-AF67-A362B9970B47}" type="datetimeFigureOut">
              <a:rPr lang="tr-TR" smtClean="0"/>
              <a:pPr/>
              <a:t>01.12.2020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91F4235-D048-4A91-9C3A-503A15158BC2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188156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mc:AlternateContent xmlns:mc="http://schemas.openxmlformats.org/markup-compatibility/2006" xmlns:p14="http://schemas.microsoft.com/office/powerpoint/2010/main">
    <mc:Choice Requires="p14">
      <p:transition p14:dur="10" advTm="2000">
        <p:wipe/>
        <p:sndAc>
          <p:stSnd>
            <p:snd r:embed="rId19" name="click.wav"/>
          </p:stSnd>
        </p:sndAc>
      </p:transition>
    </mc:Choice>
    <mc:Fallback xmlns="">
      <p:transition advTm="2000">
        <p:wipe/>
        <p:sndAc>
          <p:stSnd>
            <p:snd r:embed="rId21" name="click.wav"/>
          </p:stSnd>
        </p:sndAc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0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0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0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0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0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0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0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0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0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0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0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0.wav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0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0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0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0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0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0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0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0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0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BE3D4243-9C87-4592-A8F1-B0C6D22876E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tr-TR" sz="9600" dirty="0">
                <a:latin typeface="TTKB Dik Temel Abece" pitchFamily="2" charset="-94"/>
              </a:rPr>
              <a:t>5’er Ritmik Sayma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="" xmlns:a16="http://schemas.microsoft.com/office/drawing/2014/main" id="{EAE020A3-5DAD-447D-90CC-060A58E6E7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8754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wipe/>
        <p:sndAc>
          <p:stSnd>
            <p:snd r:embed="rId2" name="click.wav"/>
          </p:stSnd>
        </p:sndAc>
      </p:transition>
    </mc:Choice>
    <mc:Fallback xmlns="">
      <p:transition advTm="2000">
        <p:wipe/>
        <p:sndAc>
          <p:stSnd>
            <p:snd r:embed="rId4" name="click.wav"/>
          </p:stSnd>
        </p:sndAc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D5F4854C-5DBD-4C17-A66C-AAA0206E3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292475"/>
          </a:xfrm>
        </p:spPr>
        <p:txBody>
          <a:bodyPr>
            <a:normAutofit/>
          </a:bodyPr>
          <a:lstStyle/>
          <a:p>
            <a:pPr algn="ctr"/>
            <a:r>
              <a:rPr lang="tr-TR" sz="19900" dirty="0">
                <a:latin typeface="TTKB Dik Temel Abece" pitchFamily="2" charset="-94"/>
              </a:rPr>
              <a:t>45</a:t>
            </a:r>
          </a:p>
        </p:txBody>
      </p:sp>
      <p:graphicFrame>
        <p:nvGraphicFramePr>
          <p:cNvPr id="4" name="Tablo 4">
            <a:extLst>
              <a:ext uri="{FF2B5EF4-FFF2-40B4-BE49-F238E27FC236}">
                <a16:creationId xmlns="" xmlns:a16="http://schemas.microsoft.com/office/drawing/2014/main" id="{2E98CBE6-2B4F-4B34-9884-0D2A91138E9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0240822"/>
              </p:ext>
            </p:extLst>
          </p:nvPr>
        </p:nvGraphicFramePr>
        <p:xfrm>
          <a:off x="692426" y="3520440"/>
          <a:ext cx="105156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>
                  <a:extLst>
                    <a:ext uri="{9D8B030D-6E8A-4147-A177-3AD203B41FA5}">
                      <a16:colId xmlns="" xmlns:a16="http://schemas.microsoft.com/office/drawing/2014/main" val="1672152392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958457425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2706831422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7457915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34714600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1862448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465374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8934985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376909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051106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239631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06641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966371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560292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670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wipe/>
        <p:sndAc>
          <p:stSnd>
            <p:snd r:embed="rId2" name="click.wav"/>
          </p:stSnd>
        </p:sndAc>
      </p:transition>
    </mc:Choice>
    <mc:Fallback xmlns="">
      <p:transition advTm="2000">
        <p:wipe/>
        <p:sndAc>
          <p:stSnd>
            <p:snd r:embed="rId4" name="click.wav"/>
          </p:stSnd>
        </p:sndAc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18478E40-4E2A-4E84-BFC3-4C85BD819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2847"/>
            <a:ext cx="10515600" cy="2590110"/>
          </a:xfrm>
        </p:spPr>
        <p:txBody>
          <a:bodyPr>
            <a:normAutofit fontScale="90000"/>
          </a:bodyPr>
          <a:lstStyle/>
          <a:p>
            <a:pPr algn="ctr"/>
            <a:r>
              <a:rPr lang="tr-TR" sz="19900" dirty="0">
                <a:latin typeface="TTKB Dik Temel Abece" pitchFamily="2" charset="-94"/>
              </a:rPr>
              <a:t>50</a:t>
            </a:r>
          </a:p>
        </p:txBody>
      </p:sp>
      <p:graphicFrame>
        <p:nvGraphicFramePr>
          <p:cNvPr id="4" name="Tablo 4">
            <a:extLst>
              <a:ext uri="{FF2B5EF4-FFF2-40B4-BE49-F238E27FC236}">
                <a16:creationId xmlns="" xmlns:a16="http://schemas.microsoft.com/office/drawing/2014/main" id="{948DB6D7-B926-4715-BF43-731053997CA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7773973"/>
              </p:ext>
            </p:extLst>
          </p:nvPr>
        </p:nvGraphicFramePr>
        <p:xfrm>
          <a:off x="559904" y="2956753"/>
          <a:ext cx="105156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>
                  <a:extLst>
                    <a:ext uri="{9D8B030D-6E8A-4147-A177-3AD203B41FA5}">
                      <a16:colId xmlns="" xmlns:a16="http://schemas.microsoft.com/office/drawing/2014/main" val="255956511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1223842426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430216038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1057220451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17786245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620720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860343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386197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4770954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130484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7651166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595586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7573975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992574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966522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4620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wipe/>
        <p:sndAc>
          <p:stSnd>
            <p:snd r:embed="rId2" name="click.wav"/>
          </p:stSnd>
        </p:sndAc>
      </p:transition>
    </mc:Choice>
    <mc:Fallback xmlns="">
      <p:transition advTm="2000">
        <p:wipe/>
        <p:sndAc>
          <p:stSnd>
            <p:snd r:embed="rId4" name="click.wav"/>
          </p:stSnd>
        </p:sndAc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E88B3DDB-0792-44C9-91CB-F365C3371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2969"/>
            <a:ext cx="10515600" cy="2318440"/>
          </a:xfrm>
        </p:spPr>
        <p:txBody>
          <a:bodyPr>
            <a:noAutofit/>
          </a:bodyPr>
          <a:lstStyle/>
          <a:p>
            <a:pPr algn="ctr"/>
            <a:r>
              <a:rPr lang="tr-TR" sz="19300" dirty="0">
                <a:latin typeface="TTKB Dik Temel Abece" pitchFamily="2" charset="-94"/>
              </a:rPr>
              <a:t>55</a:t>
            </a:r>
          </a:p>
        </p:txBody>
      </p:sp>
      <p:graphicFrame>
        <p:nvGraphicFramePr>
          <p:cNvPr id="4" name="Tablo 4">
            <a:extLst>
              <a:ext uri="{FF2B5EF4-FFF2-40B4-BE49-F238E27FC236}">
                <a16:creationId xmlns="" xmlns:a16="http://schemas.microsoft.com/office/drawing/2014/main" id="{42A26EF1-9F20-41FE-96AE-4E4605B9FB5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8156277"/>
              </p:ext>
            </p:extLst>
          </p:nvPr>
        </p:nvGraphicFramePr>
        <p:xfrm>
          <a:off x="930964" y="2605791"/>
          <a:ext cx="10422834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9733">
                  <a:extLst>
                    <a:ext uri="{9D8B030D-6E8A-4147-A177-3AD203B41FA5}">
                      <a16:colId xmlns="" xmlns:a16="http://schemas.microsoft.com/office/drawing/2014/main" val="2781762676"/>
                    </a:ext>
                  </a:extLst>
                </a:gridCol>
                <a:gridCol w="2469733">
                  <a:extLst>
                    <a:ext uri="{9D8B030D-6E8A-4147-A177-3AD203B41FA5}">
                      <a16:colId xmlns="" xmlns:a16="http://schemas.microsoft.com/office/drawing/2014/main" val="3028480884"/>
                    </a:ext>
                  </a:extLst>
                </a:gridCol>
                <a:gridCol w="2469733">
                  <a:extLst>
                    <a:ext uri="{9D8B030D-6E8A-4147-A177-3AD203B41FA5}">
                      <a16:colId xmlns="" xmlns:a16="http://schemas.microsoft.com/office/drawing/2014/main" val="134243239"/>
                    </a:ext>
                  </a:extLst>
                </a:gridCol>
                <a:gridCol w="2469733">
                  <a:extLst>
                    <a:ext uri="{9D8B030D-6E8A-4147-A177-3AD203B41FA5}">
                      <a16:colId xmlns="" xmlns:a16="http://schemas.microsoft.com/office/drawing/2014/main" val="274252039"/>
                    </a:ext>
                  </a:extLst>
                </a:gridCol>
                <a:gridCol w="543902">
                  <a:extLst>
                    <a:ext uri="{9D8B030D-6E8A-4147-A177-3AD203B41FA5}">
                      <a16:colId xmlns="" xmlns:a16="http://schemas.microsoft.com/office/drawing/2014/main" val="39997285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58913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562529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533292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624834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2293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9138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992047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8657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861712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131714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002358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8856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wipe/>
        <p:sndAc>
          <p:stSnd>
            <p:snd r:embed="rId2" name="click.wav"/>
          </p:stSnd>
        </p:sndAc>
      </p:transition>
    </mc:Choice>
    <mc:Fallback xmlns="">
      <p:transition advTm="2000">
        <p:wipe/>
        <p:sndAc>
          <p:stSnd>
            <p:snd r:embed="rId4" name="click.wav"/>
          </p:stSnd>
        </p:sndAc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609E4717-3687-4B95-9D67-E128D1757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821484"/>
          </a:xfrm>
        </p:spPr>
        <p:txBody>
          <a:bodyPr>
            <a:noAutofit/>
          </a:bodyPr>
          <a:lstStyle/>
          <a:p>
            <a:pPr algn="ctr"/>
            <a:r>
              <a:rPr lang="tr-TR" sz="14900" dirty="0">
                <a:latin typeface="TTKB Dik Temel Abece" pitchFamily="2" charset="-94"/>
              </a:rPr>
              <a:t>60</a:t>
            </a:r>
          </a:p>
        </p:txBody>
      </p:sp>
      <p:graphicFrame>
        <p:nvGraphicFramePr>
          <p:cNvPr id="4" name="Tablo 4">
            <a:extLst>
              <a:ext uri="{FF2B5EF4-FFF2-40B4-BE49-F238E27FC236}">
                <a16:creationId xmlns="" xmlns:a16="http://schemas.microsoft.com/office/drawing/2014/main" id="{AF9AC685-F16F-423F-8914-D18E6ECDC49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7813780"/>
              </p:ext>
            </p:extLst>
          </p:nvPr>
        </p:nvGraphicFramePr>
        <p:xfrm>
          <a:off x="838200" y="2302703"/>
          <a:ext cx="1051560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>
                  <a:extLst>
                    <a:ext uri="{9D8B030D-6E8A-4147-A177-3AD203B41FA5}">
                      <a16:colId xmlns="" xmlns:a16="http://schemas.microsoft.com/office/drawing/2014/main" val="1094767243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487821713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3649204847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2628761931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30241137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3737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049818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957480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734453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770805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527763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462541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964697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73818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208649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442725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799982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5100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wipe/>
        <p:sndAc>
          <p:stSnd>
            <p:snd r:embed="rId2" name="click.wav"/>
          </p:stSnd>
        </p:sndAc>
      </p:transition>
    </mc:Choice>
    <mc:Fallback xmlns="">
      <p:transition advTm="2000">
        <p:wipe/>
        <p:sndAc>
          <p:stSnd>
            <p:snd r:embed="rId4" name="click.wav"/>
          </p:stSnd>
        </p:sndAc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B996A936-5031-49F0-8FDA-3F33A0095D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23918"/>
          </a:xfrm>
        </p:spPr>
        <p:txBody>
          <a:bodyPr>
            <a:normAutofit fontScale="90000"/>
          </a:bodyPr>
          <a:lstStyle/>
          <a:p>
            <a:pPr algn="ctr"/>
            <a:r>
              <a:rPr lang="tr-TR" sz="8800" dirty="0">
                <a:latin typeface="TTKB Dik Temel Abece" pitchFamily="2" charset="-94"/>
              </a:rPr>
              <a:t>65</a:t>
            </a:r>
          </a:p>
        </p:txBody>
      </p:sp>
      <p:graphicFrame>
        <p:nvGraphicFramePr>
          <p:cNvPr id="4" name="Tablo 4">
            <a:extLst>
              <a:ext uri="{FF2B5EF4-FFF2-40B4-BE49-F238E27FC236}">
                <a16:creationId xmlns="" xmlns:a16="http://schemas.microsoft.com/office/drawing/2014/main" id="{53FE8142-A517-460B-B327-954369209D5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6350720"/>
              </p:ext>
            </p:extLst>
          </p:nvPr>
        </p:nvGraphicFramePr>
        <p:xfrm>
          <a:off x="838200" y="1918390"/>
          <a:ext cx="10515600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>
                  <a:extLst>
                    <a:ext uri="{9D8B030D-6E8A-4147-A177-3AD203B41FA5}">
                      <a16:colId xmlns="" xmlns:a16="http://schemas.microsoft.com/office/drawing/2014/main" val="2249158337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1851701726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523763695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1675494104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34792409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58752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6174572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9416031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370778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9221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6991105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122567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7836233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31001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068766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229317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8769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991170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2914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wipe/>
        <p:sndAc>
          <p:stSnd>
            <p:snd r:embed="rId2" name="click.wav"/>
          </p:stSnd>
        </p:sndAc>
      </p:transition>
    </mc:Choice>
    <mc:Fallback xmlns="">
      <p:transition advTm="2000">
        <p:wipe/>
        <p:sndAc>
          <p:stSnd>
            <p:snd r:embed="rId4" name="click.wav"/>
          </p:stSnd>
        </p:sndAc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AB0AF930-25E1-4E68-BAC4-DA0B013766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86190" y="365125"/>
            <a:ext cx="2567609" cy="5811838"/>
          </a:xfrm>
        </p:spPr>
        <p:txBody>
          <a:bodyPr>
            <a:normAutofit/>
          </a:bodyPr>
          <a:lstStyle/>
          <a:p>
            <a:pPr algn="ctr"/>
            <a:r>
              <a:rPr lang="tr-TR" sz="13800" dirty="0">
                <a:latin typeface="TTKB Dik Temel Abece" pitchFamily="2" charset="-94"/>
              </a:rPr>
              <a:t>70</a:t>
            </a:r>
          </a:p>
        </p:txBody>
      </p:sp>
      <p:graphicFrame>
        <p:nvGraphicFramePr>
          <p:cNvPr id="4" name="Tablo 4">
            <a:extLst>
              <a:ext uri="{FF2B5EF4-FFF2-40B4-BE49-F238E27FC236}">
                <a16:creationId xmlns="" xmlns:a16="http://schemas.microsoft.com/office/drawing/2014/main" id="{818CB3AF-B15F-4975-BD71-3EDBB877F87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7017094"/>
              </p:ext>
            </p:extLst>
          </p:nvPr>
        </p:nvGraphicFramePr>
        <p:xfrm>
          <a:off x="493644" y="985203"/>
          <a:ext cx="7947990" cy="519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9598">
                  <a:extLst>
                    <a:ext uri="{9D8B030D-6E8A-4147-A177-3AD203B41FA5}">
                      <a16:colId xmlns="" xmlns:a16="http://schemas.microsoft.com/office/drawing/2014/main" val="1402373022"/>
                    </a:ext>
                  </a:extLst>
                </a:gridCol>
                <a:gridCol w="1589598">
                  <a:extLst>
                    <a:ext uri="{9D8B030D-6E8A-4147-A177-3AD203B41FA5}">
                      <a16:colId xmlns="" xmlns:a16="http://schemas.microsoft.com/office/drawing/2014/main" val="212876695"/>
                    </a:ext>
                  </a:extLst>
                </a:gridCol>
                <a:gridCol w="1589598">
                  <a:extLst>
                    <a:ext uri="{9D8B030D-6E8A-4147-A177-3AD203B41FA5}">
                      <a16:colId xmlns="" xmlns:a16="http://schemas.microsoft.com/office/drawing/2014/main" val="3809232140"/>
                    </a:ext>
                  </a:extLst>
                </a:gridCol>
                <a:gridCol w="1589598">
                  <a:extLst>
                    <a:ext uri="{9D8B030D-6E8A-4147-A177-3AD203B41FA5}">
                      <a16:colId xmlns="" xmlns:a16="http://schemas.microsoft.com/office/drawing/2014/main" val="3702918215"/>
                    </a:ext>
                  </a:extLst>
                </a:gridCol>
                <a:gridCol w="1589598">
                  <a:extLst>
                    <a:ext uri="{9D8B030D-6E8A-4147-A177-3AD203B41FA5}">
                      <a16:colId xmlns="" xmlns:a16="http://schemas.microsoft.com/office/drawing/2014/main" val="16707951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960478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4616383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6698053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36031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0451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832750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704165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129294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297796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4309795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081766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160456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420353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710939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6370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wipe/>
        <p:sndAc>
          <p:stSnd>
            <p:snd r:embed="rId2" name="click.wav"/>
          </p:stSnd>
        </p:sndAc>
      </p:transition>
    </mc:Choice>
    <mc:Fallback xmlns="">
      <p:transition advTm="2000">
        <p:wipe/>
        <p:sndAc>
          <p:stSnd>
            <p:snd r:embed="rId4" name="click.wav"/>
          </p:stSnd>
        </p:sndAc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1A3237F3-5AC8-4EC1-90D4-89398D5CC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91060" y="391630"/>
            <a:ext cx="3362739" cy="6115187"/>
          </a:xfrm>
        </p:spPr>
        <p:txBody>
          <a:bodyPr>
            <a:normAutofit fontScale="90000"/>
          </a:bodyPr>
          <a:lstStyle/>
          <a:p>
            <a:pPr algn="ctr"/>
            <a:r>
              <a:rPr lang="tr-TR" sz="28700" dirty="0">
                <a:latin typeface="TTKB Dik Temel Abece" pitchFamily="2" charset="-94"/>
              </a:rPr>
              <a:t>75</a:t>
            </a:r>
          </a:p>
        </p:txBody>
      </p:sp>
      <p:graphicFrame>
        <p:nvGraphicFramePr>
          <p:cNvPr id="4" name="Tablo 4">
            <a:extLst>
              <a:ext uri="{FF2B5EF4-FFF2-40B4-BE49-F238E27FC236}">
                <a16:creationId xmlns="" xmlns:a16="http://schemas.microsoft.com/office/drawing/2014/main" id="{333472CC-474C-4DDE-A458-F21E6F26A1D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9997924"/>
              </p:ext>
            </p:extLst>
          </p:nvPr>
        </p:nvGraphicFramePr>
        <p:xfrm>
          <a:off x="228600" y="778703"/>
          <a:ext cx="7616685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337">
                  <a:extLst>
                    <a:ext uri="{9D8B030D-6E8A-4147-A177-3AD203B41FA5}">
                      <a16:colId xmlns="" xmlns:a16="http://schemas.microsoft.com/office/drawing/2014/main" val="2525066462"/>
                    </a:ext>
                  </a:extLst>
                </a:gridCol>
                <a:gridCol w="1523337">
                  <a:extLst>
                    <a:ext uri="{9D8B030D-6E8A-4147-A177-3AD203B41FA5}">
                      <a16:colId xmlns="" xmlns:a16="http://schemas.microsoft.com/office/drawing/2014/main" val="1375294081"/>
                    </a:ext>
                  </a:extLst>
                </a:gridCol>
                <a:gridCol w="1523337">
                  <a:extLst>
                    <a:ext uri="{9D8B030D-6E8A-4147-A177-3AD203B41FA5}">
                      <a16:colId xmlns="" xmlns:a16="http://schemas.microsoft.com/office/drawing/2014/main" val="351484781"/>
                    </a:ext>
                  </a:extLst>
                </a:gridCol>
                <a:gridCol w="1523337">
                  <a:extLst>
                    <a:ext uri="{9D8B030D-6E8A-4147-A177-3AD203B41FA5}">
                      <a16:colId xmlns="" xmlns:a16="http://schemas.microsoft.com/office/drawing/2014/main" val="1680191343"/>
                    </a:ext>
                  </a:extLst>
                </a:gridCol>
                <a:gridCol w="1523337">
                  <a:extLst>
                    <a:ext uri="{9D8B030D-6E8A-4147-A177-3AD203B41FA5}">
                      <a16:colId xmlns="" xmlns:a16="http://schemas.microsoft.com/office/drawing/2014/main" val="608088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03911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470337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258276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47980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013325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68296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525409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879825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99334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652521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880183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889091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503651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207062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281653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0966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wipe/>
        <p:sndAc>
          <p:stSnd>
            <p:snd r:embed="rId2" name="click.wav"/>
          </p:stSnd>
        </p:sndAc>
      </p:transition>
    </mc:Choice>
    <mc:Fallback xmlns="">
      <p:transition advTm="2000">
        <p:wipe/>
        <p:sndAc>
          <p:stSnd>
            <p:snd r:embed="rId4" name="click.wav"/>
          </p:stSnd>
        </p:sndAc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73C52501-D173-445F-B65F-C6AE30B10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0" y="365125"/>
            <a:ext cx="3124200" cy="6154945"/>
          </a:xfrm>
        </p:spPr>
        <p:txBody>
          <a:bodyPr>
            <a:normAutofit fontScale="90000"/>
          </a:bodyPr>
          <a:lstStyle/>
          <a:p>
            <a:pPr algn="ctr"/>
            <a:r>
              <a:rPr lang="tr-TR" sz="23900" dirty="0">
                <a:latin typeface="TTKB Dik Temel Abece" pitchFamily="2" charset="-94"/>
              </a:rPr>
              <a:t>80</a:t>
            </a:r>
          </a:p>
        </p:txBody>
      </p:sp>
      <p:graphicFrame>
        <p:nvGraphicFramePr>
          <p:cNvPr id="4" name="Tablo 4">
            <a:extLst>
              <a:ext uri="{FF2B5EF4-FFF2-40B4-BE49-F238E27FC236}">
                <a16:creationId xmlns="" xmlns:a16="http://schemas.microsoft.com/office/drawing/2014/main" id="{B9E33764-F479-444C-A9FB-946608A0771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2875404"/>
              </p:ext>
            </p:extLst>
          </p:nvPr>
        </p:nvGraphicFramePr>
        <p:xfrm>
          <a:off x="122585" y="559435"/>
          <a:ext cx="8107015" cy="593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1403">
                  <a:extLst>
                    <a:ext uri="{9D8B030D-6E8A-4147-A177-3AD203B41FA5}">
                      <a16:colId xmlns="" xmlns:a16="http://schemas.microsoft.com/office/drawing/2014/main" val="2410746246"/>
                    </a:ext>
                  </a:extLst>
                </a:gridCol>
                <a:gridCol w="1621403">
                  <a:extLst>
                    <a:ext uri="{9D8B030D-6E8A-4147-A177-3AD203B41FA5}">
                      <a16:colId xmlns="" xmlns:a16="http://schemas.microsoft.com/office/drawing/2014/main" val="1166783118"/>
                    </a:ext>
                  </a:extLst>
                </a:gridCol>
                <a:gridCol w="1621403">
                  <a:extLst>
                    <a:ext uri="{9D8B030D-6E8A-4147-A177-3AD203B41FA5}">
                      <a16:colId xmlns="" xmlns:a16="http://schemas.microsoft.com/office/drawing/2014/main" val="1048662860"/>
                    </a:ext>
                  </a:extLst>
                </a:gridCol>
                <a:gridCol w="1621403">
                  <a:extLst>
                    <a:ext uri="{9D8B030D-6E8A-4147-A177-3AD203B41FA5}">
                      <a16:colId xmlns="" xmlns:a16="http://schemas.microsoft.com/office/drawing/2014/main" val="1093591424"/>
                    </a:ext>
                  </a:extLst>
                </a:gridCol>
                <a:gridCol w="1621403">
                  <a:extLst>
                    <a:ext uri="{9D8B030D-6E8A-4147-A177-3AD203B41FA5}">
                      <a16:colId xmlns="" xmlns:a16="http://schemas.microsoft.com/office/drawing/2014/main" val="14497120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093704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698726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480002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88560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4116599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716311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075803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9100419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604792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457055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3367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203794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320429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7946536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397001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19885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6083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wipe/>
        <p:sndAc>
          <p:stSnd>
            <p:snd r:embed="rId2" name="click.wav"/>
          </p:stSnd>
        </p:sndAc>
      </p:transition>
    </mc:Choice>
    <mc:Fallback xmlns="">
      <p:transition advTm="2000">
        <p:wipe/>
        <p:sndAc>
          <p:stSnd>
            <p:snd r:embed="rId4" name="click.wav"/>
          </p:stSnd>
        </p:sndAc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EE1E7BCD-262A-479C-9339-697E93832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97078" y="325368"/>
            <a:ext cx="3256722" cy="6207954"/>
          </a:xfrm>
        </p:spPr>
        <p:txBody>
          <a:bodyPr>
            <a:noAutofit/>
          </a:bodyPr>
          <a:lstStyle/>
          <a:p>
            <a:pPr algn="ctr"/>
            <a:r>
              <a:rPr lang="tr-TR" sz="21500" dirty="0">
                <a:latin typeface="TTKB Dik Temel Abece" pitchFamily="2" charset="-94"/>
              </a:rPr>
              <a:t>85</a:t>
            </a:r>
          </a:p>
        </p:txBody>
      </p:sp>
      <p:graphicFrame>
        <p:nvGraphicFramePr>
          <p:cNvPr id="4" name="Tablo 4">
            <a:extLst>
              <a:ext uri="{FF2B5EF4-FFF2-40B4-BE49-F238E27FC236}">
                <a16:creationId xmlns="" xmlns:a16="http://schemas.microsoft.com/office/drawing/2014/main" id="{A5155DF0-3DCB-4DCB-912D-D7BA09190D2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0010689"/>
              </p:ext>
            </p:extLst>
          </p:nvPr>
        </p:nvGraphicFramePr>
        <p:xfrm>
          <a:off x="198782" y="314712"/>
          <a:ext cx="8189845" cy="621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7969">
                  <a:extLst>
                    <a:ext uri="{9D8B030D-6E8A-4147-A177-3AD203B41FA5}">
                      <a16:colId xmlns="" xmlns:a16="http://schemas.microsoft.com/office/drawing/2014/main" val="4200854158"/>
                    </a:ext>
                  </a:extLst>
                </a:gridCol>
                <a:gridCol w="1637969">
                  <a:extLst>
                    <a:ext uri="{9D8B030D-6E8A-4147-A177-3AD203B41FA5}">
                      <a16:colId xmlns="" xmlns:a16="http://schemas.microsoft.com/office/drawing/2014/main" val="1865523732"/>
                    </a:ext>
                  </a:extLst>
                </a:gridCol>
                <a:gridCol w="1637969">
                  <a:extLst>
                    <a:ext uri="{9D8B030D-6E8A-4147-A177-3AD203B41FA5}">
                      <a16:colId xmlns="" xmlns:a16="http://schemas.microsoft.com/office/drawing/2014/main" val="3450915148"/>
                    </a:ext>
                  </a:extLst>
                </a:gridCol>
                <a:gridCol w="1637969">
                  <a:extLst>
                    <a:ext uri="{9D8B030D-6E8A-4147-A177-3AD203B41FA5}">
                      <a16:colId xmlns="" xmlns:a16="http://schemas.microsoft.com/office/drawing/2014/main" val="827287191"/>
                    </a:ext>
                  </a:extLst>
                </a:gridCol>
                <a:gridCol w="1637969">
                  <a:extLst>
                    <a:ext uri="{9D8B030D-6E8A-4147-A177-3AD203B41FA5}">
                      <a16:colId xmlns="" xmlns:a16="http://schemas.microsoft.com/office/drawing/2014/main" val="3331730083"/>
                    </a:ext>
                  </a:extLst>
                </a:gridCol>
              </a:tblGrid>
              <a:tr h="32310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66661220"/>
                  </a:ext>
                </a:extLst>
              </a:tr>
              <a:tr h="32310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30893167"/>
                  </a:ext>
                </a:extLst>
              </a:tr>
              <a:tr h="32310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7178220"/>
                  </a:ext>
                </a:extLst>
              </a:tr>
              <a:tr h="32310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198916722"/>
                  </a:ext>
                </a:extLst>
              </a:tr>
              <a:tr h="32310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01983032"/>
                  </a:ext>
                </a:extLst>
              </a:tr>
              <a:tr h="32310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54452041"/>
                  </a:ext>
                </a:extLst>
              </a:tr>
              <a:tr h="32310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62088195"/>
                  </a:ext>
                </a:extLst>
              </a:tr>
              <a:tr h="32310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9918114"/>
                  </a:ext>
                </a:extLst>
              </a:tr>
              <a:tr h="32310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69116255"/>
                  </a:ext>
                </a:extLst>
              </a:tr>
              <a:tr h="32310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01004186"/>
                  </a:ext>
                </a:extLst>
              </a:tr>
              <a:tr h="32310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44102133"/>
                  </a:ext>
                </a:extLst>
              </a:tr>
              <a:tr h="32310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5363900"/>
                  </a:ext>
                </a:extLst>
              </a:tr>
              <a:tr h="32310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998182330"/>
                  </a:ext>
                </a:extLst>
              </a:tr>
              <a:tr h="32310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83848469"/>
                  </a:ext>
                </a:extLst>
              </a:tr>
              <a:tr h="32310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62446172"/>
                  </a:ext>
                </a:extLst>
              </a:tr>
              <a:tr h="32310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36405406"/>
                  </a:ext>
                </a:extLst>
              </a:tr>
              <a:tr h="32310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806234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0406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wipe/>
        <p:sndAc>
          <p:stSnd>
            <p:snd r:embed="rId2" name="click.wav"/>
          </p:stSnd>
        </p:sndAc>
      </p:transition>
    </mc:Choice>
    <mc:Fallback xmlns="">
      <p:transition advTm="2000">
        <p:wipe/>
        <p:sndAc>
          <p:stSnd>
            <p:snd r:embed="rId4" name="click.wav"/>
          </p:stSnd>
        </p:sndAc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71A38BF5-FF1C-4E2F-8938-C40E737275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77808" y="365125"/>
            <a:ext cx="3375991" cy="5811838"/>
          </a:xfrm>
        </p:spPr>
        <p:txBody>
          <a:bodyPr>
            <a:noAutofit/>
          </a:bodyPr>
          <a:lstStyle/>
          <a:p>
            <a:pPr algn="ctr"/>
            <a:r>
              <a:rPr lang="tr-TR" sz="21500" dirty="0">
                <a:latin typeface="TTKB Dik Temel Abece" pitchFamily="2" charset="-94"/>
              </a:rPr>
              <a:t>90</a:t>
            </a:r>
          </a:p>
        </p:txBody>
      </p:sp>
      <p:graphicFrame>
        <p:nvGraphicFramePr>
          <p:cNvPr id="4" name="Tablo 4">
            <a:extLst>
              <a:ext uri="{FF2B5EF4-FFF2-40B4-BE49-F238E27FC236}">
                <a16:creationId xmlns="" xmlns:a16="http://schemas.microsoft.com/office/drawing/2014/main" id="{5300FD61-AB81-4154-AA7C-DF0FF2C9EF4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2640376"/>
              </p:ext>
            </p:extLst>
          </p:nvPr>
        </p:nvGraphicFramePr>
        <p:xfrm>
          <a:off x="472110" y="137160"/>
          <a:ext cx="7484165" cy="658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6833">
                  <a:extLst>
                    <a:ext uri="{9D8B030D-6E8A-4147-A177-3AD203B41FA5}">
                      <a16:colId xmlns="" xmlns:a16="http://schemas.microsoft.com/office/drawing/2014/main" val="2980242256"/>
                    </a:ext>
                  </a:extLst>
                </a:gridCol>
                <a:gridCol w="1496833">
                  <a:extLst>
                    <a:ext uri="{9D8B030D-6E8A-4147-A177-3AD203B41FA5}">
                      <a16:colId xmlns="" xmlns:a16="http://schemas.microsoft.com/office/drawing/2014/main" val="2296375817"/>
                    </a:ext>
                  </a:extLst>
                </a:gridCol>
                <a:gridCol w="1496833">
                  <a:extLst>
                    <a:ext uri="{9D8B030D-6E8A-4147-A177-3AD203B41FA5}">
                      <a16:colId xmlns="" xmlns:a16="http://schemas.microsoft.com/office/drawing/2014/main" val="720845262"/>
                    </a:ext>
                  </a:extLst>
                </a:gridCol>
                <a:gridCol w="1496833">
                  <a:extLst>
                    <a:ext uri="{9D8B030D-6E8A-4147-A177-3AD203B41FA5}">
                      <a16:colId xmlns="" xmlns:a16="http://schemas.microsoft.com/office/drawing/2014/main" val="830802694"/>
                    </a:ext>
                  </a:extLst>
                </a:gridCol>
                <a:gridCol w="1496833">
                  <a:extLst>
                    <a:ext uri="{9D8B030D-6E8A-4147-A177-3AD203B41FA5}">
                      <a16:colId xmlns="" xmlns:a16="http://schemas.microsoft.com/office/drawing/2014/main" val="2235600057"/>
                    </a:ext>
                  </a:extLst>
                </a:gridCol>
              </a:tblGrid>
              <a:tr h="30661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32103418"/>
                  </a:ext>
                </a:extLst>
              </a:tr>
              <a:tr h="30661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104037401"/>
                  </a:ext>
                </a:extLst>
              </a:tr>
              <a:tr h="30661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92919463"/>
                  </a:ext>
                </a:extLst>
              </a:tr>
              <a:tr h="30661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74189514"/>
                  </a:ext>
                </a:extLst>
              </a:tr>
              <a:tr h="30661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01799282"/>
                  </a:ext>
                </a:extLst>
              </a:tr>
              <a:tr h="30661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94369412"/>
                  </a:ext>
                </a:extLst>
              </a:tr>
              <a:tr h="30661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9174736"/>
                  </a:ext>
                </a:extLst>
              </a:tr>
              <a:tr h="30661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32579099"/>
                  </a:ext>
                </a:extLst>
              </a:tr>
              <a:tr h="30661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57754855"/>
                  </a:ext>
                </a:extLst>
              </a:tr>
              <a:tr h="30661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31599542"/>
                  </a:ext>
                </a:extLst>
              </a:tr>
              <a:tr h="30661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26815804"/>
                  </a:ext>
                </a:extLst>
              </a:tr>
              <a:tr h="30661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86150488"/>
                  </a:ext>
                </a:extLst>
              </a:tr>
              <a:tr h="30661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16870171"/>
                  </a:ext>
                </a:extLst>
              </a:tr>
              <a:tr h="30661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3605355"/>
                  </a:ext>
                </a:extLst>
              </a:tr>
              <a:tr h="30661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35422655"/>
                  </a:ext>
                </a:extLst>
              </a:tr>
              <a:tr h="30661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62566719"/>
                  </a:ext>
                </a:extLst>
              </a:tr>
              <a:tr h="30661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92191932"/>
                  </a:ext>
                </a:extLst>
              </a:tr>
              <a:tr h="306611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41235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6533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wipe/>
        <p:sndAc>
          <p:stSnd>
            <p:snd r:embed="rId2" name="click.wav"/>
          </p:stSnd>
        </p:sndAc>
      </p:transition>
    </mc:Choice>
    <mc:Fallback xmlns="">
      <p:transition advTm="2000">
        <p:wipe/>
        <p:sndAc>
          <p:stSnd>
            <p:snd r:embed="rId4" name="click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501D443D-A89D-4752-9932-EBE40AAE9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756300"/>
          </a:xfrm>
        </p:spPr>
        <p:txBody>
          <a:bodyPr>
            <a:noAutofit/>
          </a:bodyPr>
          <a:lstStyle/>
          <a:p>
            <a:pPr algn="ctr"/>
            <a:r>
              <a:rPr lang="tr-TR" sz="28700" dirty="0">
                <a:latin typeface="TTKB Dik Temel Abece" pitchFamily="2" charset="-94"/>
              </a:rPr>
              <a:t>5</a:t>
            </a:r>
          </a:p>
        </p:txBody>
      </p:sp>
      <p:graphicFrame>
        <p:nvGraphicFramePr>
          <p:cNvPr id="15" name="Tablo 15">
            <a:extLst>
              <a:ext uri="{FF2B5EF4-FFF2-40B4-BE49-F238E27FC236}">
                <a16:creationId xmlns="" xmlns:a16="http://schemas.microsoft.com/office/drawing/2014/main" id="{0F2A365C-F50D-4041-A1B4-B152638201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3673337"/>
              </p:ext>
            </p:extLst>
          </p:nvPr>
        </p:nvGraphicFramePr>
        <p:xfrm>
          <a:off x="447675" y="5844209"/>
          <a:ext cx="105156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>
                  <a:extLst>
                    <a:ext uri="{9D8B030D-6E8A-4147-A177-3AD203B41FA5}">
                      <a16:colId xmlns="" xmlns:a16="http://schemas.microsoft.com/office/drawing/2014/main" val="1355893492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781259133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550520400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3688822041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3777389824"/>
                    </a:ext>
                  </a:extLst>
                </a:gridCol>
              </a:tblGrid>
              <a:tr h="327908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98205691"/>
                  </a:ext>
                </a:extLst>
              </a:tr>
            </a:tbl>
          </a:graphicData>
        </a:graphic>
      </p:graphicFrame>
      <p:pic>
        <p:nvPicPr>
          <p:cNvPr id="1029" name="Resim 112">
            <a:extLst>
              <a:ext uri="{FF2B5EF4-FFF2-40B4-BE49-F238E27FC236}">
                <a16:creationId xmlns="" xmlns:a16="http://schemas.microsoft.com/office/drawing/2014/main" id="{1958E301-B69C-4CC9-BBE2-384BBBBC54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7675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Resim 101">
            <a:extLst>
              <a:ext uri="{FF2B5EF4-FFF2-40B4-BE49-F238E27FC236}">
                <a16:creationId xmlns="" xmlns:a16="http://schemas.microsoft.com/office/drawing/2014/main" id="{FB407367-87C5-4CF7-8545-13BDA980BF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7675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Resim 102">
            <a:extLst>
              <a:ext uri="{FF2B5EF4-FFF2-40B4-BE49-F238E27FC236}">
                <a16:creationId xmlns="" xmlns:a16="http://schemas.microsoft.com/office/drawing/2014/main" id="{C99319F1-DF84-473A-B38A-CB5EE7E2B1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7675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Resim 103">
            <a:extLst>
              <a:ext uri="{FF2B5EF4-FFF2-40B4-BE49-F238E27FC236}">
                <a16:creationId xmlns="" xmlns:a16="http://schemas.microsoft.com/office/drawing/2014/main" id="{6FF3B444-1AC2-4484-ACEB-7E33384469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7675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Resim 106">
            <a:extLst>
              <a:ext uri="{FF2B5EF4-FFF2-40B4-BE49-F238E27FC236}">
                <a16:creationId xmlns="" xmlns:a16="http://schemas.microsoft.com/office/drawing/2014/main" id="{2E137CF1-897C-4ECD-B97A-F93EE7D1A4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7675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="" xmlns:a16="http://schemas.microsoft.com/office/drawing/2014/main" id="{86C19D6C-1463-4CAF-A22C-9518C89285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7675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>
            <a:extLst>
              <a:ext uri="{FF2B5EF4-FFF2-40B4-BE49-F238E27FC236}">
                <a16:creationId xmlns="" xmlns:a16="http://schemas.microsoft.com/office/drawing/2014/main" id="{165D9C1C-F510-4B05-B43D-6D861A3875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7675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544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wipe/>
        <p:sndAc>
          <p:stSnd>
            <p:snd r:embed="rId2" name="click.wav"/>
          </p:stSnd>
        </p:sndAc>
      </p:transition>
    </mc:Choice>
    <mc:Fallback xmlns="">
      <p:transition advTm="2000">
        <p:wipe/>
        <p:sndAc>
          <p:stSnd>
            <p:snd r:embed="rId5" name="click.wav"/>
          </p:stSnd>
        </p:sndAc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38BC7455-0DEB-47C2-80F5-C82B3CEAF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87478" y="365125"/>
            <a:ext cx="3866322" cy="5811838"/>
          </a:xfrm>
        </p:spPr>
        <p:txBody>
          <a:bodyPr>
            <a:normAutofit/>
          </a:bodyPr>
          <a:lstStyle/>
          <a:p>
            <a:pPr algn="ctr"/>
            <a:r>
              <a:rPr lang="tr-TR" sz="28700" dirty="0">
                <a:latin typeface="TTKB Dik Temel Abece" pitchFamily="2" charset="-94"/>
              </a:rPr>
              <a:t>95</a:t>
            </a:r>
          </a:p>
        </p:txBody>
      </p:sp>
      <p:graphicFrame>
        <p:nvGraphicFramePr>
          <p:cNvPr id="4" name="Tablo 4">
            <a:extLst>
              <a:ext uri="{FF2B5EF4-FFF2-40B4-BE49-F238E27FC236}">
                <a16:creationId xmlns="" xmlns:a16="http://schemas.microsoft.com/office/drawing/2014/main" id="{42F289D6-8B09-4CBD-B02A-45FFD7D9A25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6014603"/>
              </p:ext>
            </p:extLst>
          </p:nvPr>
        </p:nvGraphicFramePr>
        <p:xfrm>
          <a:off x="715617" y="73577"/>
          <a:ext cx="6321290" cy="6949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4258">
                  <a:extLst>
                    <a:ext uri="{9D8B030D-6E8A-4147-A177-3AD203B41FA5}">
                      <a16:colId xmlns="" xmlns:a16="http://schemas.microsoft.com/office/drawing/2014/main" val="1708936268"/>
                    </a:ext>
                  </a:extLst>
                </a:gridCol>
                <a:gridCol w="1264258">
                  <a:extLst>
                    <a:ext uri="{9D8B030D-6E8A-4147-A177-3AD203B41FA5}">
                      <a16:colId xmlns="" xmlns:a16="http://schemas.microsoft.com/office/drawing/2014/main" val="2591908676"/>
                    </a:ext>
                  </a:extLst>
                </a:gridCol>
                <a:gridCol w="1264258">
                  <a:extLst>
                    <a:ext uri="{9D8B030D-6E8A-4147-A177-3AD203B41FA5}">
                      <a16:colId xmlns="" xmlns:a16="http://schemas.microsoft.com/office/drawing/2014/main" val="3973718769"/>
                    </a:ext>
                  </a:extLst>
                </a:gridCol>
                <a:gridCol w="1264258">
                  <a:extLst>
                    <a:ext uri="{9D8B030D-6E8A-4147-A177-3AD203B41FA5}">
                      <a16:colId xmlns="" xmlns:a16="http://schemas.microsoft.com/office/drawing/2014/main" val="2606566171"/>
                    </a:ext>
                  </a:extLst>
                </a:gridCol>
                <a:gridCol w="1264258">
                  <a:extLst>
                    <a:ext uri="{9D8B030D-6E8A-4147-A177-3AD203B41FA5}">
                      <a16:colId xmlns="" xmlns:a16="http://schemas.microsoft.com/office/drawing/2014/main" val="2970339807"/>
                    </a:ext>
                  </a:extLst>
                </a:gridCol>
              </a:tblGrid>
              <a:tr h="340684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606175728"/>
                  </a:ext>
                </a:extLst>
              </a:tr>
              <a:tr h="340684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47984800"/>
                  </a:ext>
                </a:extLst>
              </a:tr>
              <a:tr h="340684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43549509"/>
                  </a:ext>
                </a:extLst>
              </a:tr>
              <a:tr h="340684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92434338"/>
                  </a:ext>
                </a:extLst>
              </a:tr>
              <a:tr h="340684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54112784"/>
                  </a:ext>
                </a:extLst>
              </a:tr>
              <a:tr h="340684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729120990"/>
                  </a:ext>
                </a:extLst>
              </a:tr>
              <a:tr h="340684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81608609"/>
                  </a:ext>
                </a:extLst>
              </a:tr>
              <a:tr h="340684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775501503"/>
                  </a:ext>
                </a:extLst>
              </a:tr>
              <a:tr h="340684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53482491"/>
                  </a:ext>
                </a:extLst>
              </a:tr>
              <a:tr h="340684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478979470"/>
                  </a:ext>
                </a:extLst>
              </a:tr>
              <a:tr h="340684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23209438"/>
                  </a:ext>
                </a:extLst>
              </a:tr>
              <a:tr h="340684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80909687"/>
                  </a:ext>
                </a:extLst>
              </a:tr>
              <a:tr h="340684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63004297"/>
                  </a:ext>
                </a:extLst>
              </a:tr>
              <a:tr h="340684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64035842"/>
                  </a:ext>
                </a:extLst>
              </a:tr>
              <a:tr h="340684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29130967"/>
                  </a:ext>
                </a:extLst>
              </a:tr>
              <a:tr h="340684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58664888"/>
                  </a:ext>
                </a:extLst>
              </a:tr>
              <a:tr h="340684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17012172"/>
                  </a:ext>
                </a:extLst>
              </a:tr>
              <a:tr h="340684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703706338"/>
                  </a:ext>
                </a:extLst>
              </a:tr>
              <a:tr h="340684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9825099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3131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wipe/>
        <p:sndAc>
          <p:stSnd>
            <p:snd r:embed="rId2" name="click.wav"/>
          </p:stSnd>
        </p:sndAc>
      </p:transition>
    </mc:Choice>
    <mc:Fallback xmlns="">
      <p:transition advTm="2000">
        <p:wipe/>
        <p:sndAc>
          <p:stSnd>
            <p:snd r:embed="rId4" name="click.wav"/>
          </p:stSnd>
        </p:sndAc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6EFA044C-8734-492D-B683-B4EE1454E8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9842" y="272360"/>
            <a:ext cx="3627783" cy="6287466"/>
          </a:xfrm>
        </p:spPr>
        <p:txBody>
          <a:bodyPr>
            <a:normAutofit/>
          </a:bodyPr>
          <a:lstStyle/>
          <a:p>
            <a:pPr algn="ctr"/>
            <a:r>
              <a:rPr lang="tr-TR" sz="16600" dirty="0">
                <a:latin typeface="TTKB Dik Temel Abece" pitchFamily="2" charset="-94"/>
              </a:rPr>
              <a:t>100</a:t>
            </a:r>
          </a:p>
        </p:txBody>
      </p:sp>
      <p:graphicFrame>
        <p:nvGraphicFramePr>
          <p:cNvPr id="4" name="Tablo 4">
            <a:extLst>
              <a:ext uri="{FF2B5EF4-FFF2-40B4-BE49-F238E27FC236}">
                <a16:creationId xmlns="" xmlns:a16="http://schemas.microsoft.com/office/drawing/2014/main" id="{2460D06B-B075-4D35-B88C-9F202E00F02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1600250"/>
              </p:ext>
            </p:extLst>
          </p:nvPr>
        </p:nvGraphicFramePr>
        <p:xfrm>
          <a:off x="374375" y="0"/>
          <a:ext cx="7484165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6833">
                  <a:extLst>
                    <a:ext uri="{9D8B030D-6E8A-4147-A177-3AD203B41FA5}">
                      <a16:colId xmlns="" xmlns:a16="http://schemas.microsoft.com/office/drawing/2014/main" val="579215747"/>
                    </a:ext>
                  </a:extLst>
                </a:gridCol>
                <a:gridCol w="1496833">
                  <a:extLst>
                    <a:ext uri="{9D8B030D-6E8A-4147-A177-3AD203B41FA5}">
                      <a16:colId xmlns="" xmlns:a16="http://schemas.microsoft.com/office/drawing/2014/main" val="2375709317"/>
                    </a:ext>
                  </a:extLst>
                </a:gridCol>
                <a:gridCol w="1496833">
                  <a:extLst>
                    <a:ext uri="{9D8B030D-6E8A-4147-A177-3AD203B41FA5}">
                      <a16:colId xmlns="" xmlns:a16="http://schemas.microsoft.com/office/drawing/2014/main" val="1065016001"/>
                    </a:ext>
                  </a:extLst>
                </a:gridCol>
                <a:gridCol w="1496833">
                  <a:extLst>
                    <a:ext uri="{9D8B030D-6E8A-4147-A177-3AD203B41FA5}">
                      <a16:colId xmlns="" xmlns:a16="http://schemas.microsoft.com/office/drawing/2014/main" val="2710904924"/>
                    </a:ext>
                  </a:extLst>
                </a:gridCol>
                <a:gridCol w="1496833">
                  <a:extLst>
                    <a:ext uri="{9D8B030D-6E8A-4147-A177-3AD203B41FA5}">
                      <a16:colId xmlns="" xmlns:a16="http://schemas.microsoft.com/office/drawing/2014/main" val="2556140671"/>
                    </a:ext>
                  </a:extLst>
                </a:gridCol>
              </a:tblGrid>
              <a:tr h="314373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62487209"/>
                  </a:ext>
                </a:extLst>
              </a:tr>
              <a:tr h="314373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832728"/>
                  </a:ext>
                </a:extLst>
              </a:tr>
              <a:tr h="314373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175783027"/>
                  </a:ext>
                </a:extLst>
              </a:tr>
              <a:tr h="314373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09437664"/>
                  </a:ext>
                </a:extLst>
              </a:tr>
              <a:tr h="314373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00634480"/>
                  </a:ext>
                </a:extLst>
              </a:tr>
              <a:tr h="314373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92095707"/>
                  </a:ext>
                </a:extLst>
              </a:tr>
              <a:tr h="314373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77891672"/>
                  </a:ext>
                </a:extLst>
              </a:tr>
              <a:tr h="314373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70195607"/>
                  </a:ext>
                </a:extLst>
              </a:tr>
              <a:tr h="314373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57675763"/>
                  </a:ext>
                </a:extLst>
              </a:tr>
              <a:tr h="314373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77888297"/>
                  </a:ext>
                </a:extLst>
              </a:tr>
              <a:tr h="314373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98699998"/>
                  </a:ext>
                </a:extLst>
              </a:tr>
              <a:tr h="314373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85076618"/>
                  </a:ext>
                </a:extLst>
              </a:tr>
              <a:tr h="314373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652772929"/>
                  </a:ext>
                </a:extLst>
              </a:tr>
              <a:tr h="314373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40732431"/>
                  </a:ext>
                </a:extLst>
              </a:tr>
              <a:tr h="314373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73995178"/>
                  </a:ext>
                </a:extLst>
              </a:tr>
              <a:tr h="314373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6892751"/>
                  </a:ext>
                </a:extLst>
              </a:tr>
              <a:tr h="314373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35725752"/>
                  </a:ext>
                </a:extLst>
              </a:tr>
              <a:tr h="314373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43899824"/>
                  </a:ext>
                </a:extLst>
              </a:tr>
              <a:tr h="314373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44404483"/>
                  </a:ext>
                </a:extLst>
              </a:tr>
              <a:tr h="314373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873446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9255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wipe/>
        <p:sndAc>
          <p:stSnd>
            <p:snd r:embed="rId2" name="click.wav"/>
          </p:stSnd>
        </p:sndAc>
      </p:transition>
    </mc:Choice>
    <mc:Fallback xmlns="">
      <p:transition advTm="2000">
        <p:wipe/>
        <p:sndAc>
          <p:stSnd>
            <p:snd r:embed="rId4" name="click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C4675E60-400E-467B-B5D0-2BAC6502B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703292"/>
          </a:xfrm>
        </p:spPr>
        <p:txBody>
          <a:bodyPr>
            <a:noAutofit/>
          </a:bodyPr>
          <a:lstStyle/>
          <a:p>
            <a:pPr algn="ctr"/>
            <a:r>
              <a:rPr lang="tr-TR" sz="25800" dirty="0">
                <a:latin typeface="TTKB Dik Temel Abece" pitchFamily="2" charset="-94"/>
              </a:rPr>
              <a:t>10</a:t>
            </a:r>
          </a:p>
        </p:txBody>
      </p:sp>
      <p:graphicFrame>
        <p:nvGraphicFramePr>
          <p:cNvPr id="5" name="Tablo 5">
            <a:extLst>
              <a:ext uri="{FF2B5EF4-FFF2-40B4-BE49-F238E27FC236}">
                <a16:creationId xmlns="" xmlns:a16="http://schemas.microsoft.com/office/drawing/2014/main" id="{FC6ACA75-62C5-4803-A362-B2B2A16B4F1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2510872"/>
              </p:ext>
            </p:extLst>
          </p:nvPr>
        </p:nvGraphicFramePr>
        <p:xfrm>
          <a:off x="838200" y="5751195"/>
          <a:ext cx="105156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>
                  <a:extLst>
                    <a:ext uri="{9D8B030D-6E8A-4147-A177-3AD203B41FA5}">
                      <a16:colId xmlns="" xmlns:a16="http://schemas.microsoft.com/office/drawing/2014/main" val="1150620523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1983841572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316869194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2525532792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9669880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092888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258045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6319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wipe/>
        <p:sndAc>
          <p:stSnd>
            <p:snd r:embed="rId2" name="click.wav"/>
          </p:stSnd>
        </p:sndAc>
      </p:transition>
    </mc:Choice>
    <mc:Fallback xmlns="">
      <p:transition advTm="2000">
        <p:wipe/>
        <p:sndAc>
          <p:stSnd>
            <p:snd r:embed="rId4" name="click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C8C6B7DC-8060-4BDE-9ADB-6D731079CC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273136"/>
          </a:xfrm>
        </p:spPr>
        <p:txBody>
          <a:bodyPr>
            <a:noAutofit/>
          </a:bodyPr>
          <a:lstStyle/>
          <a:p>
            <a:pPr algn="ctr"/>
            <a:r>
              <a:rPr lang="tr-TR" sz="30100" dirty="0">
                <a:latin typeface="TTKB Dik Temel Abece" pitchFamily="2" charset="-94"/>
              </a:rPr>
              <a:t>15</a:t>
            </a:r>
          </a:p>
        </p:txBody>
      </p:sp>
      <p:graphicFrame>
        <p:nvGraphicFramePr>
          <p:cNvPr id="4" name="Tablo 4">
            <a:extLst>
              <a:ext uri="{FF2B5EF4-FFF2-40B4-BE49-F238E27FC236}">
                <a16:creationId xmlns="" xmlns:a16="http://schemas.microsoft.com/office/drawing/2014/main" id="{FEE97A79-3E6B-4E01-84C6-B3BA1DD536F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3840494"/>
              </p:ext>
            </p:extLst>
          </p:nvPr>
        </p:nvGraphicFramePr>
        <p:xfrm>
          <a:off x="838200" y="5284442"/>
          <a:ext cx="10515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>
                  <a:extLst>
                    <a:ext uri="{9D8B030D-6E8A-4147-A177-3AD203B41FA5}">
                      <a16:colId xmlns="" xmlns:a16="http://schemas.microsoft.com/office/drawing/2014/main" val="1831958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1505318816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2419127800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3962462843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30718934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377159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10347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860618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3296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wipe/>
        <p:sndAc>
          <p:stSnd>
            <p:snd r:embed="rId2" name="click.wav"/>
          </p:stSnd>
        </p:sndAc>
      </p:transition>
    </mc:Choice>
    <mc:Fallback xmlns="">
      <p:transition advTm="2000">
        <p:wipe/>
        <p:sndAc>
          <p:stSnd>
            <p:snd r:embed="rId4" name="click.wav"/>
          </p:stSnd>
        </p:sndAc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357C21EB-B000-4DD5-8021-BB281CF656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928579"/>
          </a:xfrm>
        </p:spPr>
        <p:txBody>
          <a:bodyPr>
            <a:normAutofit fontScale="90000"/>
          </a:bodyPr>
          <a:lstStyle/>
          <a:p>
            <a:pPr algn="ctr"/>
            <a:r>
              <a:rPr lang="tr-TR" sz="31000" dirty="0">
                <a:latin typeface="TTKB Dik Temel Abece" pitchFamily="2" charset="-94"/>
              </a:rPr>
              <a:t>20</a:t>
            </a:r>
          </a:p>
        </p:txBody>
      </p:sp>
      <p:graphicFrame>
        <p:nvGraphicFramePr>
          <p:cNvPr id="4" name="Tablo 4">
            <a:extLst>
              <a:ext uri="{FF2B5EF4-FFF2-40B4-BE49-F238E27FC236}">
                <a16:creationId xmlns="" xmlns:a16="http://schemas.microsoft.com/office/drawing/2014/main" id="{903686F7-6D5A-4F03-AFF7-506731D9081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2946748"/>
              </p:ext>
            </p:extLst>
          </p:nvPr>
        </p:nvGraphicFramePr>
        <p:xfrm>
          <a:off x="838200" y="5009515"/>
          <a:ext cx="10515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>
                  <a:extLst>
                    <a:ext uri="{9D8B030D-6E8A-4147-A177-3AD203B41FA5}">
                      <a16:colId xmlns="" xmlns:a16="http://schemas.microsoft.com/office/drawing/2014/main" val="1666286742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1833462792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2180520273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849846345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38397130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060499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892536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8606307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736641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2701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wipe/>
        <p:sndAc>
          <p:stSnd>
            <p:snd r:embed="rId2" name="click.wav"/>
          </p:stSnd>
        </p:sndAc>
      </p:transition>
    </mc:Choice>
    <mc:Fallback xmlns="">
      <p:transition advTm="2000">
        <p:wipe/>
        <p:sndAc>
          <p:stSnd>
            <p:snd r:embed="rId4" name="click.wav"/>
          </p:stSnd>
        </p:sndAc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0D05108B-BFC1-41AA-A896-3AB406C896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703292"/>
          </a:xfrm>
        </p:spPr>
        <p:txBody>
          <a:bodyPr>
            <a:normAutofit fontScale="90000"/>
          </a:bodyPr>
          <a:lstStyle/>
          <a:p>
            <a:pPr algn="ctr"/>
            <a:r>
              <a:rPr lang="tr-TR" sz="28700" dirty="0">
                <a:latin typeface="TTKB Dik Temel Abece" pitchFamily="2" charset="-94"/>
              </a:rPr>
              <a:t>25</a:t>
            </a:r>
          </a:p>
        </p:txBody>
      </p:sp>
      <p:graphicFrame>
        <p:nvGraphicFramePr>
          <p:cNvPr id="4" name="Tablo 4">
            <a:extLst>
              <a:ext uri="{FF2B5EF4-FFF2-40B4-BE49-F238E27FC236}">
                <a16:creationId xmlns="" xmlns:a16="http://schemas.microsoft.com/office/drawing/2014/main" id="{EC990184-628B-4727-8DA0-31240A86EBF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7866319"/>
              </p:ext>
            </p:extLst>
          </p:nvPr>
        </p:nvGraphicFramePr>
        <p:xfrm>
          <a:off x="838200" y="4794112"/>
          <a:ext cx="10515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>
                  <a:extLst>
                    <a:ext uri="{9D8B030D-6E8A-4147-A177-3AD203B41FA5}">
                      <a16:colId xmlns="" xmlns:a16="http://schemas.microsoft.com/office/drawing/2014/main" val="4030773328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1745556192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3842923717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4009716307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6380146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72191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927861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983558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4054574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403405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8788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wipe/>
        <p:sndAc>
          <p:stSnd>
            <p:snd r:embed="rId2" name="click.wav"/>
          </p:stSnd>
        </p:sndAc>
      </p:transition>
    </mc:Choice>
    <mc:Fallback xmlns="">
      <p:transition advTm="2000">
        <p:wipe/>
        <p:sndAc>
          <p:stSnd>
            <p:snd r:embed="rId4" name="click.wav"/>
          </p:stSnd>
        </p:sndAc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E03F4560-F27D-4D56-B7EE-C9EFA5E5F6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994840"/>
          </a:xfrm>
        </p:spPr>
        <p:txBody>
          <a:bodyPr>
            <a:normAutofit fontScale="90000"/>
          </a:bodyPr>
          <a:lstStyle/>
          <a:p>
            <a:pPr algn="ctr"/>
            <a:r>
              <a:rPr lang="tr-TR" sz="31000" dirty="0">
                <a:latin typeface="TTKB Dik Temel Abece" pitchFamily="2" charset="-94"/>
              </a:rPr>
              <a:t>30</a:t>
            </a:r>
          </a:p>
        </p:txBody>
      </p:sp>
      <p:graphicFrame>
        <p:nvGraphicFramePr>
          <p:cNvPr id="4" name="Tablo 4">
            <a:extLst>
              <a:ext uri="{FF2B5EF4-FFF2-40B4-BE49-F238E27FC236}">
                <a16:creationId xmlns="" xmlns:a16="http://schemas.microsoft.com/office/drawing/2014/main" id="{3168943C-84C6-4660-B72B-1993EF61078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0412376"/>
              </p:ext>
            </p:extLst>
          </p:nvPr>
        </p:nvGraphicFramePr>
        <p:xfrm>
          <a:off x="983974" y="4489312"/>
          <a:ext cx="105156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>
                  <a:extLst>
                    <a:ext uri="{9D8B030D-6E8A-4147-A177-3AD203B41FA5}">
                      <a16:colId xmlns="" xmlns:a16="http://schemas.microsoft.com/office/drawing/2014/main" val="3488294856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3658868553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3070350135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228492380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41195454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404499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4731217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578247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153957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4352764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074572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1653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wipe/>
        <p:sndAc>
          <p:stSnd>
            <p:snd r:embed="rId2" name="click.wav"/>
          </p:stSnd>
        </p:sndAc>
      </p:transition>
    </mc:Choice>
    <mc:Fallback xmlns="">
      <p:transition advTm="2000">
        <p:wipe/>
        <p:sndAc>
          <p:stSnd>
            <p:snd r:embed="rId4" name="click.wav"/>
          </p:stSnd>
        </p:sndAc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51F37436-41A8-4FAC-A4D4-CBB771318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438249"/>
          </a:xfrm>
        </p:spPr>
        <p:txBody>
          <a:bodyPr>
            <a:normAutofit fontScale="90000"/>
          </a:bodyPr>
          <a:lstStyle/>
          <a:p>
            <a:pPr algn="ctr"/>
            <a:r>
              <a:rPr lang="tr-TR" sz="25800" dirty="0">
                <a:latin typeface="TTKB Dik Temel Abece" pitchFamily="2" charset="-94"/>
              </a:rPr>
              <a:t>35</a:t>
            </a:r>
          </a:p>
        </p:txBody>
      </p:sp>
      <p:graphicFrame>
        <p:nvGraphicFramePr>
          <p:cNvPr id="4" name="Tablo 4">
            <a:extLst>
              <a:ext uri="{FF2B5EF4-FFF2-40B4-BE49-F238E27FC236}">
                <a16:creationId xmlns="" xmlns:a16="http://schemas.microsoft.com/office/drawing/2014/main" id="{3E8E1651-D040-4186-9BCB-FEB636FBAB9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320410"/>
              </p:ext>
            </p:extLst>
          </p:nvPr>
        </p:nvGraphicFramePr>
        <p:xfrm>
          <a:off x="1050234" y="4156103"/>
          <a:ext cx="10515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>
                  <a:extLst>
                    <a:ext uri="{9D8B030D-6E8A-4147-A177-3AD203B41FA5}">
                      <a16:colId xmlns="" xmlns:a16="http://schemas.microsoft.com/office/drawing/2014/main" val="1222458624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698637743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2378971389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1369762514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40553654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39286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919590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012020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7433234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3496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347853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462188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4917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wipe/>
        <p:sndAc>
          <p:stSnd>
            <p:snd r:embed="rId2" name="click.wav"/>
          </p:stSnd>
        </p:sndAc>
      </p:transition>
    </mc:Choice>
    <mc:Fallback xmlns="">
      <p:transition advTm="2000">
        <p:wipe/>
        <p:sndAc>
          <p:stSnd>
            <p:snd r:embed="rId4" name="click.wav"/>
          </p:stSnd>
        </p:sndAc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555A0A68-6D89-41DE-A973-AD7732721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6855"/>
            <a:ext cx="10515600" cy="3192145"/>
          </a:xfrm>
        </p:spPr>
        <p:txBody>
          <a:bodyPr>
            <a:noAutofit/>
          </a:bodyPr>
          <a:lstStyle/>
          <a:p>
            <a:pPr algn="ctr"/>
            <a:r>
              <a:rPr lang="tr-TR" sz="25800" dirty="0">
                <a:latin typeface="TTKB Dik Temel Abece" pitchFamily="2" charset="-94"/>
              </a:rPr>
              <a:t>40</a:t>
            </a:r>
          </a:p>
        </p:txBody>
      </p:sp>
      <p:graphicFrame>
        <p:nvGraphicFramePr>
          <p:cNvPr id="4" name="Tablo 4">
            <a:extLst>
              <a:ext uri="{FF2B5EF4-FFF2-40B4-BE49-F238E27FC236}">
                <a16:creationId xmlns="" xmlns:a16="http://schemas.microsoft.com/office/drawing/2014/main" id="{47182DE6-10B7-464D-ADB5-E809472B20D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0203463"/>
              </p:ext>
            </p:extLst>
          </p:nvPr>
        </p:nvGraphicFramePr>
        <p:xfrm>
          <a:off x="838200" y="3654425"/>
          <a:ext cx="105156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>
                  <a:extLst>
                    <a:ext uri="{9D8B030D-6E8A-4147-A177-3AD203B41FA5}">
                      <a16:colId xmlns="" xmlns:a16="http://schemas.microsoft.com/office/drawing/2014/main" val="4119046196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1381571036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3944483415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2171384896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40870745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4017320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163800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68398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45910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703645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007871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297626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178353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2307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>
        <p:wipe/>
        <p:sndAc>
          <p:stSnd>
            <p:snd r:embed="rId2" name="click.wav"/>
          </p:stSnd>
        </p:sndAc>
      </p:transition>
    </mc:Choice>
    <mc:Fallback xmlns="">
      <p:transition advTm="2000">
        <p:wipe/>
        <p:sndAc>
          <p:stSnd>
            <p:snd r:embed="rId4" name="click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Dilim">
  <a:themeElements>
    <a:clrScheme name="Dilim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Dilim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lim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34</TotalTime>
  <Words>23</Words>
  <Application>Microsoft Office PowerPoint</Application>
  <PresentationFormat>Özel</PresentationFormat>
  <Paragraphs>21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21</vt:i4>
      </vt:variant>
    </vt:vector>
  </HeadingPairs>
  <TitlesOfParts>
    <vt:vector size="22" baseType="lpstr">
      <vt:lpstr>Dilim</vt:lpstr>
      <vt:lpstr>5’er Ritmik Sayma</vt:lpstr>
      <vt:lpstr>5</vt:lpstr>
      <vt:lpstr>10</vt:lpstr>
      <vt:lpstr>15</vt:lpstr>
      <vt:lpstr>20</vt:lpstr>
      <vt:lpstr>25</vt:lpstr>
      <vt:lpstr>30</vt:lpstr>
      <vt:lpstr>35</vt:lpstr>
      <vt:lpstr>40</vt:lpstr>
      <vt:lpstr>45</vt:lpstr>
      <vt:lpstr>50</vt:lpstr>
      <vt:lpstr>55</vt:lpstr>
      <vt:lpstr>60</vt:lpstr>
      <vt:lpstr>65</vt:lpstr>
      <vt:lpstr>70</vt:lpstr>
      <vt:lpstr>75</vt:lpstr>
      <vt:lpstr>80</vt:lpstr>
      <vt:lpstr>85</vt:lpstr>
      <vt:lpstr>90</vt:lpstr>
      <vt:lpstr>95</vt:lpstr>
      <vt:lpstr>100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5’er Ritmik Sayma</dc:title>
  <dc:creator>Mustafa Pusal</dc:creator>
  <cp:lastModifiedBy>Buro</cp:lastModifiedBy>
  <cp:revision>16</cp:revision>
  <dcterms:created xsi:type="dcterms:W3CDTF">2020-11-30T19:19:00Z</dcterms:created>
  <dcterms:modified xsi:type="dcterms:W3CDTF">2020-12-01T06:27:01Z</dcterms:modified>
</cp:coreProperties>
</file>