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1"/>
  </p:notesMasterIdLst>
  <p:sldIdLst>
    <p:sldId id="256" r:id="rId2"/>
    <p:sldId id="296" r:id="rId3"/>
    <p:sldId id="327" r:id="rId4"/>
    <p:sldId id="328" r:id="rId5"/>
    <p:sldId id="329" r:id="rId6"/>
    <p:sldId id="330" r:id="rId7"/>
    <p:sldId id="331" r:id="rId8"/>
    <p:sldId id="332" r:id="rId9"/>
    <p:sldId id="311" r:id="rId10"/>
    <p:sldId id="333" r:id="rId11"/>
    <p:sldId id="312" r:id="rId12"/>
    <p:sldId id="335" r:id="rId13"/>
    <p:sldId id="336" r:id="rId14"/>
    <p:sldId id="337" r:id="rId15"/>
    <p:sldId id="338" r:id="rId16"/>
    <p:sldId id="339" r:id="rId17"/>
    <p:sldId id="340" r:id="rId18"/>
    <p:sldId id="324" r:id="rId19"/>
    <p:sldId id="326" r:id="rId20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385" autoAdjust="0"/>
    <p:restoredTop sz="94627" autoAdjust="0"/>
  </p:normalViewPr>
  <p:slideViewPr>
    <p:cSldViewPr>
      <p:cViewPr>
        <p:scale>
          <a:sx n="100" d="100"/>
          <a:sy n="100" d="100"/>
        </p:scale>
        <p:origin x="-582" y="22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Üstbilgi Yer Tutucusu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2 Veri Yer Tutucusu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DB6CC5-3073-492B-8160-4C5D63CC353B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4" name="3 Slayt Görüntüsü Yer Tutucusu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r-TR"/>
          </a:p>
        </p:txBody>
      </p:sp>
      <p:sp>
        <p:nvSpPr>
          <p:cNvPr id="5" name="4 Not Yer Tutucusu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F5A3B8-6122-4884-A331-EF99681F63DD}" type="slidenum">
              <a:rPr lang="tr-TR" smtClean="0"/>
              <a:pPr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0456644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F5A3B8-6122-4884-A331-EF99681F63DD}" type="slidenum">
              <a:rPr lang="tr-TR" smtClean="0"/>
              <a:pPr/>
              <a:t>1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38685422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F5A3B8-6122-4884-A331-EF99681F63DD}" type="slidenum">
              <a:rPr lang="tr-TR" smtClean="0"/>
              <a:pPr/>
              <a:t>3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31603013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F5A3B8-6122-4884-A331-EF99681F63DD}" type="slidenum">
              <a:rPr lang="tr-TR" smtClean="0"/>
              <a:pPr/>
              <a:t>6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7858295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F5A3B8-6122-4884-A331-EF99681F63DD}" type="slidenum">
              <a:rPr lang="tr-TR" smtClean="0"/>
              <a:pPr/>
              <a:t>9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65076230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F5A3B8-6122-4884-A331-EF99681F63DD}" type="slidenum">
              <a:rPr lang="tr-TR" smtClean="0"/>
              <a:pPr/>
              <a:t>13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06704467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F5A3B8-6122-4884-A331-EF99681F63DD}" type="slidenum">
              <a:rPr lang="tr-TR" smtClean="0"/>
              <a:pPr/>
              <a:t>17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321209155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F5A3B8-6122-4884-A331-EF99681F63DD}" type="slidenum">
              <a:rPr lang="tr-TR" smtClean="0"/>
              <a:pPr/>
              <a:t>19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0739169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tr-TR" smtClean="0"/>
              <a:t>Asıl alt başlık stilini düzenlemek için tıklatın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,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Dikey Başlık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5" name="4 Metin Yer Tutucusu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6" name="5 İçerik Yer Tutucusu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7" name="6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8" name="7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8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4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3" name="2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3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Resim Yer Tutucusu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 smtClean="0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 Yer Tutucusu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r-TR" smtClean="0"/>
              <a:t>Asıl başlık stili için tıklatın</a:t>
            </a:r>
            <a:endParaRPr lang="tr-TR"/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DB0D52-4D39-4D32-99ED-9988D39B1D9A}" type="datetimeFigureOut">
              <a:rPr lang="tr-TR" smtClean="0"/>
              <a:pPr/>
              <a:t>10.12.2020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61DEB6-51CD-4EDF-B2AA-2A214291ECA8}" type="slidenum">
              <a:rPr lang="tr-TR" smtClean="0"/>
              <a:pPr/>
              <a:t>‹#›</a:t>
            </a:fld>
            <a:endParaRPr lang="tr-T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55363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857488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8" name="7 Dikdörtgen"/>
          <p:cNvSpPr/>
          <p:nvPr/>
        </p:nvSpPr>
        <p:spPr>
          <a:xfrm>
            <a:off x="7572396" y="2571744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1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9" name="8 Dikdörtgen"/>
          <p:cNvSpPr/>
          <p:nvPr/>
        </p:nvSpPr>
        <p:spPr>
          <a:xfrm>
            <a:off x="6858016" y="2571744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5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1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714612" y="285728"/>
            <a:ext cx="187743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4286256"/>
            <a:ext cx="7578806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3 onluk 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2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onluk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daha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;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5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onluk eder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.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1714480" y="2357430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8" name="17 Aşağı Ok"/>
          <p:cNvSpPr/>
          <p:nvPr/>
        </p:nvSpPr>
        <p:spPr>
          <a:xfrm>
            <a:off x="4429124" y="2357430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9" name="18 Dikdörtgen"/>
          <p:cNvSpPr/>
          <p:nvPr/>
        </p:nvSpPr>
        <p:spPr>
          <a:xfrm>
            <a:off x="714348" y="292893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3071802" y="2643182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1" name="20 Dikdörtgen"/>
          <p:cNvSpPr/>
          <p:nvPr/>
        </p:nvSpPr>
        <p:spPr>
          <a:xfrm>
            <a:off x="3786182" y="292893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2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21 Dikdörtgen"/>
          <p:cNvSpPr/>
          <p:nvPr/>
        </p:nvSpPr>
        <p:spPr>
          <a:xfrm>
            <a:off x="6215074" y="2786058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2571736" y="5214950"/>
            <a:ext cx="3411447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0  yana yazılır.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" name="Dikdörtgen 1"/>
          <p:cNvSpPr/>
          <p:nvPr/>
        </p:nvSpPr>
        <p:spPr>
          <a:xfrm>
            <a:off x="3205500" y="6402853"/>
            <a:ext cx="18473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47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8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77778E-6 8.32562E-7 L -0.05782 -0.25162 " pathEditMode="relative" rAng="0" ptsTypes="AA">
                                      <p:cBhvr>
                                        <p:cTn id="9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900" y="-126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22222E-6 8.32562E-7 L -0.0651 -0.25162 " pathEditMode="relative" rAng="0" ptsTypes="AA">
                                      <p:cBhvr>
                                        <p:cTn id="95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300" y="-126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8" grpId="0"/>
      <p:bldP spid="8" grpId="1"/>
      <p:bldP spid="9" grpId="0"/>
      <p:bldP spid="9" grpId="1"/>
      <p:bldP spid="15" grpId="0"/>
      <p:bldP spid="17" grpId="0" animBg="1"/>
      <p:bldP spid="16" grpId="0" animBg="1"/>
      <p:bldP spid="18" grpId="0" animBg="1"/>
      <p:bldP spid="19" grpId="0" animBg="1"/>
      <p:bldP spid="21" grpId="0" animBg="1"/>
      <p:bldP spid="22" grpId="0"/>
      <p:bldP spid="24" grpId="0" animBg="1"/>
      <p:bldP spid="25" grpId="0" animBg="1"/>
      <p:bldP spid="25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45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5000636"/>
            <a:ext cx="8067722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45 ten ileriye doğru 2 onluk 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sayıyoruz.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571604" y="5786454"/>
            <a:ext cx="6655733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Çıkan sayıya 3 birlik ekliyoruz.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1071538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45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3214678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4572000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4786314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8" name="17 Aşağı Ok"/>
          <p:cNvSpPr/>
          <p:nvPr/>
        </p:nvSpPr>
        <p:spPr>
          <a:xfrm>
            <a:off x="400049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643042" y="2285992"/>
            <a:ext cx="214314" cy="1428760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1" name="20 Aşağı Ok"/>
          <p:cNvSpPr/>
          <p:nvPr/>
        </p:nvSpPr>
        <p:spPr>
          <a:xfrm>
            <a:off x="3714744" y="3500438"/>
            <a:ext cx="214314" cy="428628"/>
          </a:xfrm>
          <a:prstGeom prst="down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2" name="21 Dikdörtgen"/>
          <p:cNvSpPr/>
          <p:nvPr/>
        </p:nvSpPr>
        <p:spPr>
          <a:xfrm>
            <a:off x="3071802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55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29 Aşağı Ok"/>
          <p:cNvSpPr/>
          <p:nvPr/>
        </p:nvSpPr>
        <p:spPr>
          <a:xfrm>
            <a:off x="5357818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1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2" name="31 Dikdörtgen"/>
          <p:cNvSpPr/>
          <p:nvPr/>
        </p:nvSpPr>
        <p:spPr>
          <a:xfrm>
            <a:off x="4857752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65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5929322" y="2500306"/>
            <a:ext cx="612668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27 Aşağı Ok"/>
          <p:cNvSpPr/>
          <p:nvPr/>
        </p:nvSpPr>
        <p:spPr>
          <a:xfrm>
            <a:off x="5429256" y="1928802"/>
            <a:ext cx="357190" cy="1071570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30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6500826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68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1" name="30 Aşağı Ok"/>
          <p:cNvSpPr/>
          <p:nvPr/>
        </p:nvSpPr>
        <p:spPr>
          <a:xfrm>
            <a:off x="6500826" y="3429000"/>
            <a:ext cx="214314" cy="571504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1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1.10083E-6 L -0.04705 -0.37928 " pathEditMode="relative" rAng="0" ptsTypes="AA">
                                      <p:cBhvr>
                                        <p:cTn id="121" dur="2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400" y="-190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6" grpId="0"/>
      <p:bldP spid="27" grpId="0"/>
      <p:bldP spid="16" grpId="0" animBg="1"/>
      <p:bldP spid="18" grpId="0" animBg="1"/>
      <p:bldP spid="19" grpId="0" animBg="1"/>
      <p:bldP spid="21" grpId="0" animBg="1"/>
      <p:bldP spid="22" grpId="0"/>
      <p:bldP spid="30" grpId="0" animBg="1"/>
      <p:bldP spid="32" grpId="0"/>
      <p:bldP spid="20" grpId="0"/>
      <p:bldP spid="28" grpId="0" animBg="1"/>
      <p:bldP spid="29" grpId="0"/>
      <p:bldP spid="29" grpId="1"/>
      <p:bldP spid="31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571480"/>
            <a:ext cx="155363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7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64291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571480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35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357818" y="857232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8" name="7 Dikdörtgen"/>
          <p:cNvSpPr/>
          <p:nvPr/>
        </p:nvSpPr>
        <p:spPr>
          <a:xfrm>
            <a:off x="7429520" y="3357562"/>
            <a:ext cx="652743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9" name="8 Dikdörtgen"/>
          <p:cNvSpPr/>
          <p:nvPr/>
        </p:nvSpPr>
        <p:spPr>
          <a:xfrm>
            <a:off x="6429388" y="2500306"/>
            <a:ext cx="652744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1071538" y="4572008"/>
            <a:ext cx="6869188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5 onluk,</a:t>
            </a:r>
            <a:r>
              <a:rPr lang="tr-TR" sz="32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3 onluk 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daha</a:t>
            </a:r>
            <a:r>
              <a:rPr lang="tr-TR" sz="32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; 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8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onluk eder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.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1643042" y="1928802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8" name="17 Aşağı Ok"/>
          <p:cNvSpPr/>
          <p:nvPr/>
        </p:nvSpPr>
        <p:spPr>
          <a:xfrm>
            <a:off x="4429124" y="1928802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9" name="18 Dikdörtgen"/>
          <p:cNvSpPr/>
          <p:nvPr/>
        </p:nvSpPr>
        <p:spPr>
          <a:xfrm>
            <a:off x="571472" y="257174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2714612" y="2428868"/>
            <a:ext cx="9817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1" name="20 Dikdörtgen"/>
          <p:cNvSpPr/>
          <p:nvPr/>
        </p:nvSpPr>
        <p:spPr>
          <a:xfrm>
            <a:off x="3500430" y="2643182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21 Dikdörtgen"/>
          <p:cNvSpPr/>
          <p:nvPr/>
        </p:nvSpPr>
        <p:spPr>
          <a:xfrm>
            <a:off x="5857884" y="2428868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142976" y="5286388"/>
            <a:ext cx="6799425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7 birlik, 5 birlik daha; 12 birlik eder.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571480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785786" y="3643314"/>
            <a:ext cx="2172391" cy="830997"/>
          </a:xfrm>
          <a:prstGeom prst="rect">
            <a:avLst/>
          </a:prstGeom>
          <a:solidFill>
            <a:srgbClr val="92D05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7 birlik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2786050" y="3357562"/>
            <a:ext cx="9817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3643306" y="3643314"/>
            <a:ext cx="2172391" cy="830997"/>
          </a:xfrm>
          <a:prstGeom prst="rect">
            <a:avLst/>
          </a:prstGeom>
          <a:solidFill>
            <a:srgbClr val="92D05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 birlik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6000760" y="3500438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3214678" y="214290"/>
            <a:ext cx="1221681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1. yol</a:t>
            </a:r>
            <a:endParaRPr lang="tr-TR" sz="3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6786578" y="3357562"/>
            <a:ext cx="652743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6715140" y="2571744"/>
            <a:ext cx="9817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7786710" y="2571744"/>
            <a:ext cx="64472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4" name="33 Dikdörtgen"/>
          <p:cNvSpPr/>
          <p:nvPr/>
        </p:nvSpPr>
        <p:spPr>
          <a:xfrm>
            <a:off x="8286776" y="2428868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9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5" name="34 Dikdörtgen"/>
          <p:cNvSpPr/>
          <p:nvPr/>
        </p:nvSpPr>
        <p:spPr>
          <a:xfrm>
            <a:off x="785786" y="6000768"/>
            <a:ext cx="8130944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tx2">
                    <a:lumMod val="75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8 onluğa 1 onluk daha ekleriz; 9 onluk olur.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tx2">
                    <a:lumMod val="75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tx2">
                  <a:lumMod val="75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42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7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82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12" dur="500"/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6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1.08233E-6 L 0.05798 -0.12789 " pathEditMode="relative" rAng="0" ptsTypes="AA">
                                      <p:cBhvr>
                                        <p:cTn id="116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900" y="-64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1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66667E-6 -1.58187E-6 L -0.23212 -0.26526 " pathEditMode="relative" rAng="0" ptsTypes="AA">
                                      <p:cBhvr>
                                        <p:cTn id="135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1600" y="-133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39" dur="2000" fill="hold"/>
                                        <p:tgtEl>
                                          <p:spTgt spid="34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7778E-7 5.08788E-7 L -0.04878 -0.38113 " pathEditMode="relative" rAng="0" ptsTypes="AA">
                                      <p:cBhvr>
                                        <p:cTn id="143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400" y="-191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47" dur="2000" fill="hold"/>
                                        <p:tgtEl>
                                          <p:spTgt spid="8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8" grpId="0"/>
      <p:bldP spid="8" grpId="1"/>
      <p:bldP spid="8" grpId="2"/>
      <p:bldP spid="9" grpId="0"/>
      <p:bldP spid="17" grpId="0" animBg="1"/>
      <p:bldP spid="16" grpId="0" animBg="1"/>
      <p:bldP spid="18" grpId="0" animBg="1"/>
      <p:bldP spid="19" grpId="0" animBg="1"/>
      <p:bldP spid="21" grpId="0" animBg="1"/>
      <p:bldP spid="22" grpId="0"/>
      <p:bldP spid="24" grpId="0" animBg="1"/>
      <p:bldP spid="25" grpId="0" animBg="1"/>
      <p:bldP spid="25" grpId="1" animBg="1"/>
      <p:bldP spid="23" grpId="0" animBg="1"/>
      <p:bldP spid="27" grpId="0" animBg="1"/>
      <p:bldP spid="28" grpId="0"/>
      <p:bldP spid="30" grpId="0"/>
      <p:bldP spid="30" grpId="1"/>
      <p:bldP spid="33" grpId="0"/>
      <p:bldP spid="34" grpId="0"/>
      <p:bldP spid="34" grpId="1"/>
      <p:bldP spid="34" grpId="2"/>
      <p:bldP spid="3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5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7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35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5000636"/>
            <a:ext cx="7907101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57 den ileriye doğru 3 onluk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sayıyoruz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357290" y="5857892"/>
            <a:ext cx="6655733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Çıkan sayıya 5 birlik ekliyoruz.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1071538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57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3071802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4286248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471487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8" name="17 Aşağı Ok"/>
          <p:cNvSpPr/>
          <p:nvPr/>
        </p:nvSpPr>
        <p:spPr>
          <a:xfrm>
            <a:off x="400049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643042" y="2285992"/>
            <a:ext cx="214314" cy="1428760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1" name="20 Aşağı Ok"/>
          <p:cNvSpPr/>
          <p:nvPr/>
        </p:nvSpPr>
        <p:spPr>
          <a:xfrm>
            <a:off x="3571868" y="3500438"/>
            <a:ext cx="214314" cy="428628"/>
          </a:xfrm>
          <a:prstGeom prst="down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2" name="21 Dikdörtgen"/>
          <p:cNvSpPr/>
          <p:nvPr/>
        </p:nvSpPr>
        <p:spPr>
          <a:xfrm>
            <a:off x="2928926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67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29 Aşağı Ok"/>
          <p:cNvSpPr/>
          <p:nvPr/>
        </p:nvSpPr>
        <p:spPr>
          <a:xfrm>
            <a:off x="4786314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2" name="31 Dikdörtgen"/>
          <p:cNvSpPr/>
          <p:nvPr/>
        </p:nvSpPr>
        <p:spPr>
          <a:xfrm>
            <a:off x="4429124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77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5429256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6715140" y="2428868"/>
            <a:ext cx="612668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92D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92D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9" name="28 Aşağı Ok"/>
          <p:cNvSpPr/>
          <p:nvPr/>
        </p:nvSpPr>
        <p:spPr>
          <a:xfrm>
            <a:off x="6072198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1" name="30 Aşağı Ok"/>
          <p:cNvSpPr/>
          <p:nvPr/>
        </p:nvSpPr>
        <p:spPr>
          <a:xfrm>
            <a:off x="7072330" y="3357562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3" name="32 Dikdörtgen"/>
          <p:cNvSpPr/>
          <p:nvPr/>
        </p:nvSpPr>
        <p:spPr>
          <a:xfrm>
            <a:off x="5715008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87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4" name="33 Dikdörtgen"/>
          <p:cNvSpPr/>
          <p:nvPr/>
        </p:nvSpPr>
        <p:spPr>
          <a:xfrm>
            <a:off x="7000892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92D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92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92D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5" name="34 Aşağı Ok"/>
          <p:cNvSpPr/>
          <p:nvPr/>
        </p:nvSpPr>
        <p:spPr>
          <a:xfrm>
            <a:off x="5143504" y="2214554"/>
            <a:ext cx="285752" cy="571504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30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36" name="35 Aşağı Ok"/>
          <p:cNvSpPr/>
          <p:nvPr/>
        </p:nvSpPr>
        <p:spPr>
          <a:xfrm>
            <a:off x="5786446" y="1643050"/>
            <a:ext cx="214314" cy="1714512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42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2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3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8.33333E-7 -1.67438E-6 L -0.09549 -0.37026 " pathEditMode="relative" rAng="0" ptsTypes="AA">
                                      <p:cBhvr>
                                        <p:cTn id="141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800" y="-185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6" grpId="0"/>
      <p:bldP spid="27" grpId="0"/>
      <p:bldP spid="16" grpId="0" animBg="1"/>
      <p:bldP spid="18" grpId="0" animBg="1"/>
      <p:bldP spid="19" grpId="0" animBg="1"/>
      <p:bldP spid="21" grpId="0" animBg="1"/>
      <p:bldP spid="22" grpId="0"/>
      <p:bldP spid="30" grpId="0" animBg="1"/>
      <p:bldP spid="32" grpId="0"/>
      <p:bldP spid="20" grpId="0"/>
      <p:bldP spid="28" grpId="0"/>
      <p:bldP spid="29" grpId="0" animBg="1"/>
      <p:bldP spid="31" grpId="0" animBg="1"/>
      <p:bldP spid="33" grpId="0"/>
      <p:bldP spid="34" grpId="0"/>
      <p:bldP spid="34" grpId="1"/>
      <p:bldP spid="35" grpId="0" animBg="1"/>
      <p:bldP spid="36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223412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5</a:t>
            </a:r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7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500298" y="1142984"/>
            <a:ext cx="696024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357554" y="1000108"/>
            <a:ext cx="1223412" cy="1323439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35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4643438" y="1071546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857224" y="4572008"/>
            <a:ext cx="6695231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F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3 birlik  borçlanır  57’ </a:t>
            </a:r>
            <a:r>
              <a:rPr lang="tr-TR" sz="3200" b="1" spc="100" dirty="0" err="1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F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yi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F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60 yaparız.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F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571472" y="6000768"/>
            <a:ext cx="8257389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95’ten  3 birlik borcumuzu verince 92 kalır.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5357818" y="714356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857224" y="2357430"/>
            <a:ext cx="1223412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60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3214678" y="2357430"/>
            <a:ext cx="1223412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35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3857620" y="2143116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500166" y="2071678"/>
            <a:ext cx="214314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2" name="21 Dikdörtgen"/>
          <p:cNvSpPr/>
          <p:nvPr/>
        </p:nvSpPr>
        <p:spPr>
          <a:xfrm>
            <a:off x="5214942" y="2428868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95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928662" y="342900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95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3214678" y="3500438"/>
            <a:ext cx="69762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4" name="33 Dikdörtgen"/>
          <p:cNvSpPr/>
          <p:nvPr/>
        </p:nvSpPr>
        <p:spPr>
          <a:xfrm>
            <a:off x="4572000" y="342900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92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7" name="36 Dikdörtgen"/>
          <p:cNvSpPr/>
          <p:nvPr/>
        </p:nvSpPr>
        <p:spPr>
          <a:xfrm>
            <a:off x="2428860" y="2357430"/>
            <a:ext cx="696024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8" name="37 Dikdörtgen"/>
          <p:cNvSpPr/>
          <p:nvPr/>
        </p:nvSpPr>
        <p:spPr>
          <a:xfrm>
            <a:off x="4500562" y="2357430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9" name="38 Dikdörtgen"/>
          <p:cNvSpPr/>
          <p:nvPr/>
        </p:nvSpPr>
        <p:spPr>
          <a:xfrm>
            <a:off x="2285984" y="2928934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40" name="39 Dikdörtgen"/>
          <p:cNvSpPr/>
          <p:nvPr/>
        </p:nvSpPr>
        <p:spPr>
          <a:xfrm>
            <a:off x="3929058" y="3429000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41" name="40 Dikdörtgen"/>
          <p:cNvSpPr/>
          <p:nvPr/>
        </p:nvSpPr>
        <p:spPr>
          <a:xfrm>
            <a:off x="1000100" y="5286388"/>
            <a:ext cx="5919954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60  ile 35’ i toplarsak  95 eder.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7030A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47" dur="500"/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87" dur="500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16667E-6 3.47826E-6 L 0.10711 -0.36009 " pathEditMode="relative" rAng="0" ptsTypes="AA">
                                      <p:cBhvr>
                                        <p:cTn id="116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5300" y="-180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7" grpId="0"/>
      <p:bldP spid="16" grpId="0" animBg="1"/>
      <p:bldP spid="19" grpId="0" animBg="1"/>
      <p:bldP spid="22" grpId="0"/>
      <p:bldP spid="32" grpId="0"/>
      <p:bldP spid="33" grpId="0"/>
      <p:bldP spid="34" grpId="0"/>
      <p:bldP spid="34" grpId="1"/>
      <p:bldP spid="38" grpId="0"/>
      <p:bldP spid="40" grpId="0"/>
      <p:bldP spid="41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571480"/>
            <a:ext cx="155363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64291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571480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24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357818" y="857232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8" name="7 Dikdörtgen"/>
          <p:cNvSpPr/>
          <p:nvPr/>
        </p:nvSpPr>
        <p:spPr>
          <a:xfrm>
            <a:off x="7429520" y="3357562"/>
            <a:ext cx="652744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9" name="8 Dikdörtgen"/>
          <p:cNvSpPr/>
          <p:nvPr/>
        </p:nvSpPr>
        <p:spPr>
          <a:xfrm>
            <a:off x="6429388" y="2500306"/>
            <a:ext cx="652744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1071538" y="4572008"/>
            <a:ext cx="6869188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6 onluk,</a:t>
            </a:r>
            <a:r>
              <a:rPr lang="tr-TR" sz="32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2 onluk 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daha</a:t>
            </a:r>
            <a:r>
              <a:rPr lang="tr-TR" sz="32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; 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8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onluk eder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.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1643042" y="1928802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8" name="17 Aşağı Ok"/>
          <p:cNvSpPr/>
          <p:nvPr/>
        </p:nvSpPr>
        <p:spPr>
          <a:xfrm>
            <a:off x="4429124" y="1928802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9" name="18 Dikdörtgen"/>
          <p:cNvSpPr/>
          <p:nvPr/>
        </p:nvSpPr>
        <p:spPr>
          <a:xfrm>
            <a:off x="571472" y="257174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2714612" y="2428868"/>
            <a:ext cx="9817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1" name="20 Dikdörtgen"/>
          <p:cNvSpPr/>
          <p:nvPr/>
        </p:nvSpPr>
        <p:spPr>
          <a:xfrm>
            <a:off x="3500430" y="2643182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2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21 Dikdörtgen"/>
          <p:cNvSpPr/>
          <p:nvPr/>
        </p:nvSpPr>
        <p:spPr>
          <a:xfrm>
            <a:off x="5857884" y="2428868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142976" y="5286388"/>
            <a:ext cx="6799425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9 birlik, 4 birlik daha; 13 birlik eder.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571480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785786" y="3643314"/>
            <a:ext cx="2172391" cy="830997"/>
          </a:xfrm>
          <a:prstGeom prst="rect">
            <a:avLst/>
          </a:prstGeom>
          <a:solidFill>
            <a:srgbClr val="92D05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 birlik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2786050" y="3357562"/>
            <a:ext cx="9817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3643306" y="3643314"/>
            <a:ext cx="2172391" cy="830997"/>
          </a:xfrm>
          <a:prstGeom prst="rect">
            <a:avLst/>
          </a:prstGeom>
          <a:solidFill>
            <a:srgbClr val="92D05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 birlik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6000760" y="3500438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3214678" y="214290"/>
            <a:ext cx="1221681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1. yol</a:t>
            </a:r>
            <a:endParaRPr lang="tr-TR" sz="3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6786578" y="3357562"/>
            <a:ext cx="652743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6715140" y="2571744"/>
            <a:ext cx="9817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7786710" y="2571744"/>
            <a:ext cx="64472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4" name="33 Dikdörtgen"/>
          <p:cNvSpPr/>
          <p:nvPr/>
        </p:nvSpPr>
        <p:spPr>
          <a:xfrm>
            <a:off x="8286776" y="2428868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9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5" name="34 Dikdörtgen"/>
          <p:cNvSpPr/>
          <p:nvPr/>
        </p:nvSpPr>
        <p:spPr>
          <a:xfrm>
            <a:off x="785786" y="6000768"/>
            <a:ext cx="8130944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tx2">
                    <a:lumMod val="75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8 onluğa 1 onluk daha ekleriz; 9 onluk olur.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tx2">
                    <a:lumMod val="75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tx2">
                  <a:lumMod val="75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42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7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82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12" dur="500"/>
                                        <p:tgtEl>
                                          <p:spTgt spid="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6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44444E-6 1.08233E-6 L 0.05798 -0.12789 " pathEditMode="relative" rAng="0" ptsTypes="AA">
                                      <p:cBhvr>
                                        <p:cTn id="116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900" y="-64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6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1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66667E-6 -1.58187E-6 L -0.23212 -0.26526 " pathEditMode="relative" rAng="0" ptsTypes="AA">
                                      <p:cBhvr>
                                        <p:cTn id="135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1600" y="-133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39" dur="2000" fill="hold"/>
                                        <p:tgtEl>
                                          <p:spTgt spid="34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7778E-7 5.08788E-7 L -0.04878 -0.38113 " pathEditMode="relative" rAng="0" ptsTypes="AA">
                                      <p:cBhvr>
                                        <p:cTn id="143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400" y="-191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47" dur="2000" fill="hold"/>
                                        <p:tgtEl>
                                          <p:spTgt spid="8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8" grpId="0"/>
      <p:bldP spid="8" grpId="1"/>
      <p:bldP spid="8" grpId="2"/>
      <p:bldP spid="9" grpId="0"/>
      <p:bldP spid="17" grpId="0" animBg="1"/>
      <p:bldP spid="16" grpId="0" animBg="1"/>
      <p:bldP spid="18" grpId="0" animBg="1"/>
      <p:bldP spid="19" grpId="0" animBg="1"/>
      <p:bldP spid="21" grpId="0" animBg="1"/>
      <p:bldP spid="22" grpId="0"/>
      <p:bldP spid="24" grpId="0" animBg="1"/>
      <p:bldP spid="25" grpId="0" animBg="1"/>
      <p:bldP spid="25" grpId="1" animBg="1"/>
      <p:bldP spid="23" grpId="0" animBg="1"/>
      <p:bldP spid="27" grpId="0" animBg="1"/>
      <p:bldP spid="28" grpId="0"/>
      <p:bldP spid="30" grpId="0"/>
      <p:bldP spid="30" grpId="1"/>
      <p:bldP spid="33" grpId="0"/>
      <p:bldP spid="34" grpId="0"/>
      <p:bldP spid="34" grpId="1"/>
      <p:bldP spid="34" grpId="2"/>
      <p:bldP spid="35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6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9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24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5000636"/>
            <a:ext cx="7911911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69 dan ileriye doğru 2 onluk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sayıyoruz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357290" y="5857892"/>
            <a:ext cx="6655733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Çıkan sayıya 4 birlik ekliyoruz.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1071538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69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3071802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4286248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471487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8" name="17 Aşağı Ok"/>
          <p:cNvSpPr/>
          <p:nvPr/>
        </p:nvSpPr>
        <p:spPr>
          <a:xfrm>
            <a:off x="400049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643042" y="2285992"/>
            <a:ext cx="214314" cy="1428760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1" name="20 Aşağı Ok"/>
          <p:cNvSpPr/>
          <p:nvPr/>
        </p:nvSpPr>
        <p:spPr>
          <a:xfrm>
            <a:off x="3571868" y="3500438"/>
            <a:ext cx="214314" cy="428628"/>
          </a:xfrm>
          <a:prstGeom prst="down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2" name="21 Dikdörtgen"/>
          <p:cNvSpPr/>
          <p:nvPr/>
        </p:nvSpPr>
        <p:spPr>
          <a:xfrm>
            <a:off x="2928926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79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29 Aşağı Ok"/>
          <p:cNvSpPr/>
          <p:nvPr/>
        </p:nvSpPr>
        <p:spPr>
          <a:xfrm>
            <a:off x="4786314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2" name="31 Dikdörtgen"/>
          <p:cNvSpPr/>
          <p:nvPr/>
        </p:nvSpPr>
        <p:spPr>
          <a:xfrm>
            <a:off x="4429124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89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5429256" y="2500306"/>
            <a:ext cx="612668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9" name="28 Aşağı Ok"/>
          <p:cNvSpPr/>
          <p:nvPr/>
        </p:nvSpPr>
        <p:spPr>
          <a:xfrm>
            <a:off x="5857884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3" name="32 Dikdörtgen"/>
          <p:cNvSpPr/>
          <p:nvPr/>
        </p:nvSpPr>
        <p:spPr>
          <a:xfrm>
            <a:off x="5786446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93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5" name="34 Aşağı Ok"/>
          <p:cNvSpPr/>
          <p:nvPr/>
        </p:nvSpPr>
        <p:spPr>
          <a:xfrm>
            <a:off x="5143504" y="2214554"/>
            <a:ext cx="285752" cy="571504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30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66667E-6 -1.67438E-6 L 0.02153 -0.3913 " pathEditMode="relative" rAng="0" ptsTypes="AA">
                                      <p:cBhvr>
                                        <p:cTn id="121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100" y="-196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25" dur="2000" fill="hold"/>
                                        <p:tgtEl>
                                          <p:spTgt spid="33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6" grpId="0"/>
      <p:bldP spid="27" grpId="0"/>
      <p:bldP spid="16" grpId="0" animBg="1"/>
      <p:bldP spid="18" grpId="0" animBg="1"/>
      <p:bldP spid="19" grpId="0" animBg="1"/>
      <p:bldP spid="21" grpId="0" animBg="1"/>
      <p:bldP spid="22" grpId="0"/>
      <p:bldP spid="30" grpId="0" animBg="1"/>
      <p:bldP spid="32" grpId="0"/>
      <p:bldP spid="20" grpId="0"/>
      <p:bldP spid="29" grpId="0" animBg="1"/>
      <p:bldP spid="33" grpId="0"/>
      <p:bldP spid="33" grpId="1"/>
      <p:bldP spid="33" grpId="2"/>
      <p:bldP spid="35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223412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69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500298" y="1142984"/>
            <a:ext cx="696024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357554" y="1000108"/>
            <a:ext cx="1223412" cy="1323439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24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4643438" y="1071546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857224" y="4572008"/>
            <a:ext cx="6712864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F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1  birlik  borçlanır  69’ u  70 yaparız.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F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571472" y="6000768"/>
            <a:ext cx="8363187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94’ten  1 birlik  borcumuzu verince 93 kalır.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5357818" y="714356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1000100" y="2357430"/>
            <a:ext cx="1223412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7</a:t>
            </a:r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3214678" y="2357430"/>
            <a:ext cx="1223412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24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3857620" y="2143116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500166" y="2071678"/>
            <a:ext cx="214314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2" name="21 Dikdörtgen"/>
          <p:cNvSpPr/>
          <p:nvPr/>
        </p:nvSpPr>
        <p:spPr>
          <a:xfrm>
            <a:off x="5214942" y="2428868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94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928662" y="342900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94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3214678" y="3500438"/>
            <a:ext cx="69762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4" name="33 Dikdörtgen"/>
          <p:cNvSpPr/>
          <p:nvPr/>
        </p:nvSpPr>
        <p:spPr>
          <a:xfrm>
            <a:off x="4572000" y="342900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93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7" name="36 Dikdörtgen"/>
          <p:cNvSpPr/>
          <p:nvPr/>
        </p:nvSpPr>
        <p:spPr>
          <a:xfrm>
            <a:off x="2428860" y="2357430"/>
            <a:ext cx="696024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8" name="37 Dikdörtgen"/>
          <p:cNvSpPr/>
          <p:nvPr/>
        </p:nvSpPr>
        <p:spPr>
          <a:xfrm>
            <a:off x="4500562" y="2357430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9" name="38 Dikdörtgen"/>
          <p:cNvSpPr/>
          <p:nvPr/>
        </p:nvSpPr>
        <p:spPr>
          <a:xfrm>
            <a:off x="2285984" y="2928934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40" name="39 Dikdörtgen"/>
          <p:cNvSpPr/>
          <p:nvPr/>
        </p:nvSpPr>
        <p:spPr>
          <a:xfrm>
            <a:off x="3929058" y="3429000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41" name="40 Dikdörtgen"/>
          <p:cNvSpPr/>
          <p:nvPr/>
        </p:nvSpPr>
        <p:spPr>
          <a:xfrm>
            <a:off x="1000100" y="5286388"/>
            <a:ext cx="6091476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70  ile 24’ ü toplarsak  94 eder.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7030A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7030A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47" dur="500"/>
                                        <p:tgtEl>
                                          <p:spTgt spid="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87" dur="500"/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16667E-6 3.47826E-6 L 0.10711 -0.36009 " pathEditMode="relative" rAng="0" ptsTypes="AA">
                                      <p:cBhvr>
                                        <p:cTn id="116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5300" y="-180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7" grpId="0"/>
      <p:bldP spid="16" grpId="0" animBg="1"/>
      <p:bldP spid="19" grpId="0" animBg="1"/>
      <p:bldP spid="22" grpId="0"/>
      <p:bldP spid="32" grpId="0"/>
      <p:bldP spid="33" grpId="0"/>
      <p:bldP spid="34" grpId="0"/>
      <p:bldP spid="34" grpId="1"/>
      <p:bldP spid="38" grpId="0"/>
      <p:bldP spid="40" grpId="0"/>
      <p:bldP spid="41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928662" y="500042"/>
            <a:ext cx="2238113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3428992" y="64291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4214810" y="571480"/>
            <a:ext cx="155363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857884" y="857232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9" name="8 Dikdörtgen"/>
          <p:cNvSpPr/>
          <p:nvPr/>
        </p:nvSpPr>
        <p:spPr>
          <a:xfrm>
            <a:off x="6786578" y="2214554"/>
            <a:ext cx="155363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17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1857356" y="3857628"/>
            <a:ext cx="4698850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140 ‘ta  14  onluk</a:t>
            </a:r>
            <a:r>
              <a:rPr lang="tr-TR" sz="32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vardır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.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1857356" y="1928802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8" name="17 Aşağı Ok"/>
          <p:cNvSpPr/>
          <p:nvPr/>
        </p:nvSpPr>
        <p:spPr>
          <a:xfrm>
            <a:off x="4786314" y="1928802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9" name="18 Dikdörtgen"/>
          <p:cNvSpPr/>
          <p:nvPr/>
        </p:nvSpPr>
        <p:spPr>
          <a:xfrm>
            <a:off x="571472" y="2571744"/>
            <a:ext cx="2686954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14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3071802" y="2357430"/>
            <a:ext cx="9817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1" name="20 Dikdörtgen"/>
          <p:cNvSpPr/>
          <p:nvPr/>
        </p:nvSpPr>
        <p:spPr>
          <a:xfrm>
            <a:off x="3929058" y="257174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21 Dikdörtgen"/>
          <p:cNvSpPr/>
          <p:nvPr/>
        </p:nvSpPr>
        <p:spPr>
          <a:xfrm>
            <a:off x="6215074" y="2357430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857356" y="4572008"/>
            <a:ext cx="4695709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30’  de  3  onluk  vardır 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500826" y="571480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9" name="28 Dikdörtgen"/>
          <p:cNvSpPr/>
          <p:nvPr/>
        </p:nvSpPr>
        <p:spPr>
          <a:xfrm>
            <a:off x="214282" y="5286388"/>
            <a:ext cx="8786842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14 onlukla  3 onluğu toplarsak  17 onluk eder 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1928794" y="5929330"/>
            <a:ext cx="4610558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Sonuna bir sıfır ekleriz .</a:t>
            </a:r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7858148" y="571480"/>
            <a:ext cx="869149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3214678" y="214290"/>
            <a:ext cx="1063881" cy="584775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1.yol</a:t>
            </a:r>
            <a:endParaRPr lang="tr-TR" sz="32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52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8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-4.0148E-6 L -0.02638 -0.24144 " pathEditMode="relative" rAng="0" ptsTypes="AA">
                                      <p:cBhvr>
                                        <p:cTn id="9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300" y="-121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1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9" grpId="0"/>
      <p:bldP spid="9" grpId="1"/>
      <p:bldP spid="17" grpId="0" animBg="1"/>
      <p:bldP spid="16" grpId="0" animBg="1"/>
      <p:bldP spid="18" grpId="0" animBg="1"/>
      <p:bldP spid="19" grpId="0" animBg="1"/>
      <p:bldP spid="21" grpId="0" animBg="1"/>
      <p:bldP spid="22" grpId="0"/>
      <p:bldP spid="24" grpId="0" animBg="1"/>
      <p:bldP spid="25" grpId="0" animBg="1"/>
      <p:bldP spid="25" grpId="1" animBg="1"/>
      <p:bldP spid="29" grpId="0" animBg="1"/>
      <p:bldP spid="30" grpId="0" animBg="1"/>
      <p:bldP spid="32" grpId="0"/>
      <p:bldP spid="33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571480"/>
            <a:ext cx="2238113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14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3286116" y="64291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4000496" y="571480"/>
            <a:ext cx="155363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643570" y="714356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3071802" y="0"/>
            <a:ext cx="1271502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2.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3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1643042" y="5000636"/>
            <a:ext cx="5296515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140  tan  40’ ı  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ayırıyoruz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214414" y="5786454"/>
            <a:ext cx="6725111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Önce  40  ile 30’ u  topluyoruz.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7000892" y="428604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714348" y="2643182"/>
            <a:ext cx="1213794" cy="830997"/>
          </a:xfrm>
          <a:prstGeom prst="rect">
            <a:avLst/>
          </a:prstGeom>
          <a:solidFill>
            <a:srgbClr val="FFFF00"/>
          </a:solidFill>
          <a:ln>
            <a:solidFill>
              <a:schemeClr val="tx1">
                <a:lumMod val="50000"/>
                <a:lumOff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100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2500298" y="2643182"/>
            <a:ext cx="870752" cy="830997"/>
          </a:xfrm>
          <a:prstGeom prst="rect">
            <a:avLst/>
          </a:prstGeom>
          <a:solidFill>
            <a:srgbClr val="FFFF00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</a:t>
            </a:r>
            <a:r>
              <a:rPr lang="tr-TR" sz="4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0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4357686" y="2571744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8" name="17 Dikdörtgen"/>
          <p:cNvSpPr/>
          <p:nvPr/>
        </p:nvSpPr>
        <p:spPr>
          <a:xfrm>
            <a:off x="3643306" y="2571744"/>
            <a:ext cx="696024" cy="101566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6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571604" y="1928802"/>
            <a:ext cx="285752" cy="714380"/>
          </a:xfrm>
          <a:prstGeom prst="downArrow">
            <a:avLst/>
          </a:prstGeom>
          <a:solidFill>
            <a:srgbClr val="C00000"/>
          </a:solidFill>
          <a:scene3d>
            <a:camera prst="orthographicFront">
              <a:rot lat="0" lon="24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0" name="19 Aşağı Ok"/>
          <p:cNvSpPr/>
          <p:nvPr/>
        </p:nvSpPr>
        <p:spPr>
          <a:xfrm rot="17371761">
            <a:off x="2750870" y="1884305"/>
            <a:ext cx="258576" cy="714380"/>
          </a:xfrm>
          <a:prstGeom prst="downArrow">
            <a:avLst/>
          </a:prstGeom>
          <a:solidFill>
            <a:srgbClr val="C00000"/>
          </a:solidFill>
          <a:scene3d>
            <a:camera prst="orthographicFront">
              <a:rot lat="0" lon="24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/>
          </a:p>
        </p:txBody>
      </p:sp>
      <p:sp>
        <p:nvSpPr>
          <p:cNvPr id="22" name="21 Aşağı Ok"/>
          <p:cNvSpPr/>
          <p:nvPr/>
        </p:nvSpPr>
        <p:spPr>
          <a:xfrm>
            <a:off x="4857752" y="1928802"/>
            <a:ext cx="214314" cy="571504"/>
          </a:xfrm>
          <a:prstGeom prst="downArrow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0" name="29 Dikdörtgen"/>
          <p:cNvSpPr/>
          <p:nvPr/>
        </p:nvSpPr>
        <p:spPr>
          <a:xfrm>
            <a:off x="785786" y="3929066"/>
            <a:ext cx="1213794" cy="830997"/>
          </a:xfrm>
          <a:prstGeom prst="rect">
            <a:avLst/>
          </a:prstGeom>
          <a:solidFill>
            <a:srgbClr val="FFFF00"/>
          </a:solidFill>
          <a:ln>
            <a:solidFill>
              <a:schemeClr val="tx1">
                <a:lumMod val="50000"/>
                <a:lumOff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100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1" name="30 Aşağı Ok"/>
          <p:cNvSpPr/>
          <p:nvPr/>
        </p:nvSpPr>
        <p:spPr>
          <a:xfrm rot="17371761">
            <a:off x="3616205" y="3479408"/>
            <a:ext cx="268516" cy="435349"/>
          </a:xfrm>
          <a:prstGeom prst="downArrow">
            <a:avLst/>
          </a:prstGeom>
          <a:solidFill>
            <a:srgbClr val="C00000"/>
          </a:solidFill>
          <a:scene3d>
            <a:camera prst="orthographicFront">
              <a:rot lat="0" lon="24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/>
          </a:p>
        </p:txBody>
      </p:sp>
      <p:sp>
        <p:nvSpPr>
          <p:cNvPr id="32" name="31 Aşağı Ok"/>
          <p:cNvSpPr/>
          <p:nvPr/>
        </p:nvSpPr>
        <p:spPr>
          <a:xfrm>
            <a:off x="4429124" y="3500438"/>
            <a:ext cx="285752" cy="428628"/>
          </a:xfrm>
          <a:prstGeom prst="downArrow">
            <a:avLst/>
          </a:prstGeom>
          <a:solidFill>
            <a:srgbClr val="C00000"/>
          </a:solidFill>
          <a:scene3d>
            <a:camera prst="orthographicFront">
              <a:rot lat="0" lon="24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3" name="32 Dikdörtgen"/>
          <p:cNvSpPr/>
          <p:nvPr/>
        </p:nvSpPr>
        <p:spPr>
          <a:xfrm>
            <a:off x="3786182" y="3929066"/>
            <a:ext cx="870752" cy="830997"/>
          </a:xfrm>
          <a:prstGeom prst="rect">
            <a:avLst/>
          </a:prstGeom>
          <a:solidFill>
            <a:srgbClr val="FFFF00"/>
          </a:solidFill>
          <a:ln>
            <a:solidFill>
              <a:schemeClr val="accent3">
                <a:lumMod val="60000"/>
                <a:lumOff val="4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7</a:t>
            </a:r>
            <a:r>
              <a:rPr lang="tr-TR" sz="4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0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4" name="33 Dikdörtgen"/>
          <p:cNvSpPr/>
          <p:nvPr/>
        </p:nvSpPr>
        <p:spPr>
          <a:xfrm>
            <a:off x="2500298" y="3786190"/>
            <a:ext cx="696024" cy="101566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6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5" name="34 Dikdörtgen"/>
          <p:cNvSpPr/>
          <p:nvPr/>
        </p:nvSpPr>
        <p:spPr>
          <a:xfrm>
            <a:off x="5072066" y="3714752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6" name="35 Dikdörtgen"/>
          <p:cNvSpPr/>
          <p:nvPr/>
        </p:nvSpPr>
        <p:spPr>
          <a:xfrm>
            <a:off x="5857884" y="3643314"/>
            <a:ext cx="1896673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17</a:t>
            </a:r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2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02" dur="500"/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8.33333E-7 2.96022E-6 L 0.06285 -0.43178 " pathEditMode="relative" rAng="0" ptsTypes="AA">
                                      <p:cBhvr>
                                        <p:cTn id="121" dur="2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100" y="-216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 animBg="1"/>
      <p:bldP spid="26" grpId="0" animBg="1"/>
      <p:bldP spid="27" grpId="0"/>
      <p:bldP spid="19" grpId="0" animBg="1"/>
      <p:bldP spid="20" grpId="0" animBg="1"/>
      <p:bldP spid="22" grpId="0" animBg="1"/>
      <p:bldP spid="30" grpId="0" animBg="1"/>
      <p:bldP spid="31" grpId="0" animBg="1"/>
      <p:bldP spid="32" grpId="0" animBg="1"/>
      <p:bldP spid="33" grpId="0" animBg="1"/>
      <p:bldP spid="35" grpId="0"/>
      <p:bldP spid="36" grpId="0"/>
      <p:bldP spid="36" grpId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2238113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14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3357554" y="1071546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414337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572132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5000636"/>
            <a:ext cx="8035534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140 tan ileriye doğru 3 onluk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sayıyoruz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857356" y="5715016"/>
            <a:ext cx="5375254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Çıkan sonucu yazıyoruz.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500034" y="3143248"/>
            <a:ext cx="1598515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140</a:t>
            </a:r>
            <a:endParaRPr lang="tr-TR" sz="6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2285984" y="3143248"/>
            <a:ext cx="1598515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15</a:t>
            </a:r>
            <a:r>
              <a:rPr lang="tr-TR" sz="6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0</a:t>
            </a:r>
            <a:endParaRPr lang="tr-TR" sz="6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6000760" y="3214686"/>
            <a:ext cx="1598515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170</a:t>
            </a:r>
            <a:endParaRPr lang="tr-TR" sz="6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27 Yukarı Bükülü Ok"/>
          <p:cNvSpPr/>
          <p:nvPr/>
        </p:nvSpPr>
        <p:spPr>
          <a:xfrm>
            <a:off x="1285852" y="4143380"/>
            <a:ext cx="1857388" cy="500066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>
              <a:solidFill>
                <a:schemeClr val="tx1"/>
              </a:solidFill>
            </a:endParaRPr>
          </a:p>
        </p:txBody>
      </p:sp>
      <p:sp>
        <p:nvSpPr>
          <p:cNvPr id="29" name="28 Yukarı Bükülü Ok"/>
          <p:cNvSpPr/>
          <p:nvPr/>
        </p:nvSpPr>
        <p:spPr>
          <a:xfrm>
            <a:off x="3071802" y="4214818"/>
            <a:ext cx="2000264" cy="4286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>
              <a:solidFill>
                <a:schemeClr val="tx1"/>
              </a:solidFill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4143372" y="3214686"/>
            <a:ext cx="1598515" cy="110799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160</a:t>
            </a:r>
            <a:endParaRPr lang="tr-TR" sz="6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8" name="17 Yukarı Bükülü Ok"/>
          <p:cNvSpPr/>
          <p:nvPr/>
        </p:nvSpPr>
        <p:spPr>
          <a:xfrm>
            <a:off x="5072066" y="4214818"/>
            <a:ext cx="1714512" cy="428628"/>
          </a:xfrm>
          <a:prstGeom prst="curved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7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1.32285E-6 L 0.03993 -0.30134 " pathEditMode="relative" rAng="0" ptsTypes="AA">
                                      <p:cBhvr>
                                        <p:cTn id="86" dur="2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000" y="-151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90" dur="1000" fill="hold"/>
                                        <p:tgtEl>
                                          <p:spTgt spid="27"/>
                                        </p:tgtEl>
                                      </p:cBhvr>
                                      <p:by x="120000" y="12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6" grpId="0"/>
      <p:bldP spid="27" grpId="0"/>
      <p:bldP spid="27" grpId="1"/>
      <p:bldP spid="27" grpId="2"/>
      <p:bldP spid="28" grpId="0" animBg="1"/>
      <p:bldP spid="29" grpId="0" animBg="1"/>
      <p:bldP spid="16" grpId="0"/>
      <p:bldP spid="1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3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5000636"/>
            <a:ext cx="7907101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30 dan ileriye doğru 2 onluk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sayıyoruz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2357422" y="5786454"/>
            <a:ext cx="5375254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Çıkan sonucu yazıyoruz.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1071538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3214678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4857752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4786314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8" name="17 Aşağı Ok"/>
          <p:cNvSpPr/>
          <p:nvPr/>
        </p:nvSpPr>
        <p:spPr>
          <a:xfrm>
            <a:off x="400049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643042" y="2285992"/>
            <a:ext cx="214314" cy="1428760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1" name="20 Aşağı Ok"/>
          <p:cNvSpPr/>
          <p:nvPr/>
        </p:nvSpPr>
        <p:spPr>
          <a:xfrm>
            <a:off x="3714744" y="3500438"/>
            <a:ext cx="214314" cy="428628"/>
          </a:xfrm>
          <a:prstGeom prst="down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2" name="21 Dikdörtgen"/>
          <p:cNvSpPr/>
          <p:nvPr/>
        </p:nvSpPr>
        <p:spPr>
          <a:xfrm>
            <a:off x="3071802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29 Aşağı Ok"/>
          <p:cNvSpPr/>
          <p:nvPr/>
        </p:nvSpPr>
        <p:spPr>
          <a:xfrm>
            <a:off x="5357818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1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2" name="31 Dikdörtgen"/>
          <p:cNvSpPr/>
          <p:nvPr/>
        </p:nvSpPr>
        <p:spPr>
          <a:xfrm>
            <a:off x="5072066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9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6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1.10083E-6 L 0.10122 -0.41073 " pathEditMode="relative" rAng="0" ptsTypes="AA">
                                      <p:cBhvr>
                                        <p:cTn id="101" dur="2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5100" y="-205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6" grpId="0"/>
      <p:bldP spid="27" grpId="0"/>
      <p:bldP spid="16" grpId="0" animBg="1"/>
      <p:bldP spid="18" grpId="0" animBg="1"/>
      <p:bldP spid="19" grpId="0" animBg="1"/>
      <p:bldP spid="21" grpId="0" animBg="1"/>
      <p:bldP spid="22" grpId="0"/>
      <p:bldP spid="30" grpId="0" animBg="1"/>
      <p:bldP spid="32" grpId="0"/>
      <p:bldP spid="32" grpId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55363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857488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8" name="7 Dikdörtgen"/>
          <p:cNvSpPr/>
          <p:nvPr/>
        </p:nvSpPr>
        <p:spPr>
          <a:xfrm>
            <a:off x="7572396" y="2571744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1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9" name="8 Dikdörtgen"/>
          <p:cNvSpPr/>
          <p:nvPr/>
        </p:nvSpPr>
        <p:spPr>
          <a:xfrm>
            <a:off x="6858016" y="2571744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9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1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714612" y="285728"/>
            <a:ext cx="187743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4286256"/>
            <a:ext cx="7578806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5 onluk 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4 onluk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daha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;  9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onluk eder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.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1714480" y="2357430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8" name="17 Aşağı Ok"/>
          <p:cNvSpPr/>
          <p:nvPr/>
        </p:nvSpPr>
        <p:spPr>
          <a:xfrm>
            <a:off x="4429124" y="2357430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9" name="18 Dikdörtgen"/>
          <p:cNvSpPr/>
          <p:nvPr/>
        </p:nvSpPr>
        <p:spPr>
          <a:xfrm>
            <a:off x="714348" y="292893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3071802" y="2643182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1" name="20 Dikdörtgen"/>
          <p:cNvSpPr/>
          <p:nvPr/>
        </p:nvSpPr>
        <p:spPr>
          <a:xfrm>
            <a:off x="3786182" y="292893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21 Dikdörtgen"/>
          <p:cNvSpPr/>
          <p:nvPr/>
        </p:nvSpPr>
        <p:spPr>
          <a:xfrm>
            <a:off x="6215074" y="2786058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2571736" y="5214950"/>
            <a:ext cx="3411447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0  yana yazılır.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47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8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77778E-6 8.32562E-7 L -0.08143 -0.25162 " pathEditMode="relative" rAng="0" ptsTypes="AA">
                                      <p:cBhvr>
                                        <p:cTn id="9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100" y="-126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22222E-6 8.32562E-7 L -0.0809 -0.24121 " pathEditMode="relative" rAng="0" ptsTypes="AA">
                                      <p:cBhvr>
                                        <p:cTn id="95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000" y="-121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8" grpId="0"/>
      <p:bldP spid="8" grpId="1"/>
      <p:bldP spid="9" grpId="0"/>
      <p:bldP spid="9" grpId="1"/>
      <p:bldP spid="15" grpId="0"/>
      <p:bldP spid="17" grpId="0" animBg="1"/>
      <p:bldP spid="16" grpId="0" animBg="1"/>
      <p:bldP spid="18" grpId="0" animBg="1"/>
      <p:bldP spid="19" grpId="0" animBg="1"/>
      <p:bldP spid="21" grpId="0" animBg="1"/>
      <p:bldP spid="22" grpId="0"/>
      <p:bldP spid="24" grpId="0" animBg="1"/>
      <p:bldP spid="25" grpId="0" animBg="1"/>
      <p:bldP spid="25" grpId="1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5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5000636"/>
            <a:ext cx="7907101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50 den ileriye doğru 4 onluk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sayıyoruz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2357422" y="5786454"/>
            <a:ext cx="5375254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Çıkan sonucu yazıyoruz.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1071538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3071802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4286248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471487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8" name="17 Aşağı Ok"/>
          <p:cNvSpPr/>
          <p:nvPr/>
        </p:nvSpPr>
        <p:spPr>
          <a:xfrm>
            <a:off x="400049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643042" y="2285992"/>
            <a:ext cx="214314" cy="1428760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1" name="20 Aşağı Ok"/>
          <p:cNvSpPr/>
          <p:nvPr/>
        </p:nvSpPr>
        <p:spPr>
          <a:xfrm>
            <a:off x="3571868" y="3500438"/>
            <a:ext cx="214314" cy="428628"/>
          </a:xfrm>
          <a:prstGeom prst="down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2" name="21 Dikdörtgen"/>
          <p:cNvSpPr/>
          <p:nvPr/>
        </p:nvSpPr>
        <p:spPr>
          <a:xfrm>
            <a:off x="2928926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60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29 Aşağı Ok"/>
          <p:cNvSpPr/>
          <p:nvPr/>
        </p:nvSpPr>
        <p:spPr>
          <a:xfrm>
            <a:off x="4786314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2" name="31 Dikdörtgen"/>
          <p:cNvSpPr/>
          <p:nvPr/>
        </p:nvSpPr>
        <p:spPr>
          <a:xfrm>
            <a:off x="4429124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70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5429256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6715140" y="2428868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92D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92D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9" name="28 Aşağı Ok"/>
          <p:cNvSpPr/>
          <p:nvPr/>
        </p:nvSpPr>
        <p:spPr>
          <a:xfrm>
            <a:off x="6072198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1" name="30 Aşağı Ok"/>
          <p:cNvSpPr/>
          <p:nvPr/>
        </p:nvSpPr>
        <p:spPr>
          <a:xfrm>
            <a:off x="7286644" y="3357562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6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3" name="32 Dikdörtgen"/>
          <p:cNvSpPr/>
          <p:nvPr/>
        </p:nvSpPr>
        <p:spPr>
          <a:xfrm>
            <a:off x="5715008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80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4" name="33 Dikdörtgen"/>
          <p:cNvSpPr/>
          <p:nvPr/>
        </p:nvSpPr>
        <p:spPr>
          <a:xfrm>
            <a:off x="7000892" y="3786190"/>
            <a:ext cx="1210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92D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90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92D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5" name="34 Aşağı Ok"/>
          <p:cNvSpPr/>
          <p:nvPr/>
        </p:nvSpPr>
        <p:spPr>
          <a:xfrm>
            <a:off x="5143504" y="2214554"/>
            <a:ext cx="285752" cy="571504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30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36" name="35 Aşağı Ok"/>
          <p:cNvSpPr/>
          <p:nvPr/>
        </p:nvSpPr>
        <p:spPr>
          <a:xfrm>
            <a:off x="5786446" y="1643050"/>
            <a:ext cx="214314" cy="1714512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42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2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3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64" presetClass="path" presetSubtype="0" accel="50000" decel="5000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8.33333E-7 -1.67438E-6 L -0.09549 -0.37026 " pathEditMode="relative" rAng="0" ptsTypes="AA">
                                      <p:cBhvr>
                                        <p:cTn id="141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800" y="-185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6" grpId="0"/>
      <p:bldP spid="27" grpId="0"/>
      <p:bldP spid="16" grpId="0" animBg="1"/>
      <p:bldP spid="18" grpId="0" animBg="1"/>
      <p:bldP spid="19" grpId="0" animBg="1"/>
      <p:bldP spid="21" grpId="0" animBg="1"/>
      <p:bldP spid="22" grpId="0"/>
      <p:bldP spid="30" grpId="0" animBg="1"/>
      <p:bldP spid="32" grpId="0"/>
      <p:bldP spid="20" grpId="0"/>
      <p:bldP spid="28" grpId="0"/>
      <p:bldP spid="29" grpId="0" animBg="1"/>
      <p:bldP spid="31" grpId="0" animBg="1"/>
      <p:bldP spid="33" grpId="0"/>
      <p:bldP spid="34" grpId="0"/>
      <p:bldP spid="34" grpId="2"/>
      <p:bldP spid="35" grpId="0" animBg="1"/>
      <p:bldP spid="36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285860"/>
            <a:ext cx="155363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48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857488" y="135729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285860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50017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9" name="8 Dikdörtgen"/>
          <p:cNvSpPr/>
          <p:nvPr/>
        </p:nvSpPr>
        <p:spPr>
          <a:xfrm>
            <a:off x="6786578" y="2928934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7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1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7743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642910" y="5072074"/>
            <a:ext cx="6939720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4 onluk,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3 onluk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daha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;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7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onluk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.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1643042" y="2714620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8" name="17 Aşağı Ok"/>
          <p:cNvSpPr/>
          <p:nvPr/>
        </p:nvSpPr>
        <p:spPr>
          <a:xfrm>
            <a:off x="4429124" y="2714620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9" name="18 Dikdörtgen"/>
          <p:cNvSpPr/>
          <p:nvPr/>
        </p:nvSpPr>
        <p:spPr>
          <a:xfrm>
            <a:off x="714348" y="3500438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3071802" y="314324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1" name="20 Dikdörtgen"/>
          <p:cNvSpPr/>
          <p:nvPr/>
        </p:nvSpPr>
        <p:spPr>
          <a:xfrm>
            <a:off x="3714744" y="3500438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21 Dikdörtgen"/>
          <p:cNvSpPr/>
          <p:nvPr/>
        </p:nvSpPr>
        <p:spPr>
          <a:xfrm>
            <a:off x="6143636" y="3214686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928794" y="5929330"/>
            <a:ext cx="4580036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8 birlik  yana yazılır.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214422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6" name="25 Aşağı Bükülü Ok"/>
          <p:cNvSpPr/>
          <p:nvPr/>
        </p:nvSpPr>
        <p:spPr>
          <a:xfrm>
            <a:off x="2285984" y="714356"/>
            <a:ext cx="5357850" cy="731520"/>
          </a:xfrm>
          <a:prstGeom prst="curvedDownArrow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>
              <a:solidFill>
                <a:schemeClr val="tx1"/>
              </a:solidFill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7072330" y="1214422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1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47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7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-4.32007E-6 L -0.05798 -0.25115 " pathEditMode="relative" rAng="0" ptsTypes="AA">
                                      <p:cBhvr>
                                        <p:cTn id="8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900" y="-126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6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6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9" grpId="0"/>
      <p:bldP spid="9" grpId="1"/>
      <p:bldP spid="15" grpId="0"/>
      <p:bldP spid="17" grpId="0" animBg="1"/>
      <p:bldP spid="16" grpId="0" animBg="1"/>
      <p:bldP spid="18" grpId="0" animBg="1"/>
      <p:bldP spid="19" grpId="0" animBg="1"/>
      <p:bldP spid="21" grpId="0" animBg="1"/>
      <p:bldP spid="22" grpId="0"/>
      <p:bldP spid="24" grpId="0" animBg="1"/>
      <p:bldP spid="25" grpId="0" animBg="1"/>
      <p:bldP spid="25" grpId="1" animBg="1"/>
      <p:bldP spid="26" grpId="0" animBg="1"/>
      <p:bldP spid="27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4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8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14744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5072074"/>
            <a:ext cx="7907101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48 den ileriye doğru 3 onluk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sayıyoruz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2214546" y="5786454"/>
            <a:ext cx="5375254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Çıkan sonucu yazıyoruz.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1071538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48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3214678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4500562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4786314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8" name="17 Aşağı Ok"/>
          <p:cNvSpPr/>
          <p:nvPr/>
        </p:nvSpPr>
        <p:spPr>
          <a:xfrm>
            <a:off x="400049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643042" y="2285992"/>
            <a:ext cx="214314" cy="1428760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1" name="20 Aşağı Ok"/>
          <p:cNvSpPr/>
          <p:nvPr/>
        </p:nvSpPr>
        <p:spPr>
          <a:xfrm>
            <a:off x="3643306" y="3500438"/>
            <a:ext cx="214314" cy="428628"/>
          </a:xfrm>
          <a:prstGeom prst="down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2" name="21 Dikdörtgen"/>
          <p:cNvSpPr/>
          <p:nvPr/>
        </p:nvSpPr>
        <p:spPr>
          <a:xfrm>
            <a:off x="3000364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58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29 Aşağı Ok"/>
          <p:cNvSpPr/>
          <p:nvPr/>
        </p:nvSpPr>
        <p:spPr>
          <a:xfrm>
            <a:off x="5072066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1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2" name="31 Dikdörtgen"/>
          <p:cNvSpPr/>
          <p:nvPr/>
        </p:nvSpPr>
        <p:spPr>
          <a:xfrm>
            <a:off x="4714876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68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6786578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7</a:t>
            </a:r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8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27 Aşağı Ok"/>
          <p:cNvSpPr/>
          <p:nvPr/>
        </p:nvSpPr>
        <p:spPr>
          <a:xfrm>
            <a:off x="6715140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30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9" name="28 Dikdörtgen"/>
          <p:cNvSpPr/>
          <p:nvPr/>
        </p:nvSpPr>
        <p:spPr>
          <a:xfrm>
            <a:off x="5786446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1" name="30 Aşağı Ok"/>
          <p:cNvSpPr/>
          <p:nvPr/>
        </p:nvSpPr>
        <p:spPr>
          <a:xfrm>
            <a:off x="5286380" y="1928802"/>
            <a:ext cx="357190" cy="1071570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30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6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1.10083E-6 L -0.09409 -0.40032 " pathEditMode="relative" rAng="0" ptsTypes="AA">
                                      <p:cBhvr>
                                        <p:cTn id="116" dur="2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700" y="-200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6" grpId="0"/>
      <p:bldP spid="27" grpId="0"/>
      <p:bldP spid="16" grpId="0" animBg="1"/>
      <p:bldP spid="18" grpId="0" animBg="1"/>
      <p:bldP spid="19" grpId="0" animBg="1"/>
      <p:bldP spid="21" grpId="0" animBg="1"/>
      <p:bldP spid="22" grpId="0"/>
      <p:bldP spid="30" grpId="0" animBg="1"/>
      <p:bldP spid="32" grpId="0"/>
      <p:bldP spid="20" grpId="0"/>
      <p:bldP spid="20" grpId="1"/>
      <p:bldP spid="28" grpId="0" animBg="1"/>
      <p:bldP spid="29" grpId="0"/>
      <p:bldP spid="31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6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6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9" name="8 Dikdörtgen"/>
          <p:cNvSpPr/>
          <p:nvPr/>
        </p:nvSpPr>
        <p:spPr>
          <a:xfrm>
            <a:off x="6858016" y="2571744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1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714612" y="285728"/>
            <a:ext cx="187743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4286256"/>
            <a:ext cx="7578806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6 onluk 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2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onluk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daha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;  8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onluk eder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.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1714480" y="2357430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8" name="17 Aşağı Ok"/>
          <p:cNvSpPr/>
          <p:nvPr/>
        </p:nvSpPr>
        <p:spPr>
          <a:xfrm>
            <a:off x="4429124" y="2357430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9" name="18 Dikdörtgen"/>
          <p:cNvSpPr/>
          <p:nvPr/>
        </p:nvSpPr>
        <p:spPr>
          <a:xfrm>
            <a:off x="714348" y="292893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3071802" y="2643182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1" name="20 Dikdörtgen"/>
          <p:cNvSpPr/>
          <p:nvPr/>
        </p:nvSpPr>
        <p:spPr>
          <a:xfrm>
            <a:off x="3786182" y="292893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2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21 Dikdörtgen"/>
          <p:cNvSpPr/>
          <p:nvPr/>
        </p:nvSpPr>
        <p:spPr>
          <a:xfrm>
            <a:off x="6215074" y="2786058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2571736" y="5214950"/>
            <a:ext cx="3411448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6  yana yazılır.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Aşağı Bükülü Ok"/>
          <p:cNvSpPr/>
          <p:nvPr/>
        </p:nvSpPr>
        <p:spPr>
          <a:xfrm>
            <a:off x="4786314" y="642918"/>
            <a:ext cx="2857520" cy="731520"/>
          </a:xfrm>
          <a:prstGeom prst="curvedDownArrow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>
              <a:solidFill>
                <a:schemeClr val="tx1"/>
              </a:solidFill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7143768" y="1000108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6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1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47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7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77778E-6 8.32562E-7 L -0.05782 -0.22017 " pathEditMode="relative" rAng="0" ptsTypes="AA">
                                      <p:cBhvr>
                                        <p:cTn id="81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900" y="-110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6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6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9" grpId="0"/>
      <p:bldP spid="9" grpId="1"/>
      <p:bldP spid="15" grpId="0"/>
      <p:bldP spid="17" grpId="0" animBg="1"/>
      <p:bldP spid="16" grpId="0" animBg="1"/>
      <p:bldP spid="18" grpId="0" animBg="1"/>
      <p:bldP spid="19" grpId="0" animBg="1"/>
      <p:bldP spid="21" grpId="0" animBg="1"/>
      <p:bldP spid="22" grpId="0"/>
      <p:bldP spid="24" grpId="0" animBg="1"/>
      <p:bldP spid="25" grpId="0" animBg="1"/>
      <p:bldP spid="25" grpId="1" animBg="1"/>
      <p:bldP spid="23" grpId="0" animBg="1"/>
      <p:bldP spid="26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6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cs typeface="Arial" pitchFamily="34" charset="0"/>
              </a:rPr>
              <a:t>0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786050" y="1000108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1000108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6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286380" y="1142984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2428860" y="285728"/>
            <a:ext cx="181331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2. </a:t>
            </a:r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C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Century" pitchFamily="18" charset="0"/>
                <a:cs typeface="Arial" pitchFamily="34" charset="0"/>
              </a:rPr>
              <a:t>yol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C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Century" pitchFamily="18" charset="0"/>
              <a:cs typeface="Arial" pitchFamily="34" charset="0"/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5000636"/>
            <a:ext cx="8178329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60 tan ileriye doğru 2 onluk 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sayıyoruz.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1571604" y="5786454"/>
            <a:ext cx="6655733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Çıkan sayıya 6 birlik ekliyoruz.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1000108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1071538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3214678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4572000" y="2500306"/>
            <a:ext cx="1040670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10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4786314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8" name="17 Aşağı Ok"/>
          <p:cNvSpPr/>
          <p:nvPr/>
        </p:nvSpPr>
        <p:spPr>
          <a:xfrm>
            <a:off x="4000496" y="2285992"/>
            <a:ext cx="285752" cy="428628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19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19" name="18 Aşağı Ok"/>
          <p:cNvSpPr/>
          <p:nvPr/>
        </p:nvSpPr>
        <p:spPr>
          <a:xfrm>
            <a:off x="1643042" y="2285992"/>
            <a:ext cx="214314" cy="1428760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1" name="20 Aşağı Ok"/>
          <p:cNvSpPr/>
          <p:nvPr/>
        </p:nvSpPr>
        <p:spPr>
          <a:xfrm>
            <a:off x="3714744" y="3500438"/>
            <a:ext cx="214314" cy="428628"/>
          </a:xfrm>
          <a:prstGeom prst="down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22" name="21 Dikdörtgen"/>
          <p:cNvSpPr/>
          <p:nvPr/>
        </p:nvSpPr>
        <p:spPr>
          <a:xfrm>
            <a:off x="3071802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70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0" name="29 Aşağı Ok"/>
          <p:cNvSpPr/>
          <p:nvPr/>
        </p:nvSpPr>
        <p:spPr>
          <a:xfrm>
            <a:off x="5357818" y="3429000"/>
            <a:ext cx="214314" cy="428628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1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32" name="31 Dikdörtgen"/>
          <p:cNvSpPr/>
          <p:nvPr/>
        </p:nvSpPr>
        <p:spPr>
          <a:xfrm>
            <a:off x="4857752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4">
                    <a:lumMod val="75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80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4">
                  <a:lumMod val="75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5929322" y="2500306"/>
            <a:ext cx="612668" cy="101566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6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6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27 Aşağı Ok"/>
          <p:cNvSpPr/>
          <p:nvPr/>
        </p:nvSpPr>
        <p:spPr>
          <a:xfrm>
            <a:off x="5429256" y="1928802"/>
            <a:ext cx="357190" cy="1071570"/>
          </a:xfrm>
          <a:prstGeom prst="downArrow">
            <a:avLst/>
          </a:prstGeom>
          <a:solidFill>
            <a:schemeClr val="accent6">
              <a:lumMod val="75000"/>
            </a:schemeClr>
          </a:solidFill>
          <a:effectLst>
            <a:outerShdw blurRad="50800" dist="50800" dir="5400000" sx="1000" sy="1000" algn="ctr" rotWithShape="0">
              <a:srgbClr val="000000"/>
            </a:outerShdw>
          </a:effectLst>
          <a:scene3d>
            <a:camera prst="orthographicFront">
              <a:rot lat="0" lon="3000000" rev="30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 dirty="0">
              <a:solidFill>
                <a:srgbClr val="FF0000"/>
              </a:solidFill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6500826" y="3786190"/>
            <a:ext cx="132600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86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31" name="30 Aşağı Ok"/>
          <p:cNvSpPr/>
          <p:nvPr/>
        </p:nvSpPr>
        <p:spPr>
          <a:xfrm>
            <a:off x="6500826" y="3429000"/>
            <a:ext cx="214314" cy="571504"/>
          </a:xfrm>
          <a:prstGeom prst="downArrow">
            <a:avLst/>
          </a:prstGeom>
          <a:solidFill>
            <a:srgbClr val="FFC000"/>
          </a:solidFill>
          <a:scene3d>
            <a:camera prst="orthographicFront">
              <a:rot lat="0" lon="0" rev="18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1.10083E-6 L -0.04705 -0.37928 " pathEditMode="relative" rAng="0" ptsTypes="AA">
                                      <p:cBhvr>
                                        <p:cTn id="121" dur="2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400" y="-190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15" grpId="0"/>
      <p:bldP spid="17" grpId="0" animBg="1"/>
      <p:bldP spid="24" grpId="0" animBg="1"/>
      <p:bldP spid="25" grpId="0" animBg="1"/>
      <p:bldP spid="25" grpId="1" animBg="1"/>
      <p:bldP spid="23" grpId="0"/>
      <p:bldP spid="26" grpId="0"/>
      <p:bldP spid="27" grpId="0"/>
      <p:bldP spid="16" grpId="0" animBg="1"/>
      <p:bldP spid="18" grpId="0" animBg="1"/>
      <p:bldP spid="19" grpId="0" animBg="1"/>
      <p:bldP spid="21" grpId="0" animBg="1"/>
      <p:bldP spid="22" grpId="0"/>
      <p:bldP spid="30" grpId="0" animBg="1"/>
      <p:bldP spid="32" grpId="0"/>
      <p:bldP spid="20" grpId="0"/>
      <p:bldP spid="28" grpId="0" animBg="1"/>
      <p:bldP spid="29" grpId="0"/>
      <p:bldP spid="29" grpId="1"/>
      <p:bldP spid="31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Dikdörtgen"/>
          <p:cNvSpPr/>
          <p:nvPr/>
        </p:nvSpPr>
        <p:spPr>
          <a:xfrm>
            <a:off x="1000100" y="571480"/>
            <a:ext cx="155363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</a:t>
            </a:r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4 Dikdörtgen"/>
          <p:cNvSpPr/>
          <p:nvPr/>
        </p:nvSpPr>
        <p:spPr>
          <a:xfrm>
            <a:off x="2857488" y="571480"/>
            <a:ext cx="696024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6" name="5 Dikdörtgen"/>
          <p:cNvSpPr/>
          <p:nvPr/>
        </p:nvSpPr>
        <p:spPr>
          <a:xfrm>
            <a:off x="3786182" y="571480"/>
            <a:ext cx="1431802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23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7" name="6 Dikdörtgen"/>
          <p:cNvSpPr/>
          <p:nvPr/>
        </p:nvSpPr>
        <p:spPr>
          <a:xfrm>
            <a:off x="5357818" y="857232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8" name="7 Dikdörtgen"/>
          <p:cNvSpPr/>
          <p:nvPr/>
        </p:nvSpPr>
        <p:spPr>
          <a:xfrm>
            <a:off x="6786578" y="3286124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9" name="8 Dikdörtgen"/>
          <p:cNvSpPr/>
          <p:nvPr/>
        </p:nvSpPr>
        <p:spPr>
          <a:xfrm>
            <a:off x="6786578" y="2214554"/>
            <a:ext cx="808235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accent6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6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7" name="16 Dikdörtgen"/>
          <p:cNvSpPr/>
          <p:nvPr/>
        </p:nvSpPr>
        <p:spPr>
          <a:xfrm>
            <a:off x="714348" y="4786322"/>
            <a:ext cx="7827271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4 onluk,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2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onluk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daha</a:t>
            </a:r>
            <a:r>
              <a:rPr lang="tr-TR" sz="3600" b="1" cap="none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;  6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onluk eder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.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chemeClr val="accent4">
                  <a:lumMod val="60000"/>
                  <a:lumOff val="40000"/>
                </a:schemeClr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16" name="15 Aşağı Ok"/>
          <p:cNvSpPr/>
          <p:nvPr/>
        </p:nvSpPr>
        <p:spPr>
          <a:xfrm>
            <a:off x="1643042" y="1928802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8" name="17 Aşağı Ok"/>
          <p:cNvSpPr/>
          <p:nvPr/>
        </p:nvSpPr>
        <p:spPr>
          <a:xfrm>
            <a:off x="4429124" y="1928802"/>
            <a:ext cx="214314" cy="571504"/>
          </a:xfrm>
          <a:prstGeom prst="down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r-TR"/>
          </a:p>
        </p:txBody>
      </p:sp>
      <p:sp>
        <p:nvSpPr>
          <p:cNvPr id="19" name="18 Dikdörtgen"/>
          <p:cNvSpPr/>
          <p:nvPr/>
        </p:nvSpPr>
        <p:spPr>
          <a:xfrm>
            <a:off x="785786" y="257174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4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19 Dikdörtgen"/>
          <p:cNvSpPr/>
          <p:nvPr/>
        </p:nvSpPr>
        <p:spPr>
          <a:xfrm>
            <a:off x="2928926" y="2357430"/>
            <a:ext cx="9817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1" name="20 Dikdörtgen"/>
          <p:cNvSpPr/>
          <p:nvPr/>
        </p:nvSpPr>
        <p:spPr>
          <a:xfrm>
            <a:off x="3714744" y="2571744"/>
            <a:ext cx="2343911" cy="830997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2 onluk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21 Dikdörtgen"/>
          <p:cNvSpPr/>
          <p:nvPr/>
        </p:nvSpPr>
        <p:spPr>
          <a:xfrm>
            <a:off x="6072198" y="2357430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500034" y="5643578"/>
            <a:ext cx="7548348" cy="646331"/>
          </a:xfrm>
          <a:prstGeom prst="rect">
            <a:avLst/>
          </a:prstGeom>
          <a:noFill/>
          <a:ln>
            <a:solidFill>
              <a:schemeClr val="bg2">
                <a:lumMod val="50000"/>
              </a:schemeClr>
            </a:solidFill>
          </a:ln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  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  <a:cs typeface="Arial" pitchFamily="34" charset="0"/>
              </a:rPr>
              <a:t>5 birlik, 3 birlik daha; 8 birlik eder.</a:t>
            </a:r>
            <a:r>
              <a:rPr lang="tr-TR" sz="3600" b="1" spc="100" dirty="0" smtClean="0">
                <a:ln w="18000">
                  <a:solidFill>
                    <a:schemeClr val="accent1">
                      <a:satMod val="200000"/>
                      <a:tint val="72000"/>
                    </a:schemeClr>
                  </a:solidFill>
                  <a:prstDash val="solid"/>
                </a:ln>
                <a:solidFill>
                  <a:srgbClr val="00B050"/>
                </a:solidFill>
                <a:effectLst>
                  <a:outerShdw blurRad="25000" dist="20000" dir="16020000" algn="tl">
                    <a:schemeClr val="accent1">
                      <a:satMod val="200000"/>
                      <a:shade val="1000"/>
                      <a:alpha val="60000"/>
                    </a:schemeClr>
                  </a:outerShdw>
                </a:effectLst>
                <a:latin typeface="+mj-lt"/>
              </a:rPr>
              <a:t> </a:t>
            </a:r>
            <a:endParaRPr lang="tr-TR" sz="3600" b="1" cap="none" spc="100" dirty="0">
              <a:ln w="18000">
                <a:solidFill>
                  <a:schemeClr val="accent1">
                    <a:satMod val="200000"/>
                    <a:tint val="72000"/>
                  </a:schemeClr>
                </a:solidFill>
                <a:prstDash val="solid"/>
              </a:ln>
              <a:solidFill>
                <a:srgbClr val="00B050"/>
              </a:solidFill>
              <a:effectLst>
                <a:outerShdw blurRad="25000" dist="20000" dir="16020000" algn="tl">
                  <a:schemeClr val="accent1">
                    <a:satMod val="200000"/>
                    <a:shade val="1000"/>
                    <a:alpha val="60000"/>
                  </a:schemeClr>
                </a:outerShdw>
              </a:effectLst>
              <a:latin typeface="+mj-lt"/>
              <a:cs typeface="Arial" pitchFamily="34" charset="0"/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6286512" y="571480"/>
            <a:ext cx="755336" cy="1569660"/>
          </a:xfrm>
          <a:prstGeom prst="rect">
            <a:avLst/>
          </a:prstGeom>
          <a:solidFill>
            <a:srgbClr val="FFFF0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96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bg2">
                    <a:lumMod val="50000"/>
                  </a:schemeClr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?</a:t>
            </a:r>
          </a:p>
        </p:txBody>
      </p:sp>
      <p:sp>
        <p:nvSpPr>
          <p:cNvPr id="23" name="22 Dikdörtgen"/>
          <p:cNvSpPr/>
          <p:nvPr/>
        </p:nvSpPr>
        <p:spPr>
          <a:xfrm>
            <a:off x="785786" y="3643314"/>
            <a:ext cx="2172391" cy="830997"/>
          </a:xfrm>
          <a:prstGeom prst="rect">
            <a:avLst/>
          </a:prstGeom>
          <a:solidFill>
            <a:srgbClr val="92D05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5 birlik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2928926" y="3357562"/>
            <a:ext cx="9817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  <a:endParaRPr lang="tr-TR" sz="72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3786182" y="3643314"/>
            <a:ext cx="2172391" cy="830997"/>
          </a:xfrm>
          <a:prstGeom prst="rect">
            <a:avLst/>
          </a:prstGeom>
          <a:solidFill>
            <a:srgbClr val="92D050"/>
          </a:solidFill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3 birlik</a:t>
            </a:r>
            <a:endParaRPr lang="tr-TR" sz="4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6000760" y="3500438"/>
            <a:ext cx="696024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=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3214678" y="214290"/>
            <a:ext cx="1221681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1. yol</a:t>
            </a:r>
            <a:endParaRPr lang="tr-TR" sz="3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42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71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-4.0148E-6 L -0.06579 -0.24144 " pathEditMode="relative" rAng="0" ptsTypes="AA">
                                      <p:cBhvr>
                                        <p:cTn id="76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300" y="-121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1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5" presetClass="entr" presetSubtype="5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86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1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6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64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5.2729E-7 L 0.02084 -0.39755 " pathEditMode="relative" rAng="0" ptsTypes="AA">
                                      <p:cBhvr>
                                        <p:cTn id="110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000" y="-199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8" grpId="0"/>
      <p:bldP spid="8" grpId="1"/>
      <p:bldP spid="9" grpId="0"/>
      <p:bldP spid="9" grpId="1"/>
      <p:bldP spid="17" grpId="0" animBg="1"/>
      <p:bldP spid="16" grpId="0" animBg="1"/>
      <p:bldP spid="18" grpId="0" animBg="1"/>
      <p:bldP spid="19" grpId="0" animBg="1"/>
      <p:bldP spid="21" grpId="0" animBg="1"/>
      <p:bldP spid="22" grpId="0"/>
      <p:bldP spid="24" grpId="0" animBg="1"/>
      <p:bldP spid="25" grpId="0" animBg="1"/>
      <p:bldP spid="25" grpId="1" animBg="1"/>
      <p:bldP spid="23" grpId="0" animBg="1"/>
      <p:bldP spid="27" grpId="0" animBg="1"/>
      <p:bldP spid="28" grpId="0"/>
    </p:bldLst>
  </p:timing>
</p:sld>
</file>

<file path=ppt/theme/theme1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1068</TotalTime>
  <Words>693</Words>
  <Application>Microsoft Office PowerPoint</Application>
  <PresentationFormat>Ekran Gösterisi (4:3)</PresentationFormat>
  <Paragraphs>324</Paragraphs>
  <Slides>19</Slides>
  <Notes>7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Slayt Başlıkları</vt:lpstr>
      </vt:variant>
      <vt:variant>
        <vt:i4>19</vt:i4>
      </vt:variant>
    </vt:vector>
  </HeadingPairs>
  <TitlesOfParts>
    <vt:vector size="20" baseType="lpstr">
      <vt:lpstr>Ofis Teması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Slayt 1</dc:title>
  <dc:creator>ergun</dc:creator>
  <cp:lastModifiedBy>Buro</cp:lastModifiedBy>
  <cp:revision>113</cp:revision>
  <dcterms:created xsi:type="dcterms:W3CDTF">2020-11-02T18:06:24Z</dcterms:created>
  <dcterms:modified xsi:type="dcterms:W3CDTF">2020-12-10T09:16:45Z</dcterms:modified>
</cp:coreProperties>
</file>

<file path=docProps/thumbnail.jpeg>
</file>