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327" r:id="rId3"/>
    <p:sldId id="328" r:id="rId4"/>
    <p:sldId id="329" r:id="rId5"/>
    <p:sldId id="330" r:id="rId6"/>
    <p:sldId id="331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38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B6CC5-3073-492B-8160-4C5D63CC353B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5A3B8-6122-4884-A331-EF99681F63DD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5A3B8-6122-4884-A331-EF99681F63DD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1504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5A3B8-6122-4884-A331-EF99681F63DD}" type="slidenum">
              <a:rPr lang="tr-TR" smtClean="0"/>
              <a:pPr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55966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5A3B8-6122-4884-A331-EF99681F63DD}" type="slidenum">
              <a:rPr lang="tr-TR" smtClean="0"/>
              <a:pPr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68665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5A3B8-6122-4884-A331-EF99681F63DD}" type="slidenum">
              <a:rPr lang="tr-TR" smtClean="0"/>
              <a:pPr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61982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857224" y="1357298"/>
            <a:ext cx="17700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3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6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1214414" y="2357430"/>
            <a:ext cx="14558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428596" y="2500306"/>
            <a:ext cx="27414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2000232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4429124" y="3357562"/>
            <a:ext cx="1428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642910" y="4857760"/>
            <a:ext cx="3821431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36 ‘</a:t>
            </a:r>
            <a:r>
              <a:rPr lang="tr-TR" sz="28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yı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40’ a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9" name="18 Dikdörtgen"/>
          <p:cNvSpPr/>
          <p:nvPr/>
        </p:nvSpPr>
        <p:spPr>
          <a:xfrm>
            <a:off x="4000496" y="1500174"/>
            <a:ext cx="2037875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40</a:t>
            </a:r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285852" y="5473005"/>
            <a:ext cx="6039346" cy="138499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4 onluk, 2 onluk daha 6 onluk eder.</a:t>
            </a:r>
          </a:p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Sonuna sıfır ekleriz .</a:t>
            </a:r>
          </a:p>
          <a:p>
            <a:pPr algn="ctr"/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3" name="22 Sağ Ok"/>
          <p:cNvSpPr/>
          <p:nvPr/>
        </p:nvSpPr>
        <p:spPr>
          <a:xfrm>
            <a:off x="2786050" y="2000240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Sağ Ok"/>
          <p:cNvSpPr/>
          <p:nvPr/>
        </p:nvSpPr>
        <p:spPr>
          <a:xfrm>
            <a:off x="2786050" y="2928934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Dikdörtgen"/>
          <p:cNvSpPr/>
          <p:nvPr/>
        </p:nvSpPr>
        <p:spPr>
          <a:xfrm>
            <a:off x="500034" y="2643182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3857620" y="2571744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285852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857224" y="928670"/>
            <a:ext cx="1785950" cy="707886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Gerç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32 Dikdörtgen">
            <a:hlinkClick r:id="rId3"/>
          </p:cNvPr>
          <p:cNvSpPr/>
          <p:nvPr/>
        </p:nvSpPr>
        <p:spPr>
          <a:xfrm>
            <a:off x="4143372" y="928670"/>
            <a:ext cx="1747274" cy="707886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Tahmin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4714876" y="4857760"/>
            <a:ext cx="3924792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23 ‘ü  20’ ye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5" name="34 Dikdörtgen"/>
          <p:cNvSpPr/>
          <p:nvPr/>
        </p:nvSpPr>
        <p:spPr>
          <a:xfrm>
            <a:off x="7143768" y="857232"/>
            <a:ext cx="1571636" cy="707886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ark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35 Dikdörtgen"/>
          <p:cNvSpPr/>
          <p:nvPr/>
        </p:nvSpPr>
        <p:spPr>
          <a:xfrm>
            <a:off x="7215206" y="1500174"/>
            <a:ext cx="1428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60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36 Dikdörtgen"/>
          <p:cNvSpPr/>
          <p:nvPr/>
        </p:nvSpPr>
        <p:spPr>
          <a:xfrm>
            <a:off x="7286644" y="2285992"/>
            <a:ext cx="1428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59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786578" y="2357430"/>
            <a:ext cx="23574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9" name="38 Dikdörtgen"/>
          <p:cNvSpPr/>
          <p:nvPr/>
        </p:nvSpPr>
        <p:spPr>
          <a:xfrm>
            <a:off x="6929454" y="2214554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0" name="39 Dikdörtgen"/>
          <p:cNvSpPr/>
          <p:nvPr/>
        </p:nvSpPr>
        <p:spPr>
          <a:xfrm>
            <a:off x="7358082" y="3500438"/>
            <a:ext cx="1428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01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3857620" y="2143116"/>
            <a:ext cx="182293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20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3" name="42 Dikdörtgen"/>
          <p:cNvSpPr/>
          <p:nvPr/>
        </p:nvSpPr>
        <p:spPr>
          <a:xfrm>
            <a:off x="3857620" y="2357430"/>
            <a:ext cx="223009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4" name="43 Dikdörtgen"/>
          <p:cNvSpPr/>
          <p:nvPr/>
        </p:nvSpPr>
        <p:spPr>
          <a:xfrm>
            <a:off x="2143108" y="0"/>
            <a:ext cx="43029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Toplamı Tahmin Etme</a:t>
            </a:r>
            <a:endParaRPr lang="tr-TR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7" grpId="0" animBg="1"/>
      <p:bldP spid="19" grpId="0" animBg="1"/>
      <p:bldP spid="24" grpId="0" animBg="1"/>
      <p:bldP spid="23" grpId="0" animBg="1"/>
      <p:bldP spid="26" grpId="0" animBg="1"/>
      <p:bldP spid="29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9" grpId="0"/>
      <p:bldP spid="40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785786" y="1357298"/>
            <a:ext cx="18213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4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8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1142976" y="2357430"/>
            <a:ext cx="14558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428596" y="2428868"/>
            <a:ext cx="27414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2000232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4429124" y="3429000"/>
            <a:ext cx="1428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642910" y="4857760"/>
            <a:ext cx="3820598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48 ‘i  50’ ye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9" name="18 Dikdörtgen"/>
          <p:cNvSpPr/>
          <p:nvPr/>
        </p:nvSpPr>
        <p:spPr>
          <a:xfrm>
            <a:off x="4000496" y="1500174"/>
            <a:ext cx="2037875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50</a:t>
            </a:r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285852" y="5572140"/>
            <a:ext cx="5237844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5 onluk, 3 onluk daha 80 eder.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3" name="22 Sağ Ok"/>
          <p:cNvSpPr/>
          <p:nvPr/>
        </p:nvSpPr>
        <p:spPr>
          <a:xfrm>
            <a:off x="2786050" y="2000240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Sağ Ok"/>
          <p:cNvSpPr/>
          <p:nvPr/>
        </p:nvSpPr>
        <p:spPr>
          <a:xfrm>
            <a:off x="2786050" y="2928934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Dikdörtgen"/>
          <p:cNvSpPr/>
          <p:nvPr/>
        </p:nvSpPr>
        <p:spPr>
          <a:xfrm>
            <a:off x="500034" y="2643182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3857620" y="2571744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285852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857224" y="928670"/>
            <a:ext cx="1785950" cy="707886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Gerç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143372" y="928670"/>
            <a:ext cx="1747274" cy="707886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Tahmin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4714876" y="4857760"/>
            <a:ext cx="3742884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34 ‘ü  30’ a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5" name="34 Dikdörtgen"/>
          <p:cNvSpPr/>
          <p:nvPr/>
        </p:nvSpPr>
        <p:spPr>
          <a:xfrm>
            <a:off x="7143768" y="857232"/>
            <a:ext cx="1571636" cy="707886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ark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35 Dikdörtgen"/>
          <p:cNvSpPr/>
          <p:nvPr/>
        </p:nvSpPr>
        <p:spPr>
          <a:xfrm>
            <a:off x="7215206" y="1500174"/>
            <a:ext cx="1428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82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36 Dikdörtgen"/>
          <p:cNvSpPr/>
          <p:nvPr/>
        </p:nvSpPr>
        <p:spPr>
          <a:xfrm>
            <a:off x="7215206" y="2285992"/>
            <a:ext cx="1428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80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786578" y="2357430"/>
            <a:ext cx="23574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9" name="38 Dikdörtgen"/>
          <p:cNvSpPr/>
          <p:nvPr/>
        </p:nvSpPr>
        <p:spPr>
          <a:xfrm>
            <a:off x="6858016" y="2285992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0" name="39 Dikdörtgen"/>
          <p:cNvSpPr/>
          <p:nvPr/>
        </p:nvSpPr>
        <p:spPr>
          <a:xfrm>
            <a:off x="7215206" y="3429000"/>
            <a:ext cx="1428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02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3857620" y="2143116"/>
            <a:ext cx="187423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30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3" name="42 Dikdörtgen"/>
          <p:cNvSpPr/>
          <p:nvPr/>
        </p:nvSpPr>
        <p:spPr>
          <a:xfrm>
            <a:off x="3857620" y="2428868"/>
            <a:ext cx="223009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4" name="43 Dikdörtgen"/>
          <p:cNvSpPr/>
          <p:nvPr/>
        </p:nvSpPr>
        <p:spPr>
          <a:xfrm>
            <a:off x="2143108" y="0"/>
            <a:ext cx="43029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Toplamı Tahmin Etme</a:t>
            </a:r>
            <a:endParaRPr lang="tr-TR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7" grpId="0" animBg="1"/>
      <p:bldP spid="19" grpId="0" animBg="1"/>
      <p:bldP spid="24" grpId="0" animBg="1"/>
      <p:bldP spid="23" grpId="0" animBg="1"/>
      <p:bldP spid="26" grpId="0" animBg="1"/>
      <p:bldP spid="29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9" grpId="0"/>
      <p:bldP spid="40" grpId="0"/>
      <p:bldP spid="42" grpId="0"/>
      <p:bldP spid="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714348" y="1357298"/>
            <a:ext cx="20569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125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1500166" y="235743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52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00034" y="2428868"/>
            <a:ext cx="27414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2071670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3929058" y="3429000"/>
            <a:ext cx="19288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18</a:t>
            </a:r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642910" y="4857760"/>
            <a:ext cx="4029821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125 ‘i  130’ a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9" name="18 Dikdörtgen"/>
          <p:cNvSpPr/>
          <p:nvPr/>
        </p:nvSpPr>
        <p:spPr>
          <a:xfrm>
            <a:off x="4000496" y="1500174"/>
            <a:ext cx="2037875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130</a:t>
            </a:r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785786" y="5473005"/>
            <a:ext cx="7143800" cy="138499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13 onluk, 5 onluk daha  18 onluk  eder. </a:t>
            </a:r>
          </a:p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18’in sonuna sıfır ekleriz  180 olur.</a:t>
            </a:r>
          </a:p>
          <a:p>
            <a:pPr algn="ctr"/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3" name="22 Sağ Ok"/>
          <p:cNvSpPr/>
          <p:nvPr/>
        </p:nvSpPr>
        <p:spPr>
          <a:xfrm>
            <a:off x="2786050" y="2000240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Sağ Ok"/>
          <p:cNvSpPr/>
          <p:nvPr/>
        </p:nvSpPr>
        <p:spPr>
          <a:xfrm>
            <a:off x="2786050" y="2928934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Dikdörtgen"/>
          <p:cNvSpPr/>
          <p:nvPr/>
        </p:nvSpPr>
        <p:spPr>
          <a:xfrm>
            <a:off x="500034" y="2643182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3857620" y="2571744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428728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857224" y="928670"/>
            <a:ext cx="1785950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Gerç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143372" y="928670"/>
            <a:ext cx="1747274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Tahmin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4714876" y="4857760"/>
            <a:ext cx="4003340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52 ‘</a:t>
            </a:r>
            <a:r>
              <a:rPr lang="tr-TR" sz="28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yi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50’ ye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5" name="34 Dikdörtgen"/>
          <p:cNvSpPr/>
          <p:nvPr/>
        </p:nvSpPr>
        <p:spPr>
          <a:xfrm>
            <a:off x="7143768" y="857232"/>
            <a:ext cx="1571636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ark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35 Dikdörtgen"/>
          <p:cNvSpPr/>
          <p:nvPr/>
        </p:nvSpPr>
        <p:spPr>
          <a:xfrm>
            <a:off x="6929454" y="1500174"/>
            <a:ext cx="17145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180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36 Dikdörtgen"/>
          <p:cNvSpPr/>
          <p:nvPr/>
        </p:nvSpPr>
        <p:spPr>
          <a:xfrm>
            <a:off x="6929454" y="2357430"/>
            <a:ext cx="17145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177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429388" y="2428868"/>
            <a:ext cx="23574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9" name="38 Dikdörtgen"/>
          <p:cNvSpPr/>
          <p:nvPr/>
        </p:nvSpPr>
        <p:spPr>
          <a:xfrm>
            <a:off x="6500826" y="2285992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4000496" y="2143116"/>
            <a:ext cx="187423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50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3" name="42 Dikdörtgen"/>
          <p:cNvSpPr/>
          <p:nvPr/>
        </p:nvSpPr>
        <p:spPr>
          <a:xfrm>
            <a:off x="3857620" y="2285992"/>
            <a:ext cx="223009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4" name="43 Dikdörtgen"/>
          <p:cNvSpPr/>
          <p:nvPr/>
        </p:nvSpPr>
        <p:spPr>
          <a:xfrm>
            <a:off x="2143108" y="0"/>
            <a:ext cx="43029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Toplamı Tahmin Etme</a:t>
            </a:r>
            <a:endParaRPr lang="tr-TR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785786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5" name="44 Dikdörtgen"/>
          <p:cNvSpPr/>
          <p:nvPr/>
        </p:nvSpPr>
        <p:spPr>
          <a:xfrm>
            <a:off x="6858016" y="3429000"/>
            <a:ext cx="158889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003</a:t>
            </a:r>
            <a:endParaRPr lang="tr-TR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7" grpId="0" animBg="1"/>
      <p:bldP spid="19" grpId="0" animBg="1"/>
      <p:bldP spid="24" grpId="0" animBg="1"/>
      <p:bldP spid="23" grpId="0" animBg="1"/>
      <p:bldP spid="26" grpId="0" animBg="1"/>
      <p:bldP spid="29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9" grpId="0"/>
      <p:bldP spid="42" grpId="0"/>
      <p:bldP spid="43" grpId="0"/>
      <p:bldP spid="27" grpId="0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714348" y="1357298"/>
            <a:ext cx="210827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346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1071538" y="2428868"/>
            <a:ext cx="17427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213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428596" y="2571744"/>
            <a:ext cx="27414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2071670" y="3500438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4214810" y="3429000"/>
            <a:ext cx="19288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56</a:t>
            </a:r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500034" y="4857760"/>
            <a:ext cx="4211730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340‘ı  350’ ye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9" name="18 Dikdörtgen"/>
          <p:cNvSpPr/>
          <p:nvPr/>
        </p:nvSpPr>
        <p:spPr>
          <a:xfrm>
            <a:off x="4143372" y="1500174"/>
            <a:ext cx="2037875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350</a:t>
            </a:r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57224" y="5572140"/>
            <a:ext cx="6909776" cy="95410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35 onluk, 21 onluk  daha  56 onluk  eder.</a:t>
            </a:r>
          </a:p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56’ </a:t>
            </a:r>
            <a:r>
              <a:rPr lang="tr-TR" sz="28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nın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sonuna sıfır  ekleriz  560 olur. 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3" name="22 Sağ Ok"/>
          <p:cNvSpPr/>
          <p:nvPr/>
        </p:nvSpPr>
        <p:spPr>
          <a:xfrm>
            <a:off x="2786050" y="2000240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Sağ Ok"/>
          <p:cNvSpPr/>
          <p:nvPr/>
        </p:nvSpPr>
        <p:spPr>
          <a:xfrm>
            <a:off x="2786050" y="2928934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Dikdörtgen"/>
          <p:cNvSpPr/>
          <p:nvPr/>
        </p:nvSpPr>
        <p:spPr>
          <a:xfrm>
            <a:off x="500034" y="2643182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3857620" y="2571744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500166" y="3500438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857224" y="928670"/>
            <a:ext cx="1785950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Gerç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143372" y="928670"/>
            <a:ext cx="1747274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Tahmin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4714876" y="4857760"/>
            <a:ext cx="4315926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213 ‘ü  210’ ye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5" name="34 Dikdörtgen"/>
          <p:cNvSpPr/>
          <p:nvPr/>
        </p:nvSpPr>
        <p:spPr>
          <a:xfrm>
            <a:off x="7143768" y="857232"/>
            <a:ext cx="1571636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ark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35 Dikdörtgen"/>
          <p:cNvSpPr/>
          <p:nvPr/>
        </p:nvSpPr>
        <p:spPr>
          <a:xfrm>
            <a:off x="6929454" y="1500174"/>
            <a:ext cx="17145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56</a:t>
            </a:r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36 Dikdörtgen"/>
          <p:cNvSpPr/>
          <p:nvPr/>
        </p:nvSpPr>
        <p:spPr>
          <a:xfrm>
            <a:off x="7000892" y="2285992"/>
            <a:ext cx="17145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559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500826" y="2285992"/>
            <a:ext cx="23574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9" name="38 Dikdörtgen"/>
          <p:cNvSpPr/>
          <p:nvPr/>
        </p:nvSpPr>
        <p:spPr>
          <a:xfrm>
            <a:off x="6572264" y="2285992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3714744" y="2357430"/>
            <a:ext cx="234230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210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3" name="42 Dikdörtgen"/>
          <p:cNvSpPr/>
          <p:nvPr/>
        </p:nvSpPr>
        <p:spPr>
          <a:xfrm>
            <a:off x="3929058" y="2500306"/>
            <a:ext cx="223009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4" name="43 Dikdörtgen"/>
          <p:cNvSpPr/>
          <p:nvPr/>
        </p:nvSpPr>
        <p:spPr>
          <a:xfrm>
            <a:off x="2143108" y="0"/>
            <a:ext cx="43029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Toplamı Tahmin Etme</a:t>
            </a:r>
            <a:endParaRPr lang="tr-TR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928662" y="3500438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6858016" y="3286124"/>
            <a:ext cx="19288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001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7" grpId="0" animBg="1"/>
      <p:bldP spid="19" grpId="0" animBg="1"/>
      <p:bldP spid="24" grpId="0" animBg="1"/>
      <p:bldP spid="23" grpId="0" animBg="1"/>
      <p:bldP spid="26" grpId="0" animBg="1"/>
      <p:bldP spid="29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9" grpId="0"/>
      <p:bldP spid="42" grpId="0"/>
      <p:bldP spid="43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714348" y="1357298"/>
            <a:ext cx="20569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572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1357290" y="2428868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39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428596" y="2500306"/>
            <a:ext cx="27414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2071670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4143372" y="3429000"/>
            <a:ext cx="19288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61</a:t>
            </a:r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500034" y="4857760"/>
            <a:ext cx="4299896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572‘</a:t>
            </a:r>
            <a:r>
              <a:rPr lang="tr-TR" sz="28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yi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570’ ye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9" name="18 Dikdörtgen"/>
          <p:cNvSpPr/>
          <p:nvPr/>
        </p:nvSpPr>
        <p:spPr>
          <a:xfrm>
            <a:off x="4071934" y="1571612"/>
            <a:ext cx="2037875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570</a:t>
            </a:r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57224" y="5572140"/>
            <a:ext cx="6714210" cy="95410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57 onluk, 4 onluk  daha  61 onluk  eder.</a:t>
            </a:r>
          </a:p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61’ </a:t>
            </a:r>
            <a:r>
              <a:rPr lang="tr-TR" sz="28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ın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sonuna sıfır ekleriz  610 olur. 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3" name="22 Sağ Ok"/>
          <p:cNvSpPr/>
          <p:nvPr/>
        </p:nvSpPr>
        <p:spPr>
          <a:xfrm>
            <a:off x="2786050" y="2000240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Sağ Ok"/>
          <p:cNvSpPr/>
          <p:nvPr/>
        </p:nvSpPr>
        <p:spPr>
          <a:xfrm>
            <a:off x="2786050" y="2928934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Dikdörtgen"/>
          <p:cNvSpPr/>
          <p:nvPr/>
        </p:nvSpPr>
        <p:spPr>
          <a:xfrm>
            <a:off x="500034" y="2643182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3857620" y="2571744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500166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857224" y="928670"/>
            <a:ext cx="1785950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Gerç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143372" y="928670"/>
            <a:ext cx="1747274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Tahmin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4714876" y="4857760"/>
            <a:ext cx="3742884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39 ‘u  40’ a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5" name="34 Dikdörtgen"/>
          <p:cNvSpPr/>
          <p:nvPr/>
        </p:nvSpPr>
        <p:spPr>
          <a:xfrm>
            <a:off x="7143768" y="857232"/>
            <a:ext cx="1571636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ark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35 Dikdörtgen"/>
          <p:cNvSpPr/>
          <p:nvPr/>
        </p:nvSpPr>
        <p:spPr>
          <a:xfrm>
            <a:off x="6929454" y="1500174"/>
            <a:ext cx="17145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611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36 Dikdörtgen"/>
          <p:cNvSpPr/>
          <p:nvPr/>
        </p:nvSpPr>
        <p:spPr>
          <a:xfrm>
            <a:off x="6929454" y="2285992"/>
            <a:ext cx="17145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610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572264" y="2214554"/>
            <a:ext cx="23574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9" name="38 Dikdörtgen"/>
          <p:cNvSpPr/>
          <p:nvPr/>
        </p:nvSpPr>
        <p:spPr>
          <a:xfrm>
            <a:off x="6572264" y="2143116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3571868" y="2285992"/>
            <a:ext cx="239360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40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3" name="42 Dikdörtgen"/>
          <p:cNvSpPr/>
          <p:nvPr/>
        </p:nvSpPr>
        <p:spPr>
          <a:xfrm>
            <a:off x="3786182" y="2428868"/>
            <a:ext cx="223009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4" name="43 Dikdörtgen"/>
          <p:cNvSpPr/>
          <p:nvPr/>
        </p:nvSpPr>
        <p:spPr>
          <a:xfrm>
            <a:off x="2143108" y="0"/>
            <a:ext cx="43029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Toplamı Tahmin Etme</a:t>
            </a:r>
            <a:endParaRPr lang="tr-TR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928662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6858016" y="3286124"/>
            <a:ext cx="19288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001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7" grpId="0" animBg="1"/>
      <p:bldP spid="19" grpId="0" animBg="1"/>
      <p:bldP spid="24" grpId="0" animBg="1"/>
      <p:bldP spid="23" grpId="0" animBg="1"/>
      <p:bldP spid="26" grpId="0" animBg="1"/>
      <p:bldP spid="29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9" grpId="0"/>
      <p:bldP spid="42" grpId="0"/>
      <p:bldP spid="43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714348" y="1357298"/>
            <a:ext cx="20569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467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1071538" y="2428868"/>
            <a:ext cx="174278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354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428596" y="2500306"/>
            <a:ext cx="27414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2071670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4286248" y="3429000"/>
            <a:ext cx="192882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82</a:t>
            </a:r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500034" y="4857760"/>
            <a:ext cx="4299895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467‘</a:t>
            </a:r>
            <a:r>
              <a:rPr lang="tr-TR" sz="28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yi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470’ ye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9" name="18 Dikdörtgen"/>
          <p:cNvSpPr/>
          <p:nvPr/>
        </p:nvSpPr>
        <p:spPr>
          <a:xfrm>
            <a:off x="4214810" y="1571612"/>
            <a:ext cx="2037875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470</a:t>
            </a:r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857224" y="5572140"/>
            <a:ext cx="6909777" cy="95410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47 onluk, 35 onluk  daha  82 onluk  eder.</a:t>
            </a:r>
          </a:p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82’ </a:t>
            </a:r>
            <a:r>
              <a:rPr lang="tr-TR" sz="28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nin</a:t>
            </a:r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sonuna sıfır ekleriz  820 olur. 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3" name="22 Sağ Ok"/>
          <p:cNvSpPr/>
          <p:nvPr/>
        </p:nvSpPr>
        <p:spPr>
          <a:xfrm>
            <a:off x="2786050" y="2000240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6" name="25 Sağ Ok"/>
          <p:cNvSpPr/>
          <p:nvPr/>
        </p:nvSpPr>
        <p:spPr>
          <a:xfrm>
            <a:off x="2786050" y="2928934"/>
            <a:ext cx="978408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Dikdörtgen"/>
          <p:cNvSpPr/>
          <p:nvPr/>
        </p:nvSpPr>
        <p:spPr>
          <a:xfrm>
            <a:off x="500034" y="2643182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3929058" y="2643182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30 Dikdörtgen"/>
          <p:cNvSpPr/>
          <p:nvPr/>
        </p:nvSpPr>
        <p:spPr>
          <a:xfrm>
            <a:off x="1500166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857224" y="928670"/>
            <a:ext cx="1785950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Gerç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4143372" y="928670"/>
            <a:ext cx="1747274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Tahmin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4714876" y="4857760"/>
            <a:ext cx="4315926" cy="52322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354 ‘ü  350’ ye yuvarlarız.</a:t>
            </a:r>
            <a:endParaRPr lang="tr-TR" sz="2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5" name="34 Dikdörtgen"/>
          <p:cNvSpPr/>
          <p:nvPr/>
        </p:nvSpPr>
        <p:spPr>
          <a:xfrm>
            <a:off x="7143768" y="857232"/>
            <a:ext cx="1571636" cy="70788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r>
              <a:rPr lang="tr-TR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ark</a:t>
            </a:r>
            <a:endParaRPr lang="tr-TR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35 Dikdörtgen"/>
          <p:cNvSpPr/>
          <p:nvPr/>
        </p:nvSpPr>
        <p:spPr>
          <a:xfrm>
            <a:off x="7000892" y="1500174"/>
            <a:ext cx="17145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821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7" name="36 Dikdörtgen"/>
          <p:cNvSpPr/>
          <p:nvPr/>
        </p:nvSpPr>
        <p:spPr>
          <a:xfrm>
            <a:off x="7000892" y="2285992"/>
            <a:ext cx="17145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820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500826" y="2285992"/>
            <a:ext cx="23574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9" name="38 Dikdörtgen"/>
          <p:cNvSpPr/>
          <p:nvPr/>
        </p:nvSpPr>
        <p:spPr>
          <a:xfrm>
            <a:off x="6643702" y="2285992"/>
            <a:ext cx="5293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3786182" y="2357430"/>
            <a:ext cx="234230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350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3" name="42 Dikdörtgen"/>
          <p:cNvSpPr/>
          <p:nvPr/>
        </p:nvSpPr>
        <p:spPr>
          <a:xfrm>
            <a:off x="4071934" y="2500306"/>
            <a:ext cx="223009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4" name="43 Dikdörtgen"/>
          <p:cNvSpPr/>
          <p:nvPr/>
        </p:nvSpPr>
        <p:spPr>
          <a:xfrm>
            <a:off x="2143108" y="0"/>
            <a:ext cx="430297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Toplamı Tahmin Etme</a:t>
            </a:r>
            <a:endParaRPr lang="tr-TR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928662" y="3429000"/>
            <a:ext cx="7143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6858016" y="3357562"/>
            <a:ext cx="192882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001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7" grpId="0" animBg="1"/>
      <p:bldP spid="19" grpId="0" animBg="1"/>
      <p:bldP spid="24" grpId="0" animBg="1"/>
      <p:bldP spid="23" grpId="0" animBg="1"/>
      <p:bldP spid="26" grpId="0" animBg="1"/>
      <p:bldP spid="29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9" grpId="0"/>
      <p:bldP spid="42" grpId="0"/>
      <p:bldP spid="43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353</Words>
  <Application>Microsoft Office PowerPoint</Application>
  <PresentationFormat>Ekran Gösterisi (4:3)</PresentationFormat>
  <Paragraphs>155</Paragraphs>
  <Slides>6</Slides>
  <Notes>4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9" baseType="lpstr">
      <vt:lpstr>Arial</vt:lpstr>
      <vt:lpstr>Calibri</vt:lpstr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ergun</dc:creator>
  <cp:lastModifiedBy>Progressive</cp:lastModifiedBy>
  <cp:revision>101</cp:revision>
  <dcterms:created xsi:type="dcterms:W3CDTF">2020-11-02T18:06:24Z</dcterms:created>
  <dcterms:modified xsi:type="dcterms:W3CDTF">2020-12-09T21:11:43Z</dcterms:modified>
</cp:coreProperties>
</file>