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30"/>
  </p:notesMasterIdLst>
  <p:sldIdLst>
    <p:sldId id="973" r:id="rId2"/>
    <p:sldId id="613" r:id="rId3"/>
    <p:sldId id="955" r:id="rId4"/>
    <p:sldId id="956" r:id="rId5"/>
    <p:sldId id="954" r:id="rId6"/>
    <p:sldId id="958" r:id="rId7"/>
    <p:sldId id="959" r:id="rId8"/>
    <p:sldId id="960" r:id="rId9"/>
    <p:sldId id="961" r:id="rId10"/>
    <p:sldId id="962" r:id="rId11"/>
    <p:sldId id="963" r:id="rId12"/>
    <p:sldId id="964" r:id="rId13"/>
    <p:sldId id="965" r:id="rId14"/>
    <p:sldId id="977" r:id="rId15"/>
    <p:sldId id="978" r:id="rId16"/>
    <p:sldId id="979" r:id="rId17"/>
    <p:sldId id="980" r:id="rId18"/>
    <p:sldId id="981" r:id="rId19"/>
    <p:sldId id="971" r:id="rId20"/>
    <p:sldId id="974" r:id="rId21"/>
    <p:sldId id="975" r:id="rId22"/>
    <p:sldId id="976" r:id="rId23"/>
    <p:sldId id="946" r:id="rId24"/>
    <p:sldId id="966" r:id="rId25"/>
    <p:sldId id="967" r:id="rId26"/>
    <p:sldId id="968" r:id="rId27"/>
    <p:sldId id="969" r:id="rId28"/>
    <p:sldId id="970" r:id="rId29"/>
  </p:sldIdLst>
  <p:sldSz cx="9144000" cy="6858000" type="screen4x3"/>
  <p:notesSz cx="6858000" cy="9144000"/>
  <p:defaultTextStyle>
    <a:defPPr>
      <a:defRPr lang="tr-T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7DC"/>
    <a:srgbClr val="F349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217" autoAdjust="0"/>
  </p:normalViewPr>
  <p:slideViewPr>
    <p:cSldViewPr>
      <p:cViewPr varScale="1">
        <p:scale>
          <a:sx n="61" d="100"/>
          <a:sy n="61" d="100"/>
        </p:scale>
        <p:origin x="7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>
            <a:extLst>
              <a:ext uri="{FF2B5EF4-FFF2-40B4-BE49-F238E27FC236}">
                <a16:creationId xmlns:a16="http://schemas.microsoft.com/office/drawing/2014/main" id="{54ED0B72-633D-4BFC-89A0-EAF2325B2F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id="{D49BAE51-A68A-40DB-9B86-D8F5360458E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EDB416A-A264-4586-9CE1-EC454557BBC8}" type="datetimeFigureOut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4" name="3 Slayt Görüntüsü Yer Tutucusu">
            <a:extLst>
              <a:ext uri="{FF2B5EF4-FFF2-40B4-BE49-F238E27FC236}">
                <a16:creationId xmlns:a16="http://schemas.microsoft.com/office/drawing/2014/main" id="{4C4AAFAD-4C78-43F7-AB0D-2DF186EFB5C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4 Not Yer Tutucusu">
            <a:extLst>
              <a:ext uri="{FF2B5EF4-FFF2-40B4-BE49-F238E27FC236}">
                <a16:creationId xmlns:a16="http://schemas.microsoft.com/office/drawing/2014/main" id="{2D16E6ED-0E25-4627-8A8D-448C6BDF4A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/>
              <a:t>Asıl metin stillerini düzenlemek için tıklatın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5 Altbilgi Yer Tutucusu">
            <a:extLst>
              <a:ext uri="{FF2B5EF4-FFF2-40B4-BE49-F238E27FC236}">
                <a16:creationId xmlns:a16="http://schemas.microsoft.com/office/drawing/2014/main" id="{94478448-0EBE-446E-BCFE-89CEF391B7F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>
            <a:extLst>
              <a:ext uri="{FF2B5EF4-FFF2-40B4-BE49-F238E27FC236}">
                <a16:creationId xmlns:a16="http://schemas.microsoft.com/office/drawing/2014/main" id="{63830781-AB5E-4E9B-BC9D-97FAB3A56C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AB94F2D-47C2-4A58-B13E-A7756B50ED1A}" type="slidenum">
              <a:rPr lang="tr-TR" altLang="tr-TR"/>
              <a:pPr/>
              <a:t>‹#›</a:t>
            </a:fld>
            <a:endParaRPr lang="tr-TR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6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8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2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ayt Görüntüsü Yer Tutucusu 1">
            <a:extLst>
              <a:ext uri="{FF2B5EF4-FFF2-40B4-BE49-F238E27FC236}">
                <a16:creationId xmlns:a16="http://schemas.microsoft.com/office/drawing/2014/main" id="{79AAAA67-FF62-4C2F-B838-8E4D83B2E0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 Yer Tutucusu 2">
            <a:extLst>
              <a:ext uri="{FF2B5EF4-FFF2-40B4-BE49-F238E27FC236}">
                <a16:creationId xmlns:a16="http://schemas.microsoft.com/office/drawing/2014/main" id="{8A02827C-7E61-4705-AEE2-7FE9DBC827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en-US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15364" name="Slayt Numarası Yer Tutucusu 3">
            <a:extLst>
              <a:ext uri="{FF2B5EF4-FFF2-40B4-BE49-F238E27FC236}">
                <a16:creationId xmlns:a16="http://schemas.microsoft.com/office/drawing/2014/main" id="{8063879E-1F90-492A-9CC4-859EC813FD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FA8EB8-E844-4674-8118-891C0C08C279}" type="slidenum">
              <a:rPr lang="tr-TR" altLang="tr-TR"/>
              <a:pPr/>
              <a:t>2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ayt Görüntüsü Yer Tutucusu 1">
            <a:extLst>
              <a:ext uri="{FF2B5EF4-FFF2-40B4-BE49-F238E27FC236}">
                <a16:creationId xmlns:a16="http://schemas.microsoft.com/office/drawing/2014/main" id="{1E996522-259F-4F0E-B7A6-DA23C3EAC1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 Yer Tutucusu 2">
            <a:extLst>
              <a:ext uri="{FF2B5EF4-FFF2-40B4-BE49-F238E27FC236}">
                <a16:creationId xmlns:a16="http://schemas.microsoft.com/office/drawing/2014/main" id="{A5547D47-6B5D-4866-B507-D38A2CD7DAF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en-US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49156" name="Slayt Numarası Yer Tutucusu 3">
            <a:extLst>
              <a:ext uri="{FF2B5EF4-FFF2-40B4-BE49-F238E27FC236}">
                <a16:creationId xmlns:a16="http://schemas.microsoft.com/office/drawing/2014/main" id="{7AA39EAC-9184-4F33-8FE1-EBAEC40592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5894CD5-E911-412F-BA31-E936C3BFECC4}" type="slidenum">
              <a:rPr lang="tr-TR" altLang="tr-TR"/>
              <a:pPr/>
              <a:t>26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ayt Görüntüsü Yer Tutucusu 1">
            <a:extLst>
              <a:ext uri="{FF2B5EF4-FFF2-40B4-BE49-F238E27FC236}">
                <a16:creationId xmlns:a16="http://schemas.microsoft.com/office/drawing/2014/main" id="{9333B814-CB9A-4CEB-845B-C2845B731D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 Yer Tutucusu 2">
            <a:extLst>
              <a:ext uri="{FF2B5EF4-FFF2-40B4-BE49-F238E27FC236}">
                <a16:creationId xmlns:a16="http://schemas.microsoft.com/office/drawing/2014/main" id="{03DFF186-7944-42A6-B09C-41D3383E9FC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en-US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52228" name="Slayt Numarası Yer Tutucusu 3">
            <a:extLst>
              <a:ext uri="{FF2B5EF4-FFF2-40B4-BE49-F238E27FC236}">
                <a16:creationId xmlns:a16="http://schemas.microsoft.com/office/drawing/2014/main" id="{B5366AFC-DCC0-4A12-B8E8-C48D41E299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61980E-0E44-40E9-9469-ADBDBA70C51A}" type="slidenum">
              <a:rPr lang="tr-TR" altLang="tr-TR"/>
              <a:pPr/>
              <a:t>28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ayt Görüntüsü Yer Tutucusu 1">
            <a:extLst>
              <a:ext uri="{FF2B5EF4-FFF2-40B4-BE49-F238E27FC236}">
                <a16:creationId xmlns:a16="http://schemas.microsoft.com/office/drawing/2014/main" id="{C258121B-D5E5-4AF8-AB7E-9835E480EE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 Yer Tutucusu 2">
            <a:extLst>
              <a:ext uri="{FF2B5EF4-FFF2-40B4-BE49-F238E27FC236}">
                <a16:creationId xmlns:a16="http://schemas.microsoft.com/office/drawing/2014/main" id="{025C6C1D-EA2E-4DCA-9B6C-202C1C55B6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en-US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25604" name="Slayt Numarası Yer Tutucusu 3">
            <a:extLst>
              <a:ext uri="{FF2B5EF4-FFF2-40B4-BE49-F238E27FC236}">
                <a16:creationId xmlns:a16="http://schemas.microsoft.com/office/drawing/2014/main" id="{3C8C24C8-F59D-4D31-B4E1-86BA0F71EF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71641D4-186B-43A4-986C-6439D7AE104D}" type="slidenum">
              <a:rPr lang="tr-TR" altLang="tr-TR"/>
              <a:pPr/>
              <a:t>11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ayt Görüntüsü Yer Tutucusu 1">
            <a:extLst>
              <a:ext uri="{FF2B5EF4-FFF2-40B4-BE49-F238E27FC236}">
                <a16:creationId xmlns:a16="http://schemas.microsoft.com/office/drawing/2014/main" id="{EF690796-2036-4628-BA72-B60343BD03F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 Yer Tutucusu 2">
            <a:extLst>
              <a:ext uri="{FF2B5EF4-FFF2-40B4-BE49-F238E27FC236}">
                <a16:creationId xmlns:a16="http://schemas.microsoft.com/office/drawing/2014/main" id="{364E4287-14E4-44AC-A81C-1530A6C66A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en-US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28676" name="Slayt Numarası Yer Tutucusu 3">
            <a:extLst>
              <a:ext uri="{FF2B5EF4-FFF2-40B4-BE49-F238E27FC236}">
                <a16:creationId xmlns:a16="http://schemas.microsoft.com/office/drawing/2014/main" id="{9C706F17-D77F-460D-9EB1-7B261AAEE3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F03BE01-72E2-4AD7-8AA5-7D1BA06ED5B2}" type="slidenum">
              <a:rPr lang="tr-TR" altLang="tr-TR"/>
              <a:pPr/>
              <a:t>13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ayt Görüntüsü Yer Tutucusu 1">
            <a:extLst>
              <a:ext uri="{FF2B5EF4-FFF2-40B4-BE49-F238E27FC236}">
                <a16:creationId xmlns:a16="http://schemas.microsoft.com/office/drawing/2014/main" id="{175D5439-CE08-4D0A-9868-9FCE4131A7F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 Yer Tutucusu 2">
            <a:extLst>
              <a:ext uri="{FF2B5EF4-FFF2-40B4-BE49-F238E27FC236}">
                <a16:creationId xmlns:a16="http://schemas.microsoft.com/office/drawing/2014/main" id="{C2E7EB94-1338-4DAE-9C6D-15636B06FB0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/>
              <a:t>www.Egitimhane.Com</a:t>
            </a:r>
          </a:p>
        </p:txBody>
      </p:sp>
      <p:sp>
        <p:nvSpPr>
          <p:cNvPr id="30724" name="Slayt Numarası Yer Tutucusu 3">
            <a:extLst>
              <a:ext uri="{FF2B5EF4-FFF2-40B4-BE49-F238E27FC236}">
                <a16:creationId xmlns:a16="http://schemas.microsoft.com/office/drawing/2014/main" id="{CA7A2D7B-E650-478D-8E83-6A30BB1A7F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6782965-C639-4D53-B943-890800C3C775}" type="slidenum">
              <a:rPr lang="tr-TR" altLang="tr-TR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tr-TR" altLang="tr-T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ayt Görüntüsü Yer Tutucusu 1">
            <a:extLst>
              <a:ext uri="{FF2B5EF4-FFF2-40B4-BE49-F238E27FC236}">
                <a16:creationId xmlns:a16="http://schemas.microsoft.com/office/drawing/2014/main" id="{FFB81BE7-E34B-45DF-B7B8-4705457CE79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 Yer Tutucusu 2">
            <a:extLst>
              <a:ext uri="{FF2B5EF4-FFF2-40B4-BE49-F238E27FC236}">
                <a16:creationId xmlns:a16="http://schemas.microsoft.com/office/drawing/2014/main" id="{5113AA23-621C-4DA1-80D9-D6A8BC920E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/>
              <a:t>www.Egitimhane.Com</a:t>
            </a:r>
          </a:p>
        </p:txBody>
      </p:sp>
      <p:sp>
        <p:nvSpPr>
          <p:cNvPr id="32772" name="Slayt Numarası Yer Tutucusu 3">
            <a:extLst>
              <a:ext uri="{FF2B5EF4-FFF2-40B4-BE49-F238E27FC236}">
                <a16:creationId xmlns:a16="http://schemas.microsoft.com/office/drawing/2014/main" id="{8B74E9E0-85A5-4CD3-BE5E-36D14DDEFE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0F1F446-1665-403A-B34D-FC1E183C76B7}" type="slidenum">
              <a:rPr lang="tr-TR" altLang="tr-TR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tr-TR" altLang="tr-T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ayt Görüntüsü Yer Tutucusu 1">
            <a:extLst>
              <a:ext uri="{FF2B5EF4-FFF2-40B4-BE49-F238E27FC236}">
                <a16:creationId xmlns:a16="http://schemas.microsoft.com/office/drawing/2014/main" id="{9E03948D-6C55-49B4-80DA-37A51C7B6F6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 Yer Tutucusu 2">
            <a:extLst>
              <a:ext uri="{FF2B5EF4-FFF2-40B4-BE49-F238E27FC236}">
                <a16:creationId xmlns:a16="http://schemas.microsoft.com/office/drawing/2014/main" id="{4C7C96B3-2E0C-45D0-B845-4D1A2BD078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/>
              <a:t>www.Egitimhane.Com</a:t>
            </a:r>
          </a:p>
        </p:txBody>
      </p:sp>
      <p:sp>
        <p:nvSpPr>
          <p:cNvPr id="34820" name="Slayt Numarası Yer Tutucusu 3">
            <a:extLst>
              <a:ext uri="{FF2B5EF4-FFF2-40B4-BE49-F238E27FC236}">
                <a16:creationId xmlns:a16="http://schemas.microsoft.com/office/drawing/2014/main" id="{25CDDCD8-B11B-4FF0-A666-0108C47AAC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0274D8B-03AB-45C5-A729-A9D9D30590D2}" type="slidenum">
              <a:rPr lang="tr-TR" altLang="tr-TR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tr-TR" altLang="tr-T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ayt Görüntüsü Yer Tutucusu 1">
            <a:extLst>
              <a:ext uri="{FF2B5EF4-FFF2-40B4-BE49-F238E27FC236}">
                <a16:creationId xmlns:a16="http://schemas.microsoft.com/office/drawing/2014/main" id="{311D7467-CB46-4E70-8FBF-5BA9D90C0EE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 Yer Tutucusu 2">
            <a:extLst>
              <a:ext uri="{FF2B5EF4-FFF2-40B4-BE49-F238E27FC236}">
                <a16:creationId xmlns:a16="http://schemas.microsoft.com/office/drawing/2014/main" id="{9F9EAB5D-3359-4F62-B995-614A37A11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/>
              <a:t>www.Egitimhane.Com</a:t>
            </a:r>
          </a:p>
        </p:txBody>
      </p:sp>
      <p:sp>
        <p:nvSpPr>
          <p:cNvPr id="36868" name="Slayt Numarası Yer Tutucusu 3">
            <a:extLst>
              <a:ext uri="{FF2B5EF4-FFF2-40B4-BE49-F238E27FC236}">
                <a16:creationId xmlns:a16="http://schemas.microsoft.com/office/drawing/2014/main" id="{704BAAAF-DFCD-42CC-8C9F-17EFB980FD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4562894-80CA-419E-9C58-21B495AA4CF5}" type="slidenum">
              <a:rPr lang="tr-TR" altLang="tr-TR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tr-TR" altLang="tr-T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ayt Görüntüsü Yer Tutucusu 1">
            <a:extLst>
              <a:ext uri="{FF2B5EF4-FFF2-40B4-BE49-F238E27FC236}">
                <a16:creationId xmlns:a16="http://schemas.microsoft.com/office/drawing/2014/main" id="{6FD9A65A-037D-4E5C-A0D4-EE77CC385CA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 Yer Tutucusu 2">
            <a:extLst>
              <a:ext uri="{FF2B5EF4-FFF2-40B4-BE49-F238E27FC236}">
                <a16:creationId xmlns:a16="http://schemas.microsoft.com/office/drawing/2014/main" id="{EB23FEBB-ACB8-4666-AB8D-7EB8D3B1CC2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/>
              <a:t>www.Egit</a:t>
            </a:r>
            <a:r>
              <a:rPr lang="tr-TR" altLang="en-US" u="sng">
                <a:hlinkClick r:id="rId3"/>
              </a:rPr>
              <a:t>www.egitimhane.com</a:t>
            </a:r>
            <a:r>
              <a:rPr lang="tr-TR" altLang="tr-TR"/>
              <a:t>imhane.Com</a:t>
            </a:r>
          </a:p>
        </p:txBody>
      </p:sp>
      <p:sp>
        <p:nvSpPr>
          <p:cNvPr id="38916" name="Slayt Numarası Yer Tutucusu 3">
            <a:extLst>
              <a:ext uri="{FF2B5EF4-FFF2-40B4-BE49-F238E27FC236}">
                <a16:creationId xmlns:a16="http://schemas.microsoft.com/office/drawing/2014/main" id="{03789164-0ED2-41F4-8843-AB12645725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39D45CD-FE36-42E4-A83A-67809C836CF1}" type="slidenum">
              <a:rPr lang="tr-TR" altLang="tr-TR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tr-TR" altLang="tr-T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ayt Görüntüsü Yer Tutucusu 1">
            <a:extLst>
              <a:ext uri="{FF2B5EF4-FFF2-40B4-BE49-F238E27FC236}">
                <a16:creationId xmlns:a16="http://schemas.microsoft.com/office/drawing/2014/main" id="{E8FB368C-8EE2-4EEF-915D-BDDCDBE27F7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 Yer Tutucusu 2">
            <a:extLst>
              <a:ext uri="{FF2B5EF4-FFF2-40B4-BE49-F238E27FC236}">
                <a16:creationId xmlns:a16="http://schemas.microsoft.com/office/drawing/2014/main" id="{47C33469-5FD9-4429-BD1C-45C3307318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en-US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44036" name="Slayt Numarası Yer Tutucusu 3">
            <a:extLst>
              <a:ext uri="{FF2B5EF4-FFF2-40B4-BE49-F238E27FC236}">
                <a16:creationId xmlns:a16="http://schemas.microsoft.com/office/drawing/2014/main" id="{FDD07172-D21E-4BC9-9541-2EA3CD5714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14F003A-A8EC-4121-BB5F-3EB1AE7A0736}" type="slidenum">
              <a:rPr lang="tr-TR" altLang="tr-TR"/>
              <a:pPr/>
              <a:t>22</a:t>
            </a:fld>
            <a:endParaRPr lang="tr-TR" alt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Dikdörtgen">
            <a:extLst>
              <a:ext uri="{FF2B5EF4-FFF2-40B4-BE49-F238E27FC236}">
                <a16:creationId xmlns:a16="http://schemas.microsoft.com/office/drawing/2014/main" id="{24C24F48-602F-40C8-BB06-CB215167864F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5" name="20 Dikdörtgen">
            <a:extLst>
              <a:ext uri="{FF2B5EF4-FFF2-40B4-BE49-F238E27FC236}">
                <a16:creationId xmlns:a16="http://schemas.microsoft.com/office/drawing/2014/main" id="{41CF7795-DD48-4AA3-B05C-E8B75F573F1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6" name="21 Dikdörtgen">
            <a:extLst>
              <a:ext uri="{FF2B5EF4-FFF2-40B4-BE49-F238E27FC236}">
                <a16:creationId xmlns:a16="http://schemas.microsoft.com/office/drawing/2014/main" id="{4729F5F5-EAC5-40C2-874B-34701C0639B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7" name="23 Dikdörtgen">
            <a:extLst>
              <a:ext uri="{FF2B5EF4-FFF2-40B4-BE49-F238E27FC236}">
                <a16:creationId xmlns:a16="http://schemas.microsoft.com/office/drawing/2014/main" id="{FFE10D2E-E14E-4AE7-A87C-D3D405A5AA8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0" name="24 Dikdörtgen">
            <a:extLst>
              <a:ext uri="{FF2B5EF4-FFF2-40B4-BE49-F238E27FC236}">
                <a16:creationId xmlns:a16="http://schemas.microsoft.com/office/drawing/2014/main" id="{1A976264-DF5C-430A-9722-07A602898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25 Düz Bağlayıcı">
            <a:extLst>
              <a:ext uri="{FF2B5EF4-FFF2-40B4-BE49-F238E27FC236}">
                <a16:creationId xmlns:a16="http://schemas.microsoft.com/office/drawing/2014/main" id="{545D472A-6F66-439C-A543-D7EE1C9277FA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26 Dikdörtgen">
            <a:extLst>
              <a:ext uri="{FF2B5EF4-FFF2-40B4-BE49-F238E27FC236}">
                <a16:creationId xmlns:a16="http://schemas.microsoft.com/office/drawing/2014/main" id="{470834F6-14F2-4598-B331-0CECE793D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27 Oval">
            <a:extLst>
              <a:ext uri="{FF2B5EF4-FFF2-40B4-BE49-F238E27FC236}">
                <a16:creationId xmlns:a16="http://schemas.microsoft.com/office/drawing/2014/main" id="{F2C290B3-0D06-4B4A-BB75-4413757F97CA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28 Oval">
            <a:extLst>
              <a:ext uri="{FF2B5EF4-FFF2-40B4-BE49-F238E27FC236}">
                <a16:creationId xmlns:a16="http://schemas.microsoft.com/office/drawing/2014/main" id="{2526B4C2-71C1-4C2D-ABB0-164411EA4907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tr-TR"/>
              <a:t>Asıl alt başlık stilini düzenlemek için tıklatın</a:t>
            </a:r>
            <a:endParaRPr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5" name="27 Veri Yer Tutucusu">
            <a:extLst>
              <a:ext uri="{FF2B5EF4-FFF2-40B4-BE49-F238E27FC236}">
                <a16:creationId xmlns:a16="http://schemas.microsoft.com/office/drawing/2014/main" id="{117DDCAA-4643-45FD-B99E-CE4435587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E7AE8-A736-4C55-94AF-FA2DA0E35328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16" name="16 Altbilgi Yer Tutucusu">
            <a:extLst>
              <a:ext uri="{FF2B5EF4-FFF2-40B4-BE49-F238E27FC236}">
                <a16:creationId xmlns:a16="http://schemas.microsoft.com/office/drawing/2014/main" id="{D1FD6365-29BB-4C7D-A914-1E4571DEA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7" name="28 Slayt Numarası Yer Tutucusu">
            <a:extLst>
              <a:ext uri="{FF2B5EF4-FFF2-40B4-BE49-F238E27FC236}">
                <a16:creationId xmlns:a16="http://schemas.microsoft.com/office/drawing/2014/main" id="{90B98116-C850-462C-927C-A6E599F9D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0138A9CD-B020-47B5-8EB4-8CC936935A64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66890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13 Veri Yer Tutucusu">
            <a:extLst>
              <a:ext uri="{FF2B5EF4-FFF2-40B4-BE49-F238E27FC236}">
                <a16:creationId xmlns:a16="http://schemas.microsoft.com/office/drawing/2014/main" id="{08734E07-109D-424A-922D-5B32680A7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58EBB-4765-4E55-9534-DE8159DD77C5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5" name="2 Altbilgi Yer Tutucusu">
            <a:extLst>
              <a:ext uri="{FF2B5EF4-FFF2-40B4-BE49-F238E27FC236}">
                <a16:creationId xmlns:a16="http://schemas.microsoft.com/office/drawing/2014/main" id="{27E30371-1116-4DEA-ABE7-3F0C8DA1A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22 Slayt Numarası Yer Tutucusu">
            <a:extLst>
              <a:ext uri="{FF2B5EF4-FFF2-40B4-BE49-F238E27FC236}">
                <a16:creationId xmlns:a16="http://schemas.microsoft.com/office/drawing/2014/main" id="{A2A79F32-A39A-44C4-94A5-8C3E3AE0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C1686-2146-4879-A21E-F6D49DE2E3E7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43013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Dikdörtgen">
            <a:extLst>
              <a:ext uri="{FF2B5EF4-FFF2-40B4-BE49-F238E27FC236}">
                <a16:creationId xmlns:a16="http://schemas.microsoft.com/office/drawing/2014/main" id="{A4A4ADA8-4820-48BB-BA22-ACC29A167FB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5" name="20 Dikdörtgen">
            <a:extLst>
              <a:ext uri="{FF2B5EF4-FFF2-40B4-BE49-F238E27FC236}">
                <a16:creationId xmlns:a16="http://schemas.microsoft.com/office/drawing/2014/main" id="{6DA01E85-9649-4E32-8AA2-5339BC59422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6" name="21 Dikdörtgen">
            <a:extLst>
              <a:ext uri="{FF2B5EF4-FFF2-40B4-BE49-F238E27FC236}">
                <a16:creationId xmlns:a16="http://schemas.microsoft.com/office/drawing/2014/main" id="{100B00E7-8273-479C-88C8-EAAE50D82197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7" name="23 Dikdörtgen">
            <a:extLst>
              <a:ext uri="{FF2B5EF4-FFF2-40B4-BE49-F238E27FC236}">
                <a16:creationId xmlns:a16="http://schemas.microsoft.com/office/drawing/2014/main" id="{ABC52ABB-B653-41F1-9C5D-D71C5CB10F5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8" name="24 Dikdörtgen">
            <a:extLst>
              <a:ext uri="{FF2B5EF4-FFF2-40B4-BE49-F238E27FC236}">
                <a16:creationId xmlns:a16="http://schemas.microsoft.com/office/drawing/2014/main" id="{5E65AED8-3EE0-42CE-9756-196989E23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25 Dikdörtgen">
            <a:extLst>
              <a:ext uri="{FF2B5EF4-FFF2-40B4-BE49-F238E27FC236}">
                <a16:creationId xmlns:a16="http://schemas.microsoft.com/office/drawing/2014/main" id="{4B76EF4E-FCA4-469A-B1FE-B3BAC760D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26 Düz Bağlayıcı">
            <a:extLst>
              <a:ext uri="{FF2B5EF4-FFF2-40B4-BE49-F238E27FC236}">
                <a16:creationId xmlns:a16="http://schemas.microsoft.com/office/drawing/2014/main" id="{FE70D8E3-0979-4AC7-ABF8-7CE631DDF021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27 Oval">
            <a:extLst>
              <a:ext uri="{FF2B5EF4-FFF2-40B4-BE49-F238E27FC236}">
                <a16:creationId xmlns:a16="http://schemas.microsoft.com/office/drawing/2014/main" id="{FBE4E868-91BB-4F05-BCE6-3232ACA2AE6F}"/>
              </a:ext>
            </a:extLst>
          </p:cNvPr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28 Oval">
            <a:extLst>
              <a:ext uri="{FF2B5EF4-FFF2-40B4-BE49-F238E27FC236}">
                <a16:creationId xmlns:a16="http://schemas.microsoft.com/office/drawing/2014/main" id="{0F4E1BB5-6C77-4D28-82C9-15072242CDE8}"/>
              </a:ext>
            </a:extLst>
          </p:cNvPr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3" name="5 Slayt Numarası Yer Tutucusu">
            <a:extLst>
              <a:ext uri="{FF2B5EF4-FFF2-40B4-BE49-F238E27FC236}">
                <a16:creationId xmlns:a16="http://schemas.microsoft.com/office/drawing/2014/main" id="{CAF4E5F7-47E7-4E6E-A9DF-0704D128C1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F443D8F2-AF1E-4C79-912C-F79467869211}" type="slidenum">
              <a:rPr lang="tr-TR" altLang="tr-TR"/>
              <a:pPr/>
              <a:t>‹#›</a:t>
            </a:fld>
            <a:endParaRPr lang="tr-TR" altLang="tr-TR"/>
          </a:p>
        </p:txBody>
      </p:sp>
      <p:sp>
        <p:nvSpPr>
          <p:cNvPr id="14" name="3 Veri Yer Tutucusu">
            <a:extLst>
              <a:ext uri="{FF2B5EF4-FFF2-40B4-BE49-F238E27FC236}">
                <a16:creationId xmlns:a16="http://schemas.microsoft.com/office/drawing/2014/main" id="{A458BC11-F4A0-4136-BFA2-BE5B90A0C38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66CE8-4F93-4443-A177-67A8821B9F51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15" name="4 Altbilgi Yer Tutucusu">
            <a:extLst>
              <a:ext uri="{FF2B5EF4-FFF2-40B4-BE49-F238E27FC236}">
                <a16:creationId xmlns:a16="http://schemas.microsoft.com/office/drawing/2014/main" id="{731B1301-378B-48F1-953B-1657346FC6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</p:spTree>
    <p:extLst>
      <p:ext uri="{BB962C8B-B14F-4D97-AF65-F5344CB8AC3E}">
        <p14:creationId xmlns:p14="http://schemas.microsoft.com/office/powerpoint/2010/main" val="323606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E7F62864-B985-4552-B6EB-2D48BA1BC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30A48-8A02-48CD-A4DA-3446C99FF3F4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ED657EB4-417C-4ED1-8E63-F94BAF4BC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6B80515E-868B-4775-B734-79C502080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8A531C7F-C744-4260-94FB-32BA34C06D37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561996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Dikdörtgen">
            <a:extLst>
              <a:ext uri="{FF2B5EF4-FFF2-40B4-BE49-F238E27FC236}">
                <a16:creationId xmlns:a16="http://schemas.microsoft.com/office/drawing/2014/main" id="{DB26DCF0-3AA5-4409-8108-43D46C8406D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5" name="20 Dikdörtgen">
            <a:extLst>
              <a:ext uri="{FF2B5EF4-FFF2-40B4-BE49-F238E27FC236}">
                <a16:creationId xmlns:a16="http://schemas.microsoft.com/office/drawing/2014/main" id="{9FE4F311-9DCB-491F-A0C3-08B7C96D3C6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6" name="21 Dikdörtgen">
            <a:extLst>
              <a:ext uri="{FF2B5EF4-FFF2-40B4-BE49-F238E27FC236}">
                <a16:creationId xmlns:a16="http://schemas.microsoft.com/office/drawing/2014/main" id="{E0194218-8644-489A-BF4A-61FAF97EA98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7" name="23 Dikdörtgen">
            <a:extLst>
              <a:ext uri="{FF2B5EF4-FFF2-40B4-BE49-F238E27FC236}">
                <a16:creationId xmlns:a16="http://schemas.microsoft.com/office/drawing/2014/main" id="{0E9261BC-503F-4029-BEF0-90EC8B71CC4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8" name="24 Dikdörtgen">
            <a:extLst>
              <a:ext uri="{FF2B5EF4-FFF2-40B4-BE49-F238E27FC236}">
                <a16:creationId xmlns:a16="http://schemas.microsoft.com/office/drawing/2014/main" id="{9FEE7E3F-6617-4F00-BB15-244F580A743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9" name="25 Dikdörtgen">
            <a:extLst>
              <a:ext uri="{FF2B5EF4-FFF2-40B4-BE49-F238E27FC236}">
                <a16:creationId xmlns:a16="http://schemas.microsoft.com/office/drawing/2014/main" id="{CB700F89-1D71-4F63-A763-0FF05BEA6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0" name="26 Dikdörtgen">
            <a:extLst>
              <a:ext uri="{FF2B5EF4-FFF2-40B4-BE49-F238E27FC236}">
                <a16:creationId xmlns:a16="http://schemas.microsoft.com/office/drawing/2014/main" id="{CBDD5839-6468-4B75-AD05-017CA308F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27 Dikdörtgen">
            <a:extLst>
              <a:ext uri="{FF2B5EF4-FFF2-40B4-BE49-F238E27FC236}">
                <a16:creationId xmlns:a16="http://schemas.microsoft.com/office/drawing/2014/main" id="{6CFBAAB3-F65D-41EC-9F7F-D836F5135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28 Düz Bağlayıcı">
            <a:extLst>
              <a:ext uri="{FF2B5EF4-FFF2-40B4-BE49-F238E27FC236}">
                <a16:creationId xmlns:a16="http://schemas.microsoft.com/office/drawing/2014/main" id="{AF679059-C122-4880-B27B-F9E13817BF82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29 Oval">
            <a:extLst>
              <a:ext uri="{FF2B5EF4-FFF2-40B4-BE49-F238E27FC236}">
                <a16:creationId xmlns:a16="http://schemas.microsoft.com/office/drawing/2014/main" id="{D3FB3B01-FD81-41C9-90F6-68C2FDF721B1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30 Oval">
            <a:extLst>
              <a:ext uri="{FF2B5EF4-FFF2-40B4-BE49-F238E27FC236}">
                <a16:creationId xmlns:a16="http://schemas.microsoft.com/office/drawing/2014/main" id="{D99DA862-519A-42B4-889D-5DDC7A6F8244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5" name="4 Altbilgi Yer Tutucusu">
            <a:extLst>
              <a:ext uri="{FF2B5EF4-FFF2-40B4-BE49-F238E27FC236}">
                <a16:creationId xmlns:a16="http://schemas.microsoft.com/office/drawing/2014/main" id="{D1F05E0A-4C4F-4A3A-AE5A-5D7F6BB917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6" name="3 Veri Yer Tutucusu">
            <a:extLst>
              <a:ext uri="{FF2B5EF4-FFF2-40B4-BE49-F238E27FC236}">
                <a16:creationId xmlns:a16="http://schemas.microsoft.com/office/drawing/2014/main" id="{703BCEDE-0833-4F6C-922E-D21A21CE0BD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D8AA2-C768-457F-AD65-1383EA25DB8E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17" name="5 Slayt Numarası Yer Tutucusu">
            <a:extLst>
              <a:ext uri="{FF2B5EF4-FFF2-40B4-BE49-F238E27FC236}">
                <a16:creationId xmlns:a16="http://schemas.microsoft.com/office/drawing/2014/main" id="{7CB6C12C-1D13-4694-927B-11FFC32DB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6BB5513C-DC10-45B9-AC71-FAB76A8C97BF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18024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Düz Bağlayıcı">
            <a:extLst>
              <a:ext uri="{FF2B5EF4-FFF2-40B4-BE49-F238E27FC236}">
                <a16:creationId xmlns:a16="http://schemas.microsoft.com/office/drawing/2014/main" id="{73435B3B-A70A-438E-8817-BD8C29F020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0" name="9 İçerik Yer Tutucusu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12" name="11 İçerik Yer Tutucusu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4 Veri Yer Tutucusu">
            <a:extLst>
              <a:ext uri="{FF2B5EF4-FFF2-40B4-BE49-F238E27FC236}">
                <a16:creationId xmlns:a16="http://schemas.microsoft.com/office/drawing/2014/main" id="{0A911136-588B-42BA-B194-1AAC21BB8C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2DCB2-39E3-4B5E-90D9-5C739FF3E780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7" name="5 Altbilgi Yer Tutucusu">
            <a:extLst>
              <a:ext uri="{FF2B5EF4-FFF2-40B4-BE49-F238E27FC236}">
                <a16:creationId xmlns:a16="http://schemas.microsoft.com/office/drawing/2014/main" id="{0229BF9D-119E-491F-81A9-02A3F095F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8" name="6 Slayt Numarası Yer Tutucusu">
            <a:extLst>
              <a:ext uri="{FF2B5EF4-FFF2-40B4-BE49-F238E27FC236}">
                <a16:creationId xmlns:a16="http://schemas.microsoft.com/office/drawing/2014/main" id="{B0B9C192-EBA1-44E5-ADE4-E36CDED73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11A7F-1EB7-4FE3-9ECF-7E6BADC985D5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75399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9 Düz Bağlayıcı">
            <a:extLst>
              <a:ext uri="{FF2B5EF4-FFF2-40B4-BE49-F238E27FC236}">
                <a16:creationId xmlns:a16="http://schemas.microsoft.com/office/drawing/2014/main" id="{A8951831-32CC-4D51-9BE7-1E5E780FEFC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20 Dikdörtgen">
            <a:extLst>
              <a:ext uri="{FF2B5EF4-FFF2-40B4-BE49-F238E27FC236}">
                <a16:creationId xmlns:a16="http://schemas.microsoft.com/office/drawing/2014/main" id="{E7797A40-3FBB-4B98-BE61-B1F4A06196A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9" name="21 Dikdörtgen">
            <a:extLst>
              <a:ext uri="{FF2B5EF4-FFF2-40B4-BE49-F238E27FC236}">
                <a16:creationId xmlns:a16="http://schemas.microsoft.com/office/drawing/2014/main" id="{15AD2327-DFD0-473C-8E06-B5753EAF9AE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0" name="23 Dikdörtgen">
            <a:extLst>
              <a:ext uri="{FF2B5EF4-FFF2-40B4-BE49-F238E27FC236}">
                <a16:creationId xmlns:a16="http://schemas.microsoft.com/office/drawing/2014/main" id="{953BB66D-9DB7-4A31-ACB6-CF3CE5CB2DF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1" name="24 Dikdörtgen">
            <a:extLst>
              <a:ext uri="{FF2B5EF4-FFF2-40B4-BE49-F238E27FC236}">
                <a16:creationId xmlns:a16="http://schemas.microsoft.com/office/drawing/2014/main" id="{A21F11DE-BD9F-49AE-A6C9-37EC66A78F2F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2" name="25 Dikdörtgen">
            <a:extLst>
              <a:ext uri="{FF2B5EF4-FFF2-40B4-BE49-F238E27FC236}">
                <a16:creationId xmlns:a16="http://schemas.microsoft.com/office/drawing/2014/main" id="{47B561DB-27A4-49A3-AF6A-2EE43D84339C}"/>
              </a:ext>
            </a:extLst>
          </p:cNvPr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26 Dikdörtgen">
            <a:extLst>
              <a:ext uri="{FF2B5EF4-FFF2-40B4-BE49-F238E27FC236}">
                <a16:creationId xmlns:a16="http://schemas.microsoft.com/office/drawing/2014/main" id="{70A56D71-BC70-4772-874B-5C01E0781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27 Düz Bağlayıcı">
            <a:extLst>
              <a:ext uri="{FF2B5EF4-FFF2-40B4-BE49-F238E27FC236}">
                <a16:creationId xmlns:a16="http://schemas.microsoft.com/office/drawing/2014/main" id="{CC8BDE11-ADB8-4702-8CDD-7348CB27673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28 Dikdörtgen">
            <a:extLst>
              <a:ext uri="{FF2B5EF4-FFF2-40B4-BE49-F238E27FC236}">
                <a16:creationId xmlns:a16="http://schemas.microsoft.com/office/drawing/2014/main" id="{F7C776B2-AC28-43A5-9284-75E8F3229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6" name="29 Oval">
            <a:extLst>
              <a:ext uri="{FF2B5EF4-FFF2-40B4-BE49-F238E27FC236}">
                <a16:creationId xmlns:a16="http://schemas.microsoft.com/office/drawing/2014/main" id="{1238A4E3-FD4D-470F-A57B-BA600E7D9BBD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" name="30 Oval">
            <a:extLst>
              <a:ext uri="{FF2B5EF4-FFF2-40B4-BE49-F238E27FC236}">
                <a16:creationId xmlns:a16="http://schemas.microsoft.com/office/drawing/2014/main" id="{898BBC8F-BB1F-4ACB-85FD-6F0DCF9D971B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4" name="23 İçerik Yer Tutucusu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26" name="25 İçerik Yer Tutucusu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23" name="22 Başlık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8" name="6 Veri Yer Tutucusu">
            <a:extLst>
              <a:ext uri="{FF2B5EF4-FFF2-40B4-BE49-F238E27FC236}">
                <a16:creationId xmlns:a16="http://schemas.microsoft.com/office/drawing/2014/main" id="{644AA868-458A-4312-970C-AE81F9DF8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4655B-BB8C-4E80-941D-1E371F40E8D7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19" name="7 Altbilgi Yer Tutucusu">
            <a:extLst>
              <a:ext uri="{FF2B5EF4-FFF2-40B4-BE49-F238E27FC236}">
                <a16:creationId xmlns:a16="http://schemas.microsoft.com/office/drawing/2014/main" id="{DBD44130-9697-44B1-8BA3-812A6EE7C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20" name="8 Slayt Numarası Yer Tutucusu">
            <a:extLst>
              <a:ext uri="{FF2B5EF4-FFF2-40B4-BE49-F238E27FC236}">
                <a16:creationId xmlns:a16="http://schemas.microsoft.com/office/drawing/2014/main" id="{96A612B4-FF9D-4637-A1CD-4B819C97A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6C076B09-E04D-40B3-8C01-6C08A312F8E2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48046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id="{ABBE80C2-D163-4223-914D-21084F0D6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EBDE4-971F-4EFB-947B-14E7AB08981D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4" name="3 Altbilgi Yer Tutucusu">
            <a:extLst>
              <a:ext uri="{FF2B5EF4-FFF2-40B4-BE49-F238E27FC236}">
                <a16:creationId xmlns:a16="http://schemas.microsoft.com/office/drawing/2014/main" id="{1AED3D84-EAF8-4105-883D-B6B4D4F07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5" name="4 Slayt Numarası Yer Tutucusu">
            <a:extLst>
              <a:ext uri="{FF2B5EF4-FFF2-40B4-BE49-F238E27FC236}">
                <a16:creationId xmlns:a16="http://schemas.microsoft.com/office/drawing/2014/main" id="{EDEEDF3D-726C-4238-A7EF-8FAB8C0F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70986175-E803-42F4-8F32-BB65DF198D96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175365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9 Dikdörtgen">
            <a:extLst>
              <a:ext uri="{FF2B5EF4-FFF2-40B4-BE49-F238E27FC236}">
                <a16:creationId xmlns:a16="http://schemas.microsoft.com/office/drawing/2014/main" id="{2413044E-9356-44A4-B9D2-DE2605BF542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3" name="20 Dikdörtgen">
            <a:extLst>
              <a:ext uri="{FF2B5EF4-FFF2-40B4-BE49-F238E27FC236}">
                <a16:creationId xmlns:a16="http://schemas.microsoft.com/office/drawing/2014/main" id="{879F93CB-8C29-4991-A43E-EF4C328C6F3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4" name="21 Dikdörtgen">
            <a:extLst>
              <a:ext uri="{FF2B5EF4-FFF2-40B4-BE49-F238E27FC236}">
                <a16:creationId xmlns:a16="http://schemas.microsoft.com/office/drawing/2014/main" id="{D8C19F61-0244-42DC-9DDC-16B8F2E30997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5" name="23 Dikdörtgen">
            <a:extLst>
              <a:ext uri="{FF2B5EF4-FFF2-40B4-BE49-F238E27FC236}">
                <a16:creationId xmlns:a16="http://schemas.microsoft.com/office/drawing/2014/main" id="{77042E7E-D754-492C-BA8F-B4BDB300A453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6" name="24 Dikdörtgen">
            <a:extLst>
              <a:ext uri="{FF2B5EF4-FFF2-40B4-BE49-F238E27FC236}">
                <a16:creationId xmlns:a16="http://schemas.microsoft.com/office/drawing/2014/main" id="{FD5C6F76-E8E9-4F34-87B2-505403F75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25 Dikdörtgen">
            <a:extLst>
              <a:ext uri="{FF2B5EF4-FFF2-40B4-BE49-F238E27FC236}">
                <a16:creationId xmlns:a16="http://schemas.microsoft.com/office/drawing/2014/main" id="{0258546D-7681-4A07-A101-F1F6DE849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1 Veri Yer Tutucusu">
            <a:extLst>
              <a:ext uri="{FF2B5EF4-FFF2-40B4-BE49-F238E27FC236}">
                <a16:creationId xmlns:a16="http://schemas.microsoft.com/office/drawing/2014/main" id="{A77EDB26-1041-4806-B8B5-AF759D018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01D30-ABC9-456D-85B4-6624C076B4F0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9" name="2 Altbilgi Yer Tutucusu">
            <a:extLst>
              <a:ext uri="{FF2B5EF4-FFF2-40B4-BE49-F238E27FC236}">
                <a16:creationId xmlns:a16="http://schemas.microsoft.com/office/drawing/2014/main" id="{A85FF3CB-0F51-4035-81DC-0961EDDCB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0" name="3 Slayt Numarası Yer Tutucusu">
            <a:extLst>
              <a:ext uri="{FF2B5EF4-FFF2-40B4-BE49-F238E27FC236}">
                <a16:creationId xmlns:a16="http://schemas.microsoft.com/office/drawing/2014/main" id="{76D26A2F-2CCA-458A-A35B-8A1BED26D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91C82A-F693-4551-BCF8-D053C3A66F04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7223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Dikdörtgen">
            <a:extLst>
              <a:ext uri="{FF2B5EF4-FFF2-40B4-BE49-F238E27FC236}">
                <a16:creationId xmlns:a16="http://schemas.microsoft.com/office/drawing/2014/main" id="{9711EBF3-2A55-4255-897D-3022B8DD2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20 Dikdörtgen">
            <a:extLst>
              <a:ext uri="{FF2B5EF4-FFF2-40B4-BE49-F238E27FC236}">
                <a16:creationId xmlns:a16="http://schemas.microsoft.com/office/drawing/2014/main" id="{04071C9F-FF0A-4303-A559-849877C0506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7" name="21 Dikdörtgen">
            <a:extLst>
              <a:ext uri="{FF2B5EF4-FFF2-40B4-BE49-F238E27FC236}">
                <a16:creationId xmlns:a16="http://schemas.microsoft.com/office/drawing/2014/main" id="{ABAA046A-05E9-4AB9-A4DF-F81B27D179B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8" name="23 Dikdörtgen">
            <a:extLst>
              <a:ext uri="{FF2B5EF4-FFF2-40B4-BE49-F238E27FC236}">
                <a16:creationId xmlns:a16="http://schemas.microsoft.com/office/drawing/2014/main" id="{DD7BAD30-E8B2-4E60-9B66-8B67BB22AA9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9" name="24 Dikdörtgen">
            <a:extLst>
              <a:ext uri="{FF2B5EF4-FFF2-40B4-BE49-F238E27FC236}">
                <a16:creationId xmlns:a16="http://schemas.microsoft.com/office/drawing/2014/main" id="{9122BF7A-AC88-456D-9DA2-062D475F06A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0" name="25 Dikdörtgen">
            <a:extLst>
              <a:ext uri="{FF2B5EF4-FFF2-40B4-BE49-F238E27FC236}">
                <a16:creationId xmlns:a16="http://schemas.microsoft.com/office/drawing/2014/main" id="{D7473B42-41F0-474F-AC03-0301A523D4E6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26 Dikdörtgen">
            <a:extLst>
              <a:ext uri="{FF2B5EF4-FFF2-40B4-BE49-F238E27FC236}">
                <a16:creationId xmlns:a16="http://schemas.microsoft.com/office/drawing/2014/main" id="{2AAB6C88-98E1-42B9-8760-649655EA7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27 Düz Bağlayıcı">
            <a:extLst>
              <a:ext uri="{FF2B5EF4-FFF2-40B4-BE49-F238E27FC236}">
                <a16:creationId xmlns:a16="http://schemas.microsoft.com/office/drawing/2014/main" id="{8103EB99-0D6E-4843-8216-605AAA4778D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28 Oval">
            <a:extLst>
              <a:ext uri="{FF2B5EF4-FFF2-40B4-BE49-F238E27FC236}">
                <a16:creationId xmlns:a16="http://schemas.microsoft.com/office/drawing/2014/main" id="{E04AB793-3F58-4D3B-B6A6-808C035BFDFA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29 Oval">
            <a:extLst>
              <a:ext uri="{FF2B5EF4-FFF2-40B4-BE49-F238E27FC236}">
                <a16:creationId xmlns:a16="http://schemas.microsoft.com/office/drawing/2014/main" id="{F80944E4-ABFF-4E47-9B64-71F491313C19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30 Dikdörtgen">
            <a:extLst>
              <a:ext uri="{FF2B5EF4-FFF2-40B4-BE49-F238E27FC236}">
                <a16:creationId xmlns:a16="http://schemas.microsoft.com/office/drawing/2014/main" id="{016C2820-DDE7-4A7A-92A6-7FC80B6E4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0" name="19 İçerik Yer Tutucusu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16" name="6 Slayt Numarası Yer Tutucusu">
            <a:extLst>
              <a:ext uri="{FF2B5EF4-FFF2-40B4-BE49-F238E27FC236}">
                <a16:creationId xmlns:a16="http://schemas.microsoft.com/office/drawing/2014/main" id="{8F8602EE-9E2B-404B-95F2-294C24F0EB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48C8C34C-BDE6-4212-9747-77C89E9CDE5F}" type="slidenum">
              <a:rPr lang="tr-TR" altLang="tr-TR"/>
              <a:pPr/>
              <a:t>‹#›</a:t>
            </a:fld>
            <a:endParaRPr lang="tr-TR" altLang="tr-TR"/>
          </a:p>
        </p:txBody>
      </p:sp>
      <p:sp>
        <p:nvSpPr>
          <p:cNvPr id="17" name="4 Veri Yer Tutucusu">
            <a:extLst>
              <a:ext uri="{FF2B5EF4-FFF2-40B4-BE49-F238E27FC236}">
                <a16:creationId xmlns:a16="http://schemas.microsoft.com/office/drawing/2014/main" id="{ECEBB7CA-9BCE-425A-81BA-6DC4A808E70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376B8-0B5E-42F0-80B8-3097B436F20F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18" name="5 Altbilgi Yer Tutucusu">
            <a:extLst>
              <a:ext uri="{FF2B5EF4-FFF2-40B4-BE49-F238E27FC236}">
                <a16:creationId xmlns:a16="http://schemas.microsoft.com/office/drawing/2014/main" id="{64C744D9-5B91-4B73-8447-61974F0E76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</p:spTree>
    <p:extLst>
      <p:ext uri="{BB962C8B-B14F-4D97-AF65-F5344CB8AC3E}">
        <p14:creationId xmlns:p14="http://schemas.microsoft.com/office/powerpoint/2010/main" val="254909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Düz Bağlayıcı">
            <a:extLst>
              <a:ext uri="{FF2B5EF4-FFF2-40B4-BE49-F238E27FC236}">
                <a16:creationId xmlns:a16="http://schemas.microsoft.com/office/drawing/2014/main" id="{C37E44CA-6BDC-4DEE-BA1E-823943CAC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20 Dikdörtgen">
            <a:extLst>
              <a:ext uri="{FF2B5EF4-FFF2-40B4-BE49-F238E27FC236}">
                <a16:creationId xmlns:a16="http://schemas.microsoft.com/office/drawing/2014/main" id="{F3697DBB-3075-4C78-B4B8-0B6E1FE6855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7" name="21 Dikdörtgen">
            <a:extLst>
              <a:ext uri="{FF2B5EF4-FFF2-40B4-BE49-F238E27FC236}">
                <a16:creationId xmlns:a16="http://schemas.microsoft.com/office/drawing/2014/main" id="{9BF2A435-206A-4AF6-92A9-CC76A61C44D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8" name="23 Dikdörtgen">
            <a:extLst>
              <a:ext uri="{FF2B5EF4-FFF2-40B4-BE49-F238E27FC236}">
                <a16:creationId xmlns:a16="http://schemas.microsoft.com/office/drawing/2014/main" id="{53C2F5A5-68AE-43D4-821A-4227CC4E312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9" name="24 Dikdörtgen">
            <a:extLst>
              <a:ext uri="{FF2B5EF4-FFF2-40B4-BE49-F238E27FC236}">
                <a16:creationId xmlns:a16="http://schemas.microsoft.com/office/drawing/2014/main" id="{4C5BCB4D-8C9E-4509-A0CC-3DECBA85F25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0" name="25 Dikdörtgen">
            <a:extLst>
              <a:ext uri="{FF2B5EF4-FFF2-40B4-BE49-F238E27FC236}">
                <a16:creationId xmlns:a16="http://schemas.microsoft.com/office/drawing/2014/main" id="{C4603E61-29D9-46EE-BB04-5EEA6404B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26 Dikdörtgen">
            <a:extLst>
              <a:ext uri="{FF2B5EF4-FFF2-40B4-BE49-F238E27FC236}">
                <a16:creationId xmlns:a16="http://schemas.microsoft.com/office/drawing/2014/main" id="{21C89974-019B-44A5-831B-AA726F5201C0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27 Dikdörtgen">
            <a:extLst>
              <a:ext uri="{FF2B5EF4-FFF2-40B4-BE49-F238E27FC236}">
                <a16:creationId xmlns:a16="http://schemas.microsoft.com/office/drawing/2014/main" id="{DC431AE3-9FBF-403F-8331-F768DAB90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28 Oval">
            <a:extLst>
              <a:ext uri="{FF2B5EF4-FFF2-40B4-BE49-F238E27FC236}">
                <a16:creationId xmlns:a16="http://schemas.microsoft.com/office/drawing/2014/main" id="{B01C853D-5A6E-4E58-B51B-841FF23B9D64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29 Oval">
            <a:extLst>
              <a:ext uri="{FF2B5EF4-FFF2-40B4-BE49-F238E27FC236}">
                <a16:creationId xmlns:a16="http://schemas.microsoft.com/office/drawing/2014/main" id="{41C7582C-65CE-4619-9BA9-25D7FF4F1D92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30 Dikdörtgen">
            <a:extLst>
              <a:ext uri="{FF2B5EF4-FFF2-40B4-BE49-F238E27FC236}">
                <a16:creationId xmlns:a16="http://schemas.microsoft.com/office/drawing/2014/main" id="{8168D480-AC1C-4B24-A383-5A57272CF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tr-TR" noProof="0"/>
              <a:t>Resim eklemek için simgeyi tıklatın</a:t>
            </a:r>
            <a:endParaRPr lang="en-US" noProof="0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16" name="6 Slayt Numarası Yer Tutucusu">
            <a:extLst>
              <a:ext uri="{FF2B5EF4-FFF2-40B4-BE49-F238E27FC236}">
                <a16:creationId xmlns:a16="http://schemas.microsoft.com/office/drawing/2014/main" id="{C9BE5C1C-8D3C-40CA-B751-93808E6CA3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E3256689-597D-4DC1-9CA3-68C943934F96}" type="slidenum">
              <a:rPr lang="tr-TR" altLang="tr-TR"/>
              <a:pPr/>
              <a:t>‹#›</a:t>
            </a:fld>
            <a:endParaRPr lang="tr-TR" altLang="tr-TR"/>
          </a:p>
        </p:txBody>
      </p:sp>
      <p:sp>
        <p:nvSpPr>
          <p:cNvPr id="17" name="4 Veri Yer Tutucusu">
            <a:extLst>
              <a:ext uri="{FF2B5EF4-FFF2-40B4-BE49-F238E27FC236}">
                <a16:creationId xmlns:a16="http://schemas.microsoft.com/office/drawing/2014/main" id="{5872013B-98D0-492B-AB6D-E4F81E4760BB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060F6-BAE0-47C2-82DE-A987BEAA00BC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18" name="5 Altbilgi Yer Tutucusu">
            <a:extLst>
              <a:ext uri="{FF2B5EF4-FFF2-40B4-BE49-F238E27FC236}">
                <a16:creationId xmlns:a16="http://schemas.microsoft.com/office/drawing/2014/main" id="{ECF7AC8E-E37D-4E1D-9AB5-CA2F01A8E65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</p:spTree>
    <p:extLst>
      <p:ext uri="{BB962C8B-B14F-4D97-AF65-F5344CB8AC3E}">
        <p14:creationId xmlns:p14="http://schemas.microsoft.com/office/powerpoint/2010/main" val="143157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6 Dikdörtgen">
            <a:extLst>
              <a:ext uri="{FF2B5EF4-FFF2-40B4-BE49-F238E27FC236}">
                <a16:creationId xmlns:a16="http://schemas.microsoft.com/office/drawing/2014/main" id="{C48C1389-A76C-41A2-BA83-C4FFEDEAF39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027" name="15 Dikdörtgen">
            <a:extLst>
              <a:ext uri="{FF2B5EF4-FFF2-40B4-BE49-F238E27FC236}">
                <a16:creationId xmlns:a16="http://schemas.microsoft.com/office/drawing/2014/main" id="{07D3B852-C2FC-49EE-A99C-FB5176BD3CA3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028" name="17 Dikdörtgen">
            <a:extLst>
              <a:ext uri="{FF2B5EF4-FFF2-40B4-BE49-F238E27FC236}">
                <a16:creationId xmlns:a16="http://schemas.microsoft.com/office/drawing/2014/main" id="{7A2A8D21-724E-4EF5-8AEF-8ADEE645775F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1029" name="18 Dikdörtgen">
            <a:extLst>
              <a:ext uri="{FF2B5EF4-FFF2-40B4-BE49-F238E27FC236}">
                <a16:creationId xmlns:a16="http://schemas.microsoft.com/office/drawing/2014/main" id="{83F211AC-E85F-41D3-B037-C7F45114B69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tr-TR"/>
          </a:p>
        </p:txBody>
      </p:sp>
      <p:sp>
        <p:nvSpPr>
          <p:cNvPr id="9" name="8 Dikdörtgen">
            <a:extLst>
              <a:ext uri="{FF2B5EF4-FFF2-40B4-BE49-F238E27FC236}">
                <a16:creationId xmlns:a16="http://schemas.microsoft.com/office/drawing/2014/main" id="{3F2FC65C-DB54-470B-8954-5B855C2B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13 Veri Yer Tutucusu">
            <a:extLst>
              <a:ext uri="{FF2B5EF4-FFF2-40B4-BE49-F238E27FC236}">
                <a16:creationId xmlns:a16="http://schemas.microsoft.com/office/drawing/2014/main" id="{1D9E7AF5-C4C8-4AA3-886C-1CCA8A534C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E3B8FFCF-D214-435E-BDE3-27FB626E3D7C}" type="datetime1">
              <a:rPr lang="tr-TR"/>
              <a:pPr>
                <a:defRPr/>
              </a:pPr>
              <a:t>4.12.2020</a:t>
            </a:fld>
            <a:endParaRPr lang="tr-TR"/>
          </a:p>
        </p:txBody>
      </p:sp>
      <p:sp>
        <p:nvSpPr>
          <p:cNvPr id="3" name="2 Altbilgi Yer Tutucusu">
            <a:extLst>
              <a:ext uri="{FF2B5EF4-FFF2-40B4-BE49-F238E27FC236}">
                <a16:creationId xmlns:a16="http://schemas.microsoft.com/office/drawing/2014/main" id="{3AD72B6F-E85D-4D0B-8C43-9F2FE75FC2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8" name="7 Dikdörtgen">
            <a:extLst>
              <a:ext uri="{FF2B5EF4-FFF2-40B4-BE49-F238E27FC236}">
                <a16:creationId xmlns:a16="http://schemas.microsoft.com/office/drawing/2014/main" id="{BC07DDFC-14DD-4D35-86FC-EC1A4FF73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9 Düz Bağlayıcı">
            <a:extLst>
              <a:ext uri="{FF2B5EF4-FFF2-40B4-BE49-F238E27FC236}">
                <a16:creationId xmlns:a16="http://schemas.microsoft.com/office/drawing/2014/main" id="{10252A3A-34F3-413E-B62A-31DAF54EE948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11 Oval">
            <a:extLst>
              <a:ext uri="{FF2B5EF4-FFF2-40B4-BE49-F238E27FC236}">
                <a16:creationId xmlns:a16="http://schemas.microsoft.com/office/drawing/2014/main" id="{A64EF993-7933-47FA-93B1-F40B3911F5C8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14 Oval">
            <a:extLst>
              <a:ext uri="{FF2B5EF4-FFF2-40B4-BE49-F238E27FC236}">
                <a16:creationId xmlns:a16="http://schemas.microsoft.com/office/drawing/2014/main" id="{16F73BA1-60D0-4B09-867F-26234065C9F2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22 Slayt Numarası Yer Tutucusu">
            <a:extLst>
              <a:ext uri="{FF2B5EF4-FFF2-40B4-BE49-F238E27FC236}">
                <a16:creationId xmlns:a16="http://schemas.microsoft.com/office/drawing/2014/main" id="{08FF9A51-A92D-48AB-80CC-898EC2AB8F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89006F"/>
                </a:solidFill>
              </a:defRPr>
            </a:lvl1pPr>
          </a:lstStyle>
          <a:p>
            <a:fld id="{D68C5BFB-EB45-42DA-8761-DDB82B170BFA}" type="slidenum">
              <a:rPr lang="tr-TR" altLang="tr-TR"/>
              <a:pPr/>
              <a:t>‹#›</a:t>
            </a:fld>
            <a:endParaRPr lang="tr-TR" altLang="tr-TR"/>
          </a:p>
        </p:txBody>
      </p:sp>
      <p:sp>
        <p:nvSpPr>
          <p:cNvPr id="1038" name="21 Başlık Yer Tutucusu">
            <a:extLst>
              <a:ext uri="{FF2B5EF4-FFF2-40B4-BE49-F238E27FC236}">
                <a16:creationId xmlns:a16="http://schemas.microsoft.com/office/drawing/2014/main" id="{CD58CA03-B3BD-4379-8F8D-B0DA3C34F52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  <a:endParaRPr lang="en-US" altLang="tr-TR"/>
          </a:p>
        </p:txBody>
      </p:sp>
      <p:sp>
        <p:nvSpPr>
          <p:cNvPr id="1039" name="12 Metin Yer Tutucusu">
            <a:extLst>
              <a:ext uri="{FF2B5EF4-FFF2-40B4-BE49-F238E27FC236}">
                <a16:creationId xmlns:a16="http://schemas.microsoft.com/office/drawing/2014/main" id="{DC013D94-44A5-4D56-8C3F-31AE61AD08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  <a:endParaRPr lang="en-US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68" r:id="rId1"/>
    <p:sldLayoutId id="2147484869" r:id="rId2"/>
    <p:sldLayoutId id="2147484870" r:id="rId3"/>
    <p:sldLayoutId id="2147484871" r:id="rId4"/>
    <p:sldLayoutId id="2147484872" r:id="rId5"/>
    <p:sldLayoutId id="2147484873" r:id="rId6"/>
    <p:sldLayoutId id="2147484874" r:id="rId7"/>
    <p:sldLayoutId id="2147484875" r:id="rId8"/>
    <p:sldLayoutId id="2147484876" r:id="rId9"/>
    <p:sldLayoutId id="2147484867" r:id="rId10"/>
    <p:sldLayoutId id="214748487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Relationship Id="rId4" Type="http://schemas.openxmlformats.org/officeDocument/2006/relationships/hyperlink" Target="http://www.egitimhane.com/" TargetMode="Externa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7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 /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7.gif" /><Relationship Id="rId4" Type="http://schemas.openxmlformats.org/officeDocument/2006/relationships/hyperlink" Target="http://www.egitimhane.com/" TargetMode="Externa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itimhane.com/" TargetMode="External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35208DF8-D36D-40F6-AD22-9216DB5CCFB0}"/>
              </a:ext>
            </a:extLst>
          </p:cNvPr>
          <p:cNvSpPr/>
          <p:nvPr/>
        </p:nvSpPr>
        <p:spPr>
          <a:xfrm>
            <a:off x="1654175" y="1844675"/>
            <a:ext cx="1154113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6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F4CB9A43-CBA4-4CC8-90D3-DFD9087F7CDC}"/>
              </a:ext>
            </a:extLst>
          </p:cNvPr>
          <p:cNvSpPr/>
          <p:nvPr/>
        </p:nvSpPr>
        <p:spPr>
          <a:xfrm>
            <a:off x="3311525" y="1844675"/>
            <a:ext cx="1152525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3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1D90CA8A-6BFF-4710-9CFA-6B610DA8A3CE}"/>
              </a:ext>
            </a:extLst>
          </p:cNvPr>
          <p:cNvSpPr/>
          <p:nvPr/>
        </p:nvSpPr>
        <p:spPr>
          <a:xfrm>
            <a:off x="3529013" y="3500438"/>
            <a:ext cx="1079500" cy="11525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4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A2C704C9-CDC3-4669-9AB2-241A6D3DF585}"/>
              </a:ext>
            </a:extLst>
          </p:cNvPr>
          <p:cNvCxnSpPr/>
          <p:nvPr/>
        </p:nvCxnSpPr>
        <p:spPr>
          <a:xfrm>
            <a:off x="1008063" y="4991100"/>
            <a:ext cx="4248150" cy="2063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93B15A04-6032-4EA6-BB61-9AE7036D74FC}"/>
              </a:ext>
            </a:extLst>
          </p:cNvPr>
          <p:cNvSpPr/>
          <p:nvPr/>
        </p:nvSpPr>
        <p:spPr>
          <a:xfrm>
            <a:off x="863600" y="42926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8CB005D0-174D-4204-AB97-187E79E62A59}"/>
              </a:ext>
            </a:extLst>
          </p:cNvPr>
          <p:cNvSpPr/>
          <p:nvPr/>
        </p:nvSpPr>
        <p:spPr>
          <a:xfrm>
            <a:off x="5040486" y="213820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8733B160-AE73-4628-B4BD-CB61AAD33FF1}"/>
              </a:ext>
            </a:extLst>
          </p:cNvPr>
          <p:cNvSpPr/>
          <p:nvPr/>
        </p:nvSpPr>
        <p:spPr>
          <a:xfrm>
            <a:off x="5040486" y="3969186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EFA9F365-5AB2-4A63-844A-FBFFA5FDB1E7}"/>
              </a:ext>
            </a:extLst>
          </p:cNvPr>
          <p:cNvSpPr/>
          <p:nvPr/>
        </p:nvSpPr>
        <p:spPr>
          <a:xfrm>
            <a:off x="3620111" y="5182289"/>
            <a:ext cx="765263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2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D11C2F5C-A173-47AE-9753-CF02D5856423}"/>
              </a:ext>
            </a:extLst>
          </p:cNvPr>
          <p:cNvSpPr/>
          <p:nvPr/>
        </p:nvSpPr>
        <p:spPr>
          <a:xfrm>
            <a:off x="2808237" y="5217990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5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9EAC9EEF-717A-47ED-A68C-2DCD552DA2F6}"/>
              </a:ext>
            </a:extLst>
          </p:cNvPr>
          <p:cNvSpPr/>
          <p:nvPr/>
        </p:nvSpPr>
        <p:spPr>
          <a:xfrm>
            <a:off x="2042974" y="5228456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2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1E8869F0-FC90-4E36-98D4-34CE47501C76}"/>
              </a:ext>
            </a:extLst>
          </p:cNvPr>
          <p:cNvSpPr/>
          <p:nvPr/>
        </p:nvSpPr>
        <p:spPr>
          <a:xfrm>
            <a:off x="5040485" y="535648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sp>
        <p:nvSpPr>
          <p:cNvPr id="13325" name="WordArt 7">
            <a:extLst>
              <a:ext uri="{FF2B5EF4-FFF2-40B4-BE49-F238E27FC236}">
                <a16:creationId xmlns:a16="http://schemas.microsoft.com/office/drawing/2014/main" id="{BDB14545-FDBF-4164-AD0A-EEF6AC2672D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7800" y="215900"/>
            <a:ext cx="8572500" cy="1385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5BD3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ÇARPMA İŞLEMİ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42EDB3AA-D6BB-4121-85D9-E8BC2705D969}"/>
              </a:ext>
            </a:extLst>
          </p:cNvPr>
          <p:cNvSpPr/>
          <p:nvPr/>
        </p:nvSpPr>
        <p:spPr>
          <a:xfrm>
            <a:off x="2409825" y="549275"/>
            <a:ext cx="1154113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8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78CAC414-F8CD-4177-AA84-826280965EF6}"/>
              </a:ext>
            </a:extLst>
          </p:cNvPr>
          <p:cNvSpPr/>
          <p:nvPr/>
        </p:nvSpPr>
        <p:spPr>
          <a:xfrm>
            <a:off x="4067175" y="549275"/>
            <a:ext cx="1152525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03BC058D-B0F7-4F1E-A2AE-7D0B850358C3}"/>
              </a:ext>
            </a:extLst>
          </p:cNvPr>
          <p:cNvSpPr/>
          <p:nvPr/>
        </p:nvSpPr>
        <p:spPr>
          <a:xfrm>
            <a:off x="4284663" y="2205038"/>
            <a:ext cx="1079500" cy="11525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7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C15B3A55-1B0D-4591-98F4-D2F03DD7B870}"/>
              </a:ext>
            </a:extLst>
          </p:cNvPr>
          <p:cNvCxnSpPr/>
          <p:nvPr/>
        </p:nvCxnSpPr>
        <p:spPr>
          <a:xfrm>
            <a:off x="1763713" y="3695700"/>
            <a:ext cx="4248150" cy="2063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8BD480C9-D9B4-42E7-BA08-7E60C8446D73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78C09BED-0EA0-417B-BEBF-46CBE08212C8}"/>
              </a:ext>
            </a:extLst>
          </p:cNvPr>
          <p:cNvSpPr/>
          <p:nvPr/>
        </p:nvSpPr>
        <p:spPr>
          <a:xfrm>
            <a:off x="5796136" y="84280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DD0C6D07-3C80-43E0-B8A3-C419286C0168}"/>
              </a:ext>
            </a:extLst>
          </p:cNvPr>
          <p:cNvSpPr/>
          <p:nvPr/>
        </p:nvSpPr>
        <p:spPr>
          <a:xfrm>
            <a:off x="5796136" y="2673786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795B32E8-D855-4F4A-AA60-5C4A90C6D72B}"/>
              </a:ext>
            </a:extLst>
          </p:cNvPr>
          <p:cNvSpPr/>
          <p:nvPr/>
        </p:nvSpPr>
        <p:spPr>
          <a:xfrm>
            <a:off x="4375761" y="3886889"/>
            <a:ext cx="765263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3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97A35BB0-BCCF-428E-A554-159FB91A5457}"/>
              </a:ext>
            </a:extLst>
          </p:cNvPr>
          <p:cNvSpPr/>
          <p:nvPr/>
        </p:nvSpPr>
        <p:spPr>
          <a:xfrm>
            <a:off x="3563887" y="3922590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2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46AAD3AC-0445-41B2-9FCC-49A1E9A6E47E}"/>
              </a:ext>
            </a:extLst>
          </p:cNvPr>
          <p:cNvSpPr/>
          <p:nvPr/>
        </p:nvSpPr>
        <p:spPr>
          <a:xfrm>
            <a:off x="2798624" y="3933056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6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E422F46E-99D5-4044-9554-18B0E7147DA3}"/>
              </a:ext>
            </a:extLst>
          </p:cNvPr>
          <p:cNvSpPr/>
          <p:nvPr/>
        </p:nvSpPr>
        <p:spPr>
          <a:xfrm>
            <a:off x="5796135" y="406108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23565" name="Picture 11" descr="Sallanan çocuk gifi | Yeni Slayt">
            <a:extLst>
              <a:ext uri="{FF2B5EF4-FFF2-40B4-BE49-F238E27FC236}">
                <a16:creationId xmlns:a16="http://schemas.microsoft.com/office/drawing/2014/main" id="{5E0A272D-56CA-4606-A062-340CE044A81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3922713"/>
            <a:ext cx="23114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Picture 11" descr="Sallanan çocuk gifi | Yeni Slayt">
            <a:extLst>
              <a:ext uri="{FF2B5EF4-FFF2-40B4-BE49-F238E27FC236}">
                <a16:creationId xmlns:a16="http://schemas.microsoft.com/office/drawing/2014/main" id="{AAD94239-EA64-45FD-B1B5-BC2142BDEB4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088"/>
            <a:ext cx="231140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9930E7F5-EC32-49F6-8116-968A3568555D}"/>
              </a:ext>
            </a:extLst>
          </p:cNvPr>
          <p:cNvSpPr/>
          <p:nvPr/>
        </p:nvSpPr>
        <p:spPr>
          <a:xfrm>
            <a:off x="2409825" y="549275"/>
            <a:ext cx="1154113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7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05C696FB-45A5-47EC-BE72-6C311029E010}"/>
              </a:ext>
            </a:extLst>
          </p:cNvPr>
          <p:cNvSpPr/>
          <p:nvPr/>
        </p:nvSpPr>
        <p:spPr>
          <a:xfrm>
            <a:off x="4067175" y="549275"/>
            <a:ext cx="1152525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8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CDAD40DD-20A0-459B-8C79-DAF432620C47}"/>
              </a:ext>
            </a:extLst>
          </p:cNvPr>
          <p:cNvSpPr/>
          <p:nvPr/>
        </p:nvSpPr>
        <p:spPr>
          <a:xfrm>
            <a:off x="4284663" y="2205038"/>
            <a:ext cx="1079500" cy="11525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5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2EB1F64D-4F9E-45D9-BF6D-ADBA92DF380B}"/>
              </a:ext>
            </a:extLst>
          </p:cNvPr>
          <p:cNvCxnSpPr/>
          <p:nvPr/>
        </p:nvCxnSpPr>
        <p:spPr>
          <a:xfrm>
            <a:off x="1763713" y="3695700"/>
            <a:ext cx="4248150" cy="2063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8F8F0026-1466-45A7-9804-D30F82746FA6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AF11D995-216F-4427-9521-C8C1C2A8E08D}"/>
              </a:ext>
            </a:extLst>
          </p:cNvPr>
          <p:cNvSpPr/>
          <p:nvPr/>
        </p:nvSpPr>
        <p:spPr>
          <a:xfrm>
            <a:off x="5796136" y="84280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9784A60C-594D-4040-B1D7-487C7946B6C4}"/>
              </a:ext>
            </a:extLst>
          </p:cNvPr>
          <p:cNvSpPr/>
          <p:nvPr/>
        </p:nvSpPr>
        <p:spPr>
          <a:xfrm>
            <a:off x="5796136" y="2673786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2E774BCF-C8BE-453F-97B7-FCB4C341B701}"/>
              </a:ext>
            </a:extLst>
          </p:cNvPr>
          <p:cNvSpPr/>
          <p:nvPr/>
        </p:nvSpPr>
        <p:spPr>
          <a:xfrm>
            <a:off x="4375761" y="3886889"/>
            <a:ext cx="765263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0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8E633264-6817-47F7-8989-8DA730E3C230}"/>
              </a:ext>
            </a:extLst>
          </p:cNvPr>
          <p:cNvSpPr/>
          <p:nvPr/>
        </p:nvSpPr>
        <p:spPr>
          <a:xfrm>
            <a:off x="3563887" y="3922590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9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9F6A5163-7A97-4A9C-8FD6-0314F75BBB1F}"/>
              </a:ext>
            </a:extLst>
          </p:cNvPr>
          <p:cNvSpPr/>
          <p:nvPr/>
        </p:nvSpPr>
        <p:spPr>
          <a:xfrm>
            <a:off x="2798624" y="3933056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3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60E09232-C77C-4A3D-A225-BBD96503E722}"/>
              </a:ext>
            </a:extLst>
          </p:cNvPr>
          <p:cNvSpPr/>
          <p:nvPr/>
        </p:nvSpPr>
        <p:spPr>
          <a:xfrm>
            <a:off x="5796135" y="406108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24589" name="Picture 12" descr="kızgın anne gifleri ile ilgili görsel sonucu">
            <a:extLst>
              <a:ext uri="{FF2B5EF4-FFF2-40B4-BE49-F238E27FC236}">
                <a16:creationId xmlns:a16="http://schemas.microsoft.com/office/drawing/2014/main" id="{5DC89CE2-9CFC-4948-8E33-8F2B0293949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655638"/>
            <a:ext cx="1528763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0" name="Picture 12" descr="kızgın anne gifleri ile ilgili görsel sonucu">
            <a:hlinkClick r:id="rId4"/>
            <a:extLst>
              <a:ext uri="{FF2B5EF4-FFF2-40B4-BE49-F238E27FC236}">
                <a16:creationId xmlns:a16="http://schemas.microsoft.com/office/drawing/2014/main" id="{AED63322-1791-4CF3-B490-57DCC2A78B6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4221163"/>
            <a:ext cx="1528762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6E68B8BA-0A5A-4B30-84D2-474A19E87DBC}"/>
              </a:ext>
            </a:extLst>
          </p:cNvPr>
          <p:cNvSpPr/>
          <p:nvPr/>
        </p:nvSpPr>
        <p:spPr>
          <a:xfrm>
            <a:off x="2409825" y="549275"/>
            <a:ext cx="1154113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3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294C0389-8F8C-47AD-B6BE-969A2FB362AE}"/>
              </a:ext>
            </a:extLst>
          </p:cNvPr>
          <p:cNvSpPr/>
          <p:nvPr/>
        </p:nvSpPr>
        <p:spPr>
          <a:xfrm>
            <a:off x="4067175" y="549275"/>
            <a:ext cx="1152525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6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75D2FC7F-E9DC-44D4-A03F-C57FC6000B82}"/>
              </a:ext>
            </a:extLst>
          </p:cNvPr>
          <p:cNvSpPr/>
          <p:nvPr/>
        </p:nvSpPr>
        <p:spPr>
          <a:xfrm>
            <a:off x="4284663" y="2205038"/>
            <a:ext cx="1079500" cy="11525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9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578DD2FB-E19F-4853-B401-A2B8D5EA7C7C}"/>
              </a:ext>
            </a:extLst>
          </p:cNvPr>
          <p:cNvCxnSpPr/>
          <p:nvPr/>
        </p:nvCxnSpPr>
        <p:spPr>
          <a:xfrm>
            <a:off x="1763713" y="3695700"/>
            <a:ext cx="4248150" cy="2063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15E5585C-8823-46E4-9288-F87FE6A56AF9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021624C7-C21C-4E06-BC56-AFE54B976DD5}"/>
              </a:ext>
            </a:extLst>
          </p:cNvPr>
          <p:cNvSpPr/>
          <p:nvPr/>
        </p:nvSpPr>
        <p:spPr>
          <a:xfrm>
            <a:off x="5796136" y="84280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CE1AE845-06AC-4B45-A059-B654C53C6B6A}"/>
              </a:ext>
            </a:extLst>
          </p:cNvPr>
          <p:cNvSpPr/>
          <p:nvPr/>
        </p:nvSpPr>
        <p:spPr>
          <a:xfrm>
            <a:off x="5796136" y="2673786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4C927346-31B2-4979-9CDE-65161CA77934}"/>
              </a:ext>
            </a:extLst>
          </p:cNvPr>
          <p:cNvSpPr/>
          <p:nvPr/>
        </p:nvSpPr>
        <p:spPr>
          <a:xfrm>
            <a:off x="4375761" y="3886889"/>
            <a:ext cx="765263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4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768D2699-ACF1-4706-A4C9-02955E100A00}"/>
              </a:ext>
            </a:extLst>
          </p:cNvPr>
          <p:cNvSpPr/>
          <p:nvPr/>
        </p:nvSpPr>
        <p:spPr>
          <a:xfrm>
            <a:off x="3563887" y="3922590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2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4670E824-24C7-4CC0-A1F8-5D21171AECE6}"/>
              </a:ext>
            </a:extLst>
          </p:cNvPr>
          <p:cNvSpPr/>
          <p:nvPr/>
        </p:nvSpPr>
        <p:spPr>
          <a:xfrm>
            <a:off x="2798624" y="3933056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3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65D794AB-F24E-432C-9EF8-E3B4818B63BE}"/>
              </a:ext>
            </a:extLst>
          </p:cNvPr>
          <p:cNvSpPr/>
          <p:nvPr/>
        </p:nvSpPr>
        <p:spPr>
          <a:xfrm>
            <a:off x="5796135" y="406108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26637" name="Picture 6" descr="Nio transparent GIF - Find on GIFER">
            <a:extLst>
              <a:ext uri="{FF2B5EF4-FFF2-40B4-BE49-F238E27FC236}">
                <a16:creationId xmlns:a16="http://schemas.microsoft.com/office/drawing/2014/main" id="{88A80E46-62C0-41BD-A24F-94F30E35E03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414338"/>
            <a:ext cx="1784350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8" name="Picture 6" descr="Nio transparent GIF - Find on GIFER">
            <a:extLst>
              <a:ext uri="{FF2B5EF4-FFF2-40B4-BE49-F238E27FC236}">
                <a16:creationId xmlns:a16="http://schemas.microsoft.com/office/drawing/2014/main" id="{5EAADCF2-661B-4140-B747-4B3004B7FB0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3695700"/>
            <a:ext cx="1784350" cy="258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BC1ECC01-5DB7-40C5-BB1E-C4217A49045F}"/>
              </a:ext>
            </a:extLst>
          </p:cNvPr>
          <p:cNvSpPr/>
          <p:nvPr/>
        </p:nvSpPr>
        <p:spPr>
          <a:xfrm>
            <a:off x="2409825" y="549275"/>
            <a:ext cx="1154113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6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D171FD1F-83B0-4322-BA4B-A68C9843A596}"/>
              </a:ext>
            </a:extLst>
          </p:cNvPr>
          <p:cNvSpPr/>
          <p:nvPr/>
        </p:nvSpPr>
        <p:spPr>
          <a:xfrm>
            <a:off x="4067175" y="549275"/>
            <a:ext cx="1152525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3491F401-A399-4C8E-97A2-940AD64AE2E1}"/>
              </a:ext>
            </a:extLst>
          </p:cNvPr>
          <p:cNvSpPr/>
          <p:nvPr/>
        </p:nvSpPr>
        <p:spPr>
          <a:xfrm>
            <a:off x="4284663" y="2205038"/>
            <a:ext cx="1079500" cy="11525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5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50DB94BF-5E2E-425B-AC14-67D70BE8F97C}"/>
              </a:ext>
            </a:extLst>
          </p:cNvPr>
          <p:cNvCxnSpPr/>
          <p:nvPr/>
        </p:nvCxnSpPr>
        <p:spPr>
          <a:xfrm>
            <a:off x="1763713" y="3695700"/>
            <a:ext cx="4248150" cy="2063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95F852F7-56CE-45FC-ACD4-56A7389EDC29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53BDC921-2103-494D-B457-823C1DC9DC57}"/>
              </a:ext>
            </a:extLst>
          </p:cNvPr>
          <p:cNvSpPr/>
          <p:nvPr/>
        </p:nvSpPr>
        <p:spPr>
          <a:xfrm>
            <a:off x="5796136" y="84280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0CE2BB3B-7C20-4B8A-AA45-BEF3B8DA234A}"/>
              </a:ext>
            </a:extLst>
          </p:cNvPr>
          <p:cNvSpPr/>
          <p:nvPr/>
        </p:nvSpPr>
        <p:spPr>
          <a:xfrm>
            <a:off x="5796136" y="2673786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98377D49-CC17-4D86-B107-8BDB21E7A600}"/>
              </a:ext>
            </a:extLst>
          </p:cNvPr>
          <p:cNvSpPr/>
          <p:nvPr/>
        </p:nvSpPr>
        <p:spPr>
          <a:xfrm>
            <a:off x="4375761" y="3886889"/>
            <a:ext cx="765263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5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ED3802C2-4D2F-4B13-9554-08C90B623527}"/>
              </a:ext>
            </a:extLst>
          </p:cNvPr>
          <p:cNvSpPr/>
          <p:nvPr/>
        </p:nvSpPr>
        <p:spPr>
          <a:xfrm>
            <a:off x="3563887" y="3922590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D2274A88-7029-45A9-B547-A4B6D16D15A9}"/>
              </a:ext>
            </a:extLst>
          </p:cNvPr>
          <p:cNvSpPr/>
          <p:nvPr/>
        </p:nvSpPr>
        <p:spPr>
          <a:xfrm>
            <a:off x="2798624" y="3933056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3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E51DAAE6-D5E4-4DEC-9369-DCD1BEDAE014}"/>
              </a:ext>
            </a:extLst>
          </p:cNvPr>
          <p:cNvSpPr/>
          <p:nvPr/>
        </p:nvSpPr>
        <p:spPr>
          <a:xfrm>
            <a:off x="5796135" y="406108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27661" name="Picture 6" descr="Nio transparent GIF - Find on GIFER">
            <a:extLst>
              <a:ext uri="{FF2B5EF4-FFF2-40B4-BE49-F238E27FC236}">
                <a16:creationId xmlns:a16="http://schemas.microsoft.com/office/drawing/2014/main" id="{4A4D0200-F064-4EF7-863B-EC252AC544D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414338"/>
            <a:ext cx="1784350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2" name="Picture 6" descr="Nio transparent GIF - Find on GIFER">
            <a:extLst>
              <a:ext uri="{FF2B5EF4-FFF2-40B4-BE49-F238E27FC236}">
                <a16:creationId xmlns:a16="http://schemas.microsoft.com/office/drawing/2014/main" id="{1C1DAA56-72BD-4655-9D34-733929D5001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3611563"/>
            <a:ext cx="1784350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C8633700-74BE-4D2C-8B5D-A37E0EFEC630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028FFA0F-97D7-40C4-91B4-93FE6842C31E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0581DF88-E55B-4019-BF9D-D727F3BAB948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663AC999-5B9D-4CB2-95C7-FB668A5D4D86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F7956DDC-5923-4227-A6EA-9D0763F22968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8B1F74F6-77B6-46E0-BEA3-C25F470BAA5B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1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336E3B22-7E25-4E51-8D90-5E91B3997543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AA15C998-C6D6-4E91-A9DB-DAF94AAE530B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CAA1366C-1CB0-4D54-889A-84AB976D1A16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C80EDF3B-0B07-404A-BE69-E90E1CA2C881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DE3B5474-4638-456E-B465-1B3C66BA5E50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436389E8-241A-475C-A30F-06D98A8873F4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0C01A037-D8EF-431E-B7C7-B04F15F4F89B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2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76253068-58DA-4DB8-BC34-5F60CE2D18F6}"/>
              </a:ext>
            </a:extLst>
          </p:cNvPr>
          <p:cNvSpPr/>
          <p:nvPr/>
        </p:nvSpPr>
        <p:spPr>
          <a:xfrm>
            <a:off x="2627313" y="55499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BD56CBE4-DB33-4576-88A8-36C1211E8E5F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7" name="26 Oval">
            <a:extLst>
              <a:ext uri="{FF2B5EF4-FFF2-40B4-BE49-F238E27FC236}">
                <a16:creationId xmlns:a16="http://schemas.microsoft.com/office/drawing/2014/main" id="{94A8CDA2-9480-4ADE-BF74-65F5B6854865}"/>
              </a:ext>
            </a:extLst>
          </p:cNvPr>
          <p:cNvSpPr/>
          <p:nvPr/>
        </p:nvSpPr>
        <p:spPr>
          <a:xfrm>
            <a:off x="7132638" y="1031875"/>
            <a:ext cx="719137" cy="792163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1</a:t>
            </a:r>
          </a:p>
        </p:txBody>
      </p:sp>
      <p:sp>
        <p:nvSpPr>
          <p:cNvPr id="28" name="27 Oval">
            <a:extLst>
              <a:ext uri="{FF2B5EF4-FFF2-40B4-BE49-F238E27FC236}">
                <a16:creationId xmlns:a16="http://schemas.microsoft.com/office/drawing/2014/main" id="{F86193AF-49B6-4138-819B-FD97839B177E}"/>
              </a:ext>
            </a:extLst>
          </p:cNvPr>
          <p:cNvSpPr/>
          <p:nvPr/>
        </p:nvSpPr>
        <p:spPr>
          <a:xfrm>
            <a:off x="2806700" y="3132138"/>
            <a:ext cx="504825" cy="647700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1</a:t>
            </a:r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A7EE03F5-AF80-4B14-854A-C1B7A6AC9112}"/>
              </a:ext>
            </a:extLst>
          </p:cNvPr>
          <p:cNvSpPr/>
          <p:nvPr/>
        </p:nvSpPr>
        <p:spPr>
          <a:xfrm>
            <a:off x="468313" y="843850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AAAD06B3-4976-47A8-A910-3EECEA31B0C9}"/>
              </a:ext>
            </a:extLst>
          </p:cNvPr>
          <p:cNvSpPr/>
          <p:nvPr/>
        </p:nvSpPr>
        <p:spPr>
          <a:xfrm>
            <a:off x="6084168" y="2134969"/>
            <a:ext cx="2963492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6" name="Dikdörtgen 25">
            <a:extLst>
              <a:ext uri="{FF2B5EF4-FFF2-40B4-BE49-F238E27FC236}">
                <a16:creationId xmlns:a16="http://schemas.microsoft.com/office/drawing/2014/main" id="{D3446919-359A-47C1-B0CF-EFEF8175A697}"/>
              </a:ext>
            </a:extLst>
          </p:cNvPr>
          <p:cNvSpPr/>
          <p:nvPr/>
        </p:nvSpPr>
        <p:spPr>
          <a:xfrm>
            <a:off x="6118378" y="5658534"/>
            <a:ext cx="274864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29718" name="Picture 11" descr="Sallanan çocuk gifi | Yeni Slayt">
            <a:extLst>
              <a:ext uri="{FF2B5EF4-FFF2-40B4-BE49-F238E27FC236}">
                <a16:creationId xmlns:a16="http://schemas.microsoft.com/office/drawing/2014/main" id="{D91495AF-C664-433E-AC4B-10B37F94951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890838"/>
            <a:ext cx="2693987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7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BDE11DCA-DB80-4694-B8C8-B8E9493B09F4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D9FF6928-EA43-46CB-9BE0-92B1DFD03E03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53166D3C-C048-4A53-9F17-67F2D5F22773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6672E8C6-7C5B-47D0-A329-DC5FE02A1253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08CE19A5-D9B1-445B-B792-BF2CC2BE00BE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586F075D-1CFA-4165-9BEF-E7805793DC68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1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E4B63A40-270E-42DC-A3E9-4BBCBCB737D2}"/>
              </a:ext>
            </a:extLst>
          </p:cNvPr>
          <p:cNvSpPr/>
          <p:nvPr/>
        </p:nvSpPr>
        <p:spPr>
          <a:xfrm>
            <a:off x="5414963" y="31623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BC7E9AA4-3522-45E6-A61B-3C9B7D0310BE}"/>
              </a:ext>
            </a:extLst>
          </p:cNvPr>
          <p:cNvSpPr/>
          <p:nvPr/>
        </p:nvSpPr>
        <p:spPr>
          <a:xfrm>
            <a:off x="4248150" y="314166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35CCF84D-440C-4B98-82BD-C5201B1DB395}"/>
              </a:ext>
            </a:extLst>
          </p:cNvPr>
          <p:cNvSpPr/>
          <p:nvPr/>
        </p:nvSpPr>
        <p:spPr>
          <a:xfrm>
            <a:off x="4352925" y="4265613"/>
            <a:ext cx="936625" cy="86518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D04DC73C-E825-4214-BFB0-464B535EDD5A}"/>
              </a:ext>
            </a:extLst>
          </p:cNvPr>
          <p:cNvSpPr/>
          <p:nvPr/>
        </p:nvSpPr>
        <p:spPr>
          <a:xfrm>
            <a:off x="3059113" y="4265613"/>
            <a:ext cx="936625" cy="86518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1BC7C982-BCF2-4D96-B709-D29D5C0104D5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F946B6AA-D189-494F-A68D-8C7CF03F52BB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52F078EF-BBE0-4B6A-A4B0-8AE053FBEC3A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6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6A15B648-87B2-4D15-AC5F-DAE10C4548AE}"/>
              </a:ext>
            </a:extLst>
          </p:cNvPr>
          <p:cNvSpPr/>
          <p:nvPr/>
        </p:nvSpPr>
        <p:spPr>
          <a:xfrm>
            <a:off x="2627313" y="55499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02E7A1A6-F90D-4311-B31F-82808AF08959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7" name="26 Oval">
            <a:extLst>
              <a:ext uri="{FF2B5EF4-FFF2-40B4-BE49-F238E27FC236}">
                <a16:creationId xmlns:a16="http://schemas.microsoft.com/office/drawing/2014/main" id="{ACA3782A-1602-4C7F-B765-E456EB6F6926}"/>
              </a:ext>
            </a:extLst>
          </p:cNvPr>
          <p:cNvSpPr/>
          <p:nvPr/>
        </p:nvSpPr>
        <p:spPr>
          <a:xfrm>
            <a:off x="7132638" y="1031875"/>
            <a:ext cx="719137" cy="792163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3</a:t>
            </a:r>
          </a:p>
        </p:txBody>
      </p:sp>
      <p:sp>
        <p:nvSpPr>
          <p:cNvPr id="28" name="27 Oval">
            <a:extLst>
              <a:ext uri="{FF2B5EF4-FFF2-40B4-BE49-F238E27FC236}">
                <a16:creationId xmlns:a16="http://schemas.microsoft.com/office/drawing/2014/main" id="{A78C8A42-6CCD-481F-A81D-8F729D618133}"/>
              </a:ext>
            </a:extLst>
          </p:cNvPr>
          <p:cNvSpPr/>
          <p:nvPr/>
        </p:nvSpPr>
        <p:spPr>
          <a:xfrm>
            <a:off x="2224088" y="3162300"/>
            <a:ext cx="504825" cy="647700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1</a:t>
            </a:r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E182983E-86BE-4F38-9790-673FFAE1C8FB}"/>
              </a:ext>
            </a:extLst>
          </p:cNvPr>
          <p:cNvSpPr/>
          <p:nvPr/>
        </p:nvSpPr>
        <p:spPr>
          <a:xfrm>
            <a:off x="468313" y="843850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E0B9EBB7-9A4B-48FD-AAF8-87A197450834}"/>
              </a:ext>
            </a:extLst>
          </p:cNvPr>
          <p:cNvSpPr/>
          <p:nvPr/>
        </p:nvSpPr>
        <p:spPr>
          <a:xfrm>
            <a:off x="6084168" y="2134969"/>
            <a:ext cx="2963492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6" name="Dikdörtgen 25">
            <a:extLst>
              <a:ext uri="{FF2B5EF4-FFF2-40B4-BE49-F238E27FC236}">
                <a16:creationId xmlns:a16="http://schemas.microsoft.com/office/drawing/2014/main" id="{C03500F8-5833-4718-BD00-19C7E2CC42E0}"/>
              </a:ext>
            </a:extLst>
          </p:cNvPr>
          <p:cNvSpPr/>
          <p:nvPr/>
        </p:nvSpPr>
        <p:spPr>
          <a:xfrm>
            <a:off x="6118378" y="5658534"/>
            <a:ext cx="274864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sp>
        <p:nvSpPr>
          <p:cNvPr id="29" name="14 Yuvarlatılmış Dikdörtgen">
            <a:extLst>
              <a:ext uri="{FF2B5EF4-FFF2-40B4-BE49-F238E27FC236}">
                <a16:creationId xmlns:a16="http://schemas.microsoft.com/office/drawing/2014/main" id="{F6826A51-0095-4F6E-9E06-7E6A2E023814}"/>
              </a:ext>
            </a:extLst>
          </p:cNvPr>
          <p:cNvSpPr/>
          <p:nvPr/>
        </p:nvSpPr>
        <p:spPr>
          <a:xfrm>
            <a:off x="3059113" y="31623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31767" name="Picture 11" descr="Sallanan çocuk gifi | Yeni Slayt">
            <a:extLst>
              <a:ext uri="{FF2B5EF4-FFF2-40B4-BE49-F238E27FC236}">
                <a16:creationId xmlns:a16="http://schemas.microsoft.com/office/drawing/2014/main" id="{023B3971-4099-4EFC-8270-16F5FCFEC7B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8" y="2890838"/>
            <a:ext cx="2693987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002B9E19-65E1-494E-8D6A-D67F5D0B5758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A1300B06-B47C-4CE1-AF32-20CB2212CD36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3E12CDB1-4D21-4379-8AB4-691A3DF1EAAF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5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5E58683A-D419-4A39-86A0-C1DEA94FF219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38376CE2-83ED-4BD1-8624-208C25A89F42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1B53621C-9122-4623-8853-2013F2EDB06A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2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E1838C68-F89F-49BB-9007-ABB736A686CE}"/>
              </a:ext>
            </a:extLst>
          </p:cNvPr>
          <p:cNvSpPr/>
          <p:nvPr/>
        </p:nvSpPr>
        <p:spPr>
          <a:xfrm>
            <a:off x="5414963" y="31623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EE2FA1CA-27E0-44CE-8AF1-8B51CFB3D1EB}"/>
              </a:ext>
            </a:extLst>
          </p:cNvPr>
          <p:cNvSpPr/>
          <p:nvPr/>
        </p:nvSpPr>
        <p:spPr>
          <a:xfrm>
            <a:off x="4248150" y="314166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7693BF86-F1C3-44F4-831E-A307ACEA980B}"/>
              </a:ext>
            </a:extLst>
          </p:cNvPr>
          <p:cNvSpPr/>
          <p:nvPr/>
        </p:nvSpPr>
        <p:spPr>
          <a:xfrm>
            <a:off x="4352925" y="4265613"/>
            <a:ext cx="936625" cy="86518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C35B6D5B-3580-44F8-A7B0-CAE8F24706C1}"/>
              </a:ext>
            </a:extLst>
          </p:cNvPr>
          <p:cNvSpPr/>
          <p:nvPr/>
        </p:nvSpPr>
        <p:spPr>
          <a:xfrm>
            <a:off x="3059113" y="4265613"/>
            <a:ext cx="936625" cy="86518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6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82B02A2E-424F-4773-AC72-BBF88DEBB368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945DF04A-21A5-435D-8995-E80DFA2CD97E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B53BC615-CA98-4FC2-95DE-E70B04ED2676}"/>
              </a:ext>
            </a:extLst>
          </p:cNvPr>
          <p:cNvSpPr/>
          <p:nvPr/>
        </p:nvSpPr>
        <p:spPr>
          <a:xfrm>
            <a:off x="5386388" y="55499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0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432998DD-DD51-446A-936E-020DBC7AD195}"/>
              </a:ext>
            </a:extLst>
          </p:cNvPr>
          <p:cNvSpPr/>
          <p:nvPr/>
        </p:nvSpPr>
        <p:spPr>
          <a:xfrm>
            <a:off x="2987675" y="551815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B37D106D-CA2A-4542-B4C5-9B77E3771661}"/>
              </a:ext>
            </a:extLst>
          </p:cNvPr>
          <p:cNvSpPr/>
          <p:nvPr/>
        </p:nvSpPr>
        <p:spPr>
          <a:xfrm>
            <a:off x="4222750" y="55499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7" name="26 Oval">
            <a:extLst>
              <a:ext uri="{FF2B5EF4-FFF2-40B4-BE49-F238E27FC236}">
                <a16:creationId xmlns:a16="http://schemas.microsoft.com/office/drawing/2014/main" id="{7F8A9D06-65C7-4645-849D-383262B351DE}"/>
              </a:ext>
            </a:extLst>
          </p:cNvPr>
          <p:cNvSpPr/>
          <p:nvPr/>
        </p:nvSpPr>
        <p:spPr>
          <a:xfrm>
            <a:off x="7132638" y="1031875"/>
            <a:ext cx="719137" cy="792163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2</a:t>
            </a:r>
          </a:p>
        </p:txBody>
      </p:sp>
      <p:sp>
        <p:nvSpPr>
          <p:cNvPr id="28" name="27 Oval">
            <a:extLst>
              <a:ext uri="{FF2B5EF4-FFF2-40B4-BE49-F238E27FC236}">
                <a16:creationId xmlns:a16="http://schemas.microsoft.com/office/drawing/2014/main" id="{085F1B19-F407-4920-9D3B-67B4875B4AD0}"/>
              </a:ext>
            </a:extLst>
          </p:cNvPr>
          <p:cNvSpPr/>
          <p:nvPr/>
        </p:nvSpPr>
        <p:spPr>
          <a:xfrm>
            <a:off x="2224088" y="3162300"/>
            <a:ext cx="504825" cy="647700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1</a:t>
            </a:r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E0CA31AA-0166-4FA9-B0BB-60C8030B8D52}"/>
              </a:ext>
            </a:extLst>
          </p:cNvPr>
          <p:cNvSpPr/>
          <p:nvPr/>
        </p:nvSpPr>
        <p:spPr>
          <a:xfrm>
            <a:off x="468313" y="843850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C18801AE-4A7C-431D-BC96-35850B472110}"/>
              </a:ext>
            </a:extLst>
          </p:cNvPr>
          <p:cNvSpPr/>
          <p:nvPr/>
        </p:nvSpPr>
        <p:spPr>
          <a:xfrm>
            <a:off x="6084168" y="2134969"/>
            <a:ext cx="2963492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6" name="Dikdörtgen 25">
            <a:extLst>
              <a:ext uri="{FF2B5EF4-FFF2-40B4-BE49-F238E27FC236}">
                <a16:creationId xmlns:a16="http://schemas.microsoft.com/office/drawing/2014/main" id="{436852DC-FE4A-4E1C-9F6F-E085FC749A3B}"/>
              </a:ext>
            </a:extLst>
          </p:cNvPr>
          <p:cNvSpPr/>
          <p:nvPr/>
        </p:nvSpPr>
        <p:spPr>
          <a:xfrm>
            <a:off x="6372225" y="5658534"/>
            <a:ext cx="2494800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sp>
        <p:nvSpPr>
          <p:cNvPr id="29" name="14 Yuvarlatılmış Dikdörtgen">
            <a:extLst>
              <a:ext uri="{FF2B5EF4-FFF2-40B4-BE49-F238E27FC236}">
                <a16:creationId xmlns:a16="http://schemas.microsoft.com/office/drawing/2014/main" id="{F2377022-CDF5-418E-851F-34EE4F863A06}"/>
              </a:ext>
            </a:extLst>
          </p:cNvPr>
          <p:cNvSpPr/>
          <p:nvPr/>
        </p:nvSpPr>
        <p:spPr>
          <a:xfrm>
            <a:off x="3059113" y="31623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33815" name="Picture 11" descr="Sallanan çocuk gifi | Yeni Slayt">
            <a:extLst>
              <a:ext uri="{FF2B5EF4-FFF2-40B4-BE49-F238E27FC236}">
                <a16:creationId xmlns:a16="http://schemas.microsoft.com/office/drawing/2014/main" id="{577F0447-6426-46F8-9E88-5922AFA8A22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238" y="2952750"/>
            <a:ext cx="2693987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D0320B69-E97B-48BA-82EA-8702AFBEBEC9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0C6364BC-B104-45BC-B183-CDA8F217713D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314B6E44-D979-4B71-B207-7F3D3C69EF94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9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397D2ECB-BDC4-47D9-82BA-17B311FD86FD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A620DFF0-D0E0-4006-8E04-5F50C66A854D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83181AD1-83C8-4AD7-826C-8EF48304F160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2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19881FBC-18E0-4A73-AE17-4C9DC273F682}"/>
              </a:ext>
            </a:extLst>
          </p:cNvPr>
          <p:cNvSpPr/>
          <p:nvPr/>
        </p:nvSpPr>
        <p:spPr>
          <a:xfrm>
            <a:off x="5414963" y="31623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10B19033-F760-4FEB-9261-E66A0342AB87}"/>
              </a:ext>
            </a:extLst>
          </p:cNvPr>
          <p:cNvSpPr/>
          <p:nvPr/>
        </p:nvSpPr>
        <p:spPr>
          <a:xfrm>
            <a:off x="4248150" y="314166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2B078950-ABBE-42AA-98F3-8F4D82DF984F}"/>
              </a:ext>
            </a:extLst>
          </p:cNvPr>
          <p:cNvSpPr/>
          <p:nvPr/>
        </p:nvSpPr>
        <p:spPr>
          <a:xfrm>
            <a:off x="4352925" y="4265613"/>
            <a:ext cx="936625" cy="86518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C57CD571-8C04-4D45-A0D9-4AF61F6DEDC7}"/>
              </a:ext>
            </a:extLst>
          </p:cNvPr>
          <p:cNvSpPr/>
          <p:nvPr/>
        </p:nvSpPr>
        <p:spPr>
          <a:xfrm>
            <a:off x="3059113" y="4265613"/>
            <a:ext cx="936625" cy="86518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1A8AACE1-B2B8-41A4-9113-AF6E939CFDA7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094901DB-2E30-4CDB-BBC5-BC2202B04F8A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12363FD8-D0F6-4794-AE0D-91EAF69DA7D0}"/>
              </a:ext>
            </a:extLst>
          </p:cNvPr>
          <p:cNvSpPr/>
          <p:nvPr/>
        </p:nvSpPr>
        <p:spPr>
          <a:xfrm>
            <a:off x="5386388" y="55499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2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5A16DCBA-B9AF-49AF-94C9-D877746497C7}"/>
              </a:ext>
            </a:extLst>
          </p:cNvPr>
          <p:cNvSpPr/>
          <p:nvPr/>
        </p:nvSpPr>
        <p:spPr>
          <a:xfrm>
            <a:off x="2987675" y="551815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8939E457-B326-4C25-A087-EF02F33E6D15}"/>
              </a:ext>
            </a:extLst>
          </p:cNvPr>
          <p:cNvSpPr/>
          <p:nvPr/>
        </p:nvSpPr>
        <p:spPr>
          <a:xfrm>
            <a:off x="4222750" y="55499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7" name="26 Oval">
            <a:extLst>
              <a:ext uri="{FF2B5EF4-FFF2-40B4-BE49-F238E27FC236}">
                <a16:creationId xmlns:a16="http://schemas.microsoft.com/office/drawing/2014/main" id="{A476C4D7-4231-4366-9A7E-E2D78879C202}"/>
              </a:ext>
            </a:extLst>
          </p:cNvPr>
          <p:cNvSpPr/>
          <p:nvPr/>
        </p:nvSpPr>
        <p:spPr>
          <a:xfrm>
            <a:off x="7132638" y="1031875"/>
            <a:ext cx="719137" cy="792163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7</a:t>
            </a:r>
          </a:p>
        </p:txBody>
      </p:sp>
      <p:sp>
        <p:nvSpPr>
          <p:cNvPr id="28" name="27 Oval">
            <a:extLst>
              <a:ext uri="{FF2B5EF4-FFF2-40B4-BE49-F238E27FC236}">
                <a16:creationId xmlns:a16="http://schemas.microsoft.com/office/drawing/2014/main" id="{9E923454-31B6-4380-8092-596FE43552F2}"/>
              </a:ext>
            </a:extLst>
          </p:cNvPr>
          <p:cNvSpPr/>
          <p:nvPr/>
        </p:nvSpPr>
        <p:spPr>
          <a:xfrm>
            <a:off x="2224088" y="3162300"/>
            <a:ext cx="504825" cy="647700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1</a:t>
            </a:r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3122A71B-F268-4613-A640-151E8237709B}"/>
              </a:ext>
            </a:extLst>
          </p:cNvPr>
          <p:cNvSpPr/>
          <p:nvPr/>
        </p:nvSpPr>
        <p:spPr>
          <a:xfrm>
            <a:off x="468313" y="843850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00A6D52A-31D1-433C-A262-DA405237D877}"/>
              </a:ext>
            </a:extLst>
          </p:cNvPr>
          <p:cNvSpPr/>
          <p:nvPr/>
        </p:nvSpPr>
        <p:spPr>
          <a:xfrm>
            <a:off x="6084168" y="2134969"/>
            <a:ext cx="2963492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6" name="Dikdörtgen 25">
            <a:extLst>
              <a:ext uri="{FF2B5EF4-FFF2-40B4-BE49-F238E27FC236}">
                <a16:creationId xmlns:a16="http://schemas.microsoft.com/office/drawing/2014/main" id="{FC0F8169-21A9-481D-893E-C8C1A1878B55}"/>
              </a:ext>
            </a:extLst>
          </p:cNvPr>
          <p:cNvSpPr/>
          <p:nvPr/>
        </p:nvSpPr>
        <p:spPr>
          <a:xfrm>
            <a:off x="6372225" y="5658534"/>
            <a:ext cx="2494800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sp>
        <p:nvSpPr>
          <p:cNvPr id="29" name="14 Yuvarlatılmış Dikdörtgen">
            <a:extLst>
              <a:ext uri="{FF2B5EF4-FFF2-40B4-BE49-F238E27FC236}">
                <a16:creationId xmlns:a16="http://schemas.microsoft.com/office/drawing/2014/main" id="{8104578C-9214-49CC-B7E9-7D7BEA481A48}"/>
              </a:ext>
            </a:extLst>
          </p:cNvPr>
          <p:cNvSpPr/>
          <p:nvPr/>
        </p:nvSpPr>
        <p:spPr>
          <a:xfrm>
            <a:off x="3059113" y="31623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27 Oval">
            <a:extLst>
              <a:ext uri="{FF2B5EF4-FFF2-40B4-BE49-F238E27FC236}">
                <a16:creationId xmlns:a16="http://schemas.microsoft.com/office/drawing/2014/main" id="{D9A9129D-BFFA-46A0-857B-0160938715DC}"/>
              </a:ext>
            </a:extLst>
          </p:cNvPr>
          <p:cNvSpPr/>
          <p:nvPr/>
        </p:nvSpPr>
        <p:spPr>
          <a:xfrm>
            <a:off x="6880225" y="4359275"/>
            <a:ext cx="504825" cy="647700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8D905D32-D281-4399-B0FB-3EA245A18ADD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D1CC740F-7F63-40D5-8B7B-3B02F8300224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01C3451A-453C-4802-BA46-9B7510BD6FAF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EA0F490B-A24D-408F-907B-E405024F41F5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1999CCA6-0F94-45AB-8970-779F314D4350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CCDFFBB8-2481-4174-BB2F-42749B71CF3D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2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6D849112-69DC-42EF-844C-773B2DBCB99A}"/>
              </a:ext>
            </a:extLst>
          </p:cNvPr>
          <p:cNvSpPr/>
          <p:nvPr/>
        </p:nvSpPr>
        <p:spPr>
          <a:xfrm>
            <a:off x="5414963" y="31623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CD64324B-A105-4BF0-B951-26D31DAAAD1C}"/>
              </a:ext>
            </a:extLst>
          </p:cNvPr>
          <p:cNvSpPr/>
          <p:nvPr/>
        </p:nvSpPr>
        <p:spPr>
          <a:xfrm>
            <a:off x="4248150" y="314166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55EBC0F0-D3CE-4DAD-8BCB-51742B832534}"/>
              </a:ext>
            </a:extLst>
          </p:cNvPr>
          <p:cNvSpPr/>
          <p:nvPr/>
        </p:nvSpPr>
        <p:spPr>
          <a:xfrm>
            <a:off x="4352925" y="4265613"/>
            <a:ext cx="936625" cy="86518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57A6A47F-EC8F-4546-9A4A-B76761EC7287}"/>
              </a:ext>
            </a:extLst>
          </p:cNvPr>
          <p:cNvSpPr/>
          <p:nvPr/>
        </p:nvSpPr>
        <p:spPr>
          <a:xfrm>
            <a:off x="3059113" y="4265613"/>
            <a:ext cx="936625" cy="865187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7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6C1CC5BF-C33D-4C2F-8C13-C322E99DFF9D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0820E9CD-C6C8-4FC1-8B3E-B8480B5728DA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5A6A4B49-4CC8-44D8-9700-C44B4444DA1E}"/>
              </a:ext>
            </a:extLst>
          </p:cNvPr>
          <p:cNvSpPr/>
          <p:nvPr/>
        </p:nvSpPr>
        <p:spPr>
          <a:xfrm>
            <a:off x="5386388" y="55499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+mj-lt"/>
              </a:rPr>
              <a:t>2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759C6930-9D8A-4FF1-92AC-800615A2BD6C}"/>
              </a:ext>
            </a:extLst>
          </p:cNvPr>
          <p:cNvSpPr/>
          <p:nvPr/>
        </p:nvSpPr>
        <p:spPr>
          <a:xfrm>
            <a:off x="2987675" y="551815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AB00F769-DE68-4E6A-911F-3D4699D1E83D}"/>
              </a:ext>
            </a:extLst>
          </p:cNvPr>
          <p:cNvSpPr/>
          <p:nvPr/>
        </p:nvSpPr>
        <p:spPr>
          <a:xfrm>
            <a:off x="4222750" y="55499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7" name="26 Oval">
            <a:extLst>
              <a:ext uri="{FF2B5EF4-FFF2-40B4-BE49-F238E27FC236}">
                <a16:creationId xmlns:a16="http://schemas.microsoft.com/office/drawing/2014/main" id="{D66013A9-9A75-4F85-9BB6-5B19942ABA9A}"/>
              </a:ext>
            </a:extLst>
          </p:cNvPr>
          <p:cNvSpPr/>
          <p:nvPr/>
        </p:nvSpPr>
        <p:spPr>
          <a:xfrm>
            <a:off x="7132638" y="1031875"/>
            <a:ext cx="719137" cy="792163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3</a:t>
            </a:r>
          </a:p>
        </p:txBody>
      </p:sp>
      <p:sp>
        <p:nvSpPr>
          <p:cNvPr id="28" name="27 Oval">
            <a:extLst>
              <a:ext uri="{FF2B5EF4-FFF2-40B4-BE49-F238E27FC236}">
                <a16:creationId xmlns:a16="http://schemas.microsoft.com/office/drawing/2014/main" id="{B88A33E2-5815-4C1D-948B-C28187F1463C}"/>
              </a:ext>
            </a:extLst>
          </p:cNvPr>
          <p:cNvSpPr/>
          <p:nvPr/>
        </p:nvSpPr>
        <p:spPr>
          <a:xfrm>
            <a:off x="2224088" y="3162300"/>
            <a:ext cx="504825" cy="647700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1</a:t>
            </a:r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6BD85965-4D4C-4B4F-8192-0BBFC3195CD9}"/>
              </a:ext>
            </a:extLst>
          </p:cNvPr>
          <p:cNvSpPr/>
          <p:nvPr/>
        </p:nvSpPr>
        <p:spPr>
          <a:xfrm>
            <a:off x="468313" y="843850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CD323936-DF70-4393-9DB3-18B8F06AAA4A}"/>
              </a:ext>
            </a:extLst>
          </p:cNvPr>
          <p:cNvSpPr/>
          <p:nvPr/>
        </p:nvSpPr>
        <p:spPr>
          <a:xfrm>
            <a:off x="6084168" y="2134969"/>
            <a:ext cx="2963492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6" name="Dikdörtgen 25">
            <a:extLst>
              <a:ext uri="{FF2B5EF4-FFF2-40B4-BE49-F238E27FC236}">
                <a16:creationId xmlns:a16="http://schemas.microsoft.com/office/drawing/2014/main" id="{C350CF08-2DEB-42AC-86BA-A0F1E9A9C484}"/>
              </a:ext>
            </a:extLst>
          </p:cNvPr>
          <p:cNvSpPr/>
          <p:nvPr/>
        </p:nvSpPr>
        <p:spPr>
          <a:xfrm>
            <a:off x="6372225" y="5658534"/>
            <a:ext cx="2494800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sp>
        <p:nvSpPr>
          <p:cNvPr id="29" name="14 Yuvarlatılmış Dikdörtgen">
            <a:extLst>
              <a:ext uri="{FF2B5EF4-FFF2-40B4-BE49-F238E27FC236}">
                <a16:creationId xmlns:a16="http://schemas.microsoft.com/office/drawing/2014/main" id="{56DCD988-9360-4D3F-9AFD-C50E91EFAFA3}"/>
              </a:ext>
            </a:extLst>
          </p:cNvPr>
          <p:cNvSpPr/>
          <p:nvPr/>
        </p:nvSpPr>
        <p:spPr>
          <a:xfrm>
            <a:off x="3059113" y="31623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27 Oval">
            <a:extLst>
              <a:ext uri="{FF2B5EF4-FFF2-40B4-BE49-F238E27FC236}">
                <a16:creationId xmlns:a16="http://schemas.microsoft.com/office/drawing/2014/main" id="{2961A0C7-B018-4A9D-866A-CA53F7593459}"/>
              </a:ext>
            </a:extLst>
          </p:cNvPr>
          <p:cNvSpPr/>
          <p:nvPr/>
        </p:nvSpPr>
        <p:spPr>
          <a:xfrm>
            <a:off x="6880225" y="4359275"/>
            <a:ext cx="504825" cy="647700"/>
          </a:xfrm>
          <a:prstGeom prst="ellipse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3600" dirty="0">
                <a:solidFill>
                  <a:srgbClr val="FF0000"/>
                </a:solidFill>
                <a:latin typeface="ALFABET98" pitchFamily="2" charset="0"/>
              </a:rPr>
              <a:t>1</a:t>
            </a:r>
          </a:p>
        </p:txBody>
      </p:sp>
      <p:pic>
        <p:nvPicPr>
          <p:cNvPr id="37912" name="Picture 6" descr="Nio transparent GIF - Find on GIFER">
            <a:extLst>
              <a:ext uri="{FF2B5EF4-FFF2-40B4-BE49-F238E27FC236}">
                <a16:creationId xmlns:a16="http://schemas.microsoft.com/office/drawing/2014/main" id="{25C94B2F-457E-4471-B428-097DA44B96C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1490663"/>
            <a:ext cx="1784350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55A33F4B-CA06-456F-9B56-200E1F126581}"/>
              </a:ext>
            </a:extLst>
          </p:cNvPr>
          <p:cNvSpPr/>
          <p:nvPr/>
        </p:nvSpPr>
        <p:spPr>
          <a:xfrm>
            <a:off x="2915816" y="797633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2</a:t>
            </a: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40D19C53-2A3C-44CD-8898-CF71C54D5ABF}"/>
              </a:ext>
            </a:extLst>
          </p:cNvPr>
          <p:cNvSpPr/>
          <p:nvPr/>
        </p:nvSpPr>
        <p:spPr>
          <a:xfrm>
            <a:off x="1600860" y="2060848"/>
            <a:ext cx="618169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x</a:t>
            </a: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0832F6D7-D14E-4F5F-9B2C-E24BA14448EF}"/>
              </a:ext>
            </a:extLst>
          </p:cNvPr>
          <p:cNvSpPr/>
          <p:nvPr/>
        </p:nvSpPr>
        <p:spPr>
          <a:xfrm>
            <a:off x="518110" y="4425782"/>
            <a:ext cx="617358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+</a:t>
            </a:r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AEF6F998-CCE6-47AA-897A-6E96EE14D170}"/>
              </a:ext>
            </a:extLst>
          </p:cNvPr>
          <p:cNvSpPr/>
          <p:nvPr/>
        </p:nvSpPr>
        <p:spPr>
          <a:xfrm>
            <a:off x="3612603" y="797632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8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B96005C9-7A8B-45DC-A567-703A5F9F2B3D}"/>
              </a:ext>
            </a:extLst>
          </p:cNvPr>
          <p:cNvSpPr/>
          <p:nvPr/>
        </p:nvSpPr>
        <p:spPr>
          <a:xfrm>
            <a:off x="2915815" y="1815550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BAB9DBC0-1227-449E-B78A-F8926F2462C1}"/>
              </a:ext>
            </a:extLst>
          </p:cNvPr>
          <p:cNvSpPr/>
          <p:nvPr/>
        </p:nvSpPr>
        <p:spPr>
          <a:xfrm>
            <a:off x="3612602" y="1815550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7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70ABC7E6-5C72-497E-B915-0D3CC476EAA4}"/>
              </a:ext>
            </a:extLst>
          </p:cNvPr>
          <p:cNvSpPr/>
          <p:nvPr/>
        </p:nvSpPr>
        <p:spPr>
          <a:xfrm>
            <a:off x="3612060" y="3212976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6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7B3FF1CD-5333-47D1-846E-829B12D4D436}"/>
              </a:ext>
            </a:extLst>
          </p:cNvPr>
          <p:cNvSpPr/>
          <p:nvPr/>
        </p:nvSpPr>
        <p:spPr>
          <a:xfrm>
            <a:off x="2915273" y="3212975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9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637FDB45-2A1F-4F3A-9F4A-133E4763F52C}"/>
              </a:ext>
            </a:extLst>
          </p:cNvPr>
          <p:cNvSpPr/>
          <p:nvPr/>
        </p:nvSpPr>
        <p:spPr>
          <a:xfrm>
            <a:off x="2217944" y="3212974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BDE293FB-E921-44D5-B9FF-458744FD3951}"/>
              </a:ext>
            </a:extLst>
          </p:cNvPr>
          <p:cNvSpPr/>
          <p:nvPr/>
        </p:nvSpPr>
        <p:spPr>
          <a:xfrm>
            <a:off x="2887089" y="4162422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404E36C3-E458-44B8-B6AF-AC42A3C00058}"/>
              </a:ext>
            </a:extLst>
          </p:cNvPr>
          <p:cNvSpPr/>
          <p:nvPr/>
        </p:nvSpPr>
        <p:spPr>
          <a:xfrm>
            <a:off x="2264262" y="4130895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</a:p>
        </p:txBody>
      </p:sp>
      <p:sp>
        <p:nvSpPr>
          <p:cNvPr id="16" name="Dikdörtgen 15">
            <a:extLst>
              <a:ext uri="{FF2B5EF4-FFF2-40B4-BE49-F238E27FC236}">
                <a16:creationId xmlns:a16="http://schemas.microsoft.com/office/drawing/2014/main" id="{865C3AA7-36CA-47DC-AC7B-090B0433E7F2}"/>
              </a:ext>
            </a:extLst>
          </p:cNvPr>
          <p:cNvSpPr/>
          <p:nvPr/>
        </p:nvSpPr>
        <p:spPr>
          <a:xfrm>
            <a:off x="3800538" y="5258117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6</a:t>
            </a:r>
          </a:p>
        </p:txBody>
      </p:sp>
      <p:sp>
        <p:nvSpPr>
          <p:cNvPr id="17" name="Dikdörtgen 16">
            <a:extLst>
              <a:ext uri="{FF2B5EF4-FFF2-40B4-BE49-F238E27FC236}">
                <a16:creationId xmlns:a16="http://schemas.microsoft.com/office/drawing/2014/main" id="{3225ED6E-95A6-4B90-AC43-8263B3113999}"/>
              </a:ext>
            </a:extLst>
          </p:cNvPr>
          <p:cNvSpPr/>
          <p:nvPr/>
        </p:nvSpPr>
        <p:spPr>
          <a:xfrm>
            <a:off x="2915816" y="5260459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3</a:t>
            </a:r>
          </a:p>
        </p:txBody>
      </p:sp>
      <p:sp>
        <p:nvSpPr>
          <p:cNvPr id="18" name="Dikdörtgen 17">
            <a:extLst>
              <a:ext uri="{FF2B5EF4-FFF2-40B4-BE49-F238E27FC236}">
                <a16:creationId xmlns:a16="http://schemas.microsoft.com/office/drawing/2014/main" id="{51253ECF-3982-4758-8753-0181335DF9D0}"/>
              </a:ext>
            </a:extLst>
          </p:cNvPr>
          <p:cNvSpPr/>
          <p:nvPr/>
        </p:nvSpPr>
        <p:spPr>
          <a:xfrm>
            <a:off x="2158407" y="5260459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5</a:t>
            </a:r>
          </a:p>
        </p:txBody>
      </p:sp>
      <p:sp>
        <p:nvSpPr>
          <p:cNvPr id="20" name="Eksi 19">
            <a:extLst>
              <a:ext uri="{FF2B5EF4-FFF2-40B4-BE49-F238E27FC236}">
                <a16:creationId xmlns:a16="http://schemas.microsoft.com/office/drawing/2014/main" id="{C4FD4D37-E4F0-4A04-8B1A-17D32543633C}"/>
              </a:ext>
            </a:extLst>
          </p:cNvPr>
          <p:cNvSpPr/>
          <p:nvPr/>
        </p:nvSpPr>
        <p:spPr>
          <a:xfrm>
            <a:off x="-288925" y="4935538"/>
            <a:ext cx="6535738" cy="533400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1" name="Eksi 20">
            <a:extLst>
              <a:ext uri="{FF2B5EF4-FFF2-40B4-BE49-F238E27FC236}">
                <a16:creationId xmlns:a16="http://schemas.microsoft.com/office/drawing/2014/main" id="{661271F9-5BAE-4C45-AB53-EF558CE02774}"/>
              </a:ext>
            </a:extLst>
          </p:cNvPr>
          <p:cNvSpPr/>
          <p:nvPr/>
        </p:nvSpPr>
        <p:spPr>
          <a:xfrm>
            <a:off x="827088" y="2830513"/>
            <a:ext cx="4875212" cy="534987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25606A44-FB1A-4271-A86F-DC9795737C03}"/>
              </a:ext>
            </a:extLst>
          </p:cNvPr>
          <p:cNvSpPr/>
          <p:nvPr/>
        </p:nvSpPr>
        <p:spPr>
          <a:xfrm>
            <a:off x="4932040" y="982298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C6C91895-A51F-483F-A7A2-6BF6301BEF03}"/>
              </a:ext>
            </a:extLst>
          </p:cNvPr>
          <p:cNvSpPr/>
          <p:nvPr/>
        </p:nvSpPr>
        <p:spPr>
          <a:xfrm>
            <a:off x="4932404" y="2068085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32564E08-D6CB-46ED-A2B8-A8CF235AB6CB}"/>
              </a:ext>
            </a:extLst>
          </p:cNvPr>
          <p:cNvSpPr/>
          <p:nvPr/>
        </p:nvSpPr>
        <p:spPr>
          <a:xfrm>
            <a:off x="5220072" y="5626113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39957" name="Picture 4" descr="Emoji | Enter">
            <a:extLst>
              <a:ext uri="{FF2B5EF4-FFF2-40B4-BE49-F238E27FC236}">
                <a16:creationId xmlns:a16="http://schemas.microsoft.com/office/drawing/2014/main" id="{BF2D341F-150F-49F3-AA3E-D0AD1899087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284538"/>
            <a:ext cx="36576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C:\Users\admin\Desktop\Resim1.png">
            <a:extLst>
              <a:ext uri="{FF2B5EF4-FFF2-40B4-BE49-F238E27FC236}">
                <a16:creationId xmlns:a16="http://schemas.microsoft.com/office/drawing/2014/main" id="{8CF60828-D730-4D0A-A14D-30C107565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60350"/>
            <a:ext cx="741680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3AFCF363-6306-4ACD-B9A9-CBB045B9FC69}"/>
              </a:ext>
            </a:extLst>
          </p:cNvPr>
          <p:cNvSpPr/>
          <p:nvPr/>
        </p:nvSpPr>
        <p:spPr>
          <a:xfrm>
            <a:off x="2915816" y="797633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F704763C-CE2F-45CE-91C7-48373AB7C1C6}"/>
              </a:ext>
            </a:extLst>
          </p:cNvPr>
          <p:cNvSpPr/>
          <p:nvPr/>
        </p:nvSpPr>
        <p:spPr>
          <a:xfrm>
            <a:off x="1600860" y="2060848"/>
            <a:ext cx="618169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x</a:t>
            </a: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A64BC86B-D925-4708-B84A-739AED4A80B8}"/>
              </a:ext>
            </a:extLst>
          </p:cNvPr>
          <p:cNvSpPr/>
          <p:nvPr/>
        </p:nvSpPr>
        <p:spPr>
          <a:xfrm>
            <a:off x="518110" y="4425782"/>
            <a:ext cx="617358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+</a:t>
            </a:r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9A1E72E1-AE67-4D76-84C7-111C69C0495E}"/>
              </a:ext>
            </a:extLst>
          </p:cNvPr>
          <p:cNvSpPr/>
          <p:nvPr/>
        </p:nvSpPr>
        <p:spPr>
          <a:xfrm>
            <a:off x="3612603" y="797632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8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89B83674-CC84-4E06-93A2-842A5D29E6D4}"/>
              </a:ext>
            </a:extLst>
          </p:cNvPr>
          <p:cNvSpPr/>
          <p:nvPr/>
        </p:nvSpPr>
        <p:spPr>
          <a:xfrm>
            <a:off x="2915815" y="1815550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678FC08C-7E4A-4EF3-AB94-9D6CCC700FD7}"/>
              </a:ext>
            </a:extLst>
          </p:cNvPr>
          <p:cNvSpPr/>
          <p:nvPr/>
        </p:nvSpPr>
        <p:spPr>
          <a:xfrm>
            <a:off x="3612602" y="1815550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4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77A2E03D-F5CF-4FF8-92A8-C3DDD31DC617}"/>
              </a:ext>
            </a:extLst>
          </p:cNvPr>
          <p:cNvSpPr/>
          <p:nvPr/>
        </p:nvSpPr>
        <p:spPr>
          <a:xfrm>
            <a:off x="3612060" y="3212976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2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9FED55F9-C657-44F0-A650-157AC3AF3057}"/>
              </a:ext>
            </a:extLst>
          </p:cNvPr>
          <p:cNvSpPr/>
          <p:nvPr/>
        </p:nvSpPr>
        <p:spPr>
          <a:xfrm>
            <a:off x="2915273" y="3212975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9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57C0C66C-E7EC-495E-87D0-9D28713CED44}"/>
              </a:ext>
            </a:extLst>
          </p:cNvPr>
          <p:cNvSpPr/>
          <p:nvPr/>
        </p:nvSpPr>
        <p:spPr>
          <a:xfrm>
            <a:off x="2217944" y="3212974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C85DB899-743D-4CC9-9952-D5E44307C33B}"/>
              </a:ext>
            </a:extLst>
          </p:cNvPr>
          <p:cNvSpPr/>
          <p:nvPr/>
        </p:nvSpPr>
        <p:spPr>
          <a:xfrm>
            <a:off x="2887089" y="4162422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8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22C2D74E-5F2A-4E59-8F1A-46866810D3DD}"/>
              </a:ext>
            </a:extLst>
          </p:cNvPr>
          <p:cNvSpPr/>
          <p:nvPr/>
        </p:nvSpPr>
        <p:spPr>
          <a:xfrm>
            <a:off x="2264262" y="4130895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6" name="Dikdörtgen 15">
            <a:extLst>
              <a:ext uri="{FF2B5EF4-FFF2-40B4-BE49-F238E27FC236}">
                <a16:creationId xmlns:a16="http://schemas.microsoft.com/office/drawing/2014/main" id="{0BD76C21-01FD-497D-BCEE-9BDB4B023A9F}"/>
              </a:ext>
            </a:extLst>
          </p:cNvPr>
          <p:cNvSpPr/>
          <p:nvPr/>
        </p:nvSpPr>
        <p:spPr>
          <a:xfrm>
            <a:off x="3800538" y="5258117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2</a:t>
            </a:r>
          </a:p>
        </p:txBody>
      </p:sp>
      <p:sp>
        <p:nvSpPr>
          <p:cNvPr id="17" name="Dikdörtgen 16">
            <a:extLst>
              <a:ext uri="{FF2B5EF4-FFF2-40B4-BE49-F238E27FC236}">
                <a16:creationId xmlns:a16="http://schemas.microsoft.com/office/drawing/2014/main" id="{990650AF-F4BF-4D38-9234-FF4F1F5229D6}"/>
              </a:ext>
            </a:extLst>
          </p:cNvPr>
          <p:cNvSpPr/>
          <p:nvPr/>
        </p:nvSpPr>
        <p:spPr>
          <a:xfrm>
            <a:off x="2915816" y="5260459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7</a:t>
            </a:r>
          </a:p>
        </p:txBody>
      </p:sp>
      <p:sp>
        <p:nvSpPr>
          <p:cNvPr id="18" name="Dikdörtgen 17">
            <a:extLst>
              <a:ext uri="{FF2B5EF4-FFF2-40B4-BE49-F238E27FC236}">
                <a16:creationId xmlns:a16="http://schemas.microsoft.com/office/drawing/2014/main" id="{6157A501-20F6-4B11-98CE-EA97155DE324}"/>
              </a:ext>
            </a:extLst>
          </p:cNvPr>
          <p:cNvSpPr/>
          <p:nvPr/>
        </p:nvSpPr>
        <p:spPr>
          <a:xfrm>
            <a:off x="2158407" y="5260459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6</a:t>
            </a:r>
          </a:p>
        </p:txBody>
      </p:sp>
      <p:sp>
        <p:nvSpPr>
          <p:cNvPr id="20" name="Eksi 19">
            <a:extLst>
              <a:ext uri="{FF2B5EF4-FFF2-40B4-BE49-F238E27FC236}">
                <a16:creationId xmlns:a16="http://schemas.microsoft.com/office/drawing/2014/main" id="{A6582609-3C5F-4826-A115-B2A5B1EE8C7E}"/>
              </a:ext>
            </a:extLst>
          </p:cNvPr>
          <p:cNvSpPr/>
          <p:nvPr/>
        </p:nvSpPr>
        <p:spPr>
          <a:xfrm>
            <a:off x="-288925" y="4935538"/>
            <a:ext cx="6535738" cy="533400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1" name="Eksi 20">
            <a:extLst>
              <a:ext uri="{FF2B5EF4-FFF2-40B4-BE49-F238E27FC236}">
                <a16:creationId xmlns:a16="http://schemas.microsoft.com/office/drawing/2014/main" id="{6C2DCF93-36D8-4FB0-9A24-5F64B3B8DD2B}"/>
              </a:ext>
            </a:extLst>
          </p:cNvPr>
          <p:cNvSpPr/>
          <p:nvPr/>
        </p:nvSpPr>
        <p:spPr>
          <a:xfrm>
            <a:off x="827088" y="2830513"/>
            <a:ext cx="4875212" cy="534987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6CC16172-BF65-4B8D-BCF3-71FF4A336C33}"/>
              </a:ext>
            </a:extLst>
          </p:cNvPr>
          <p:cNvSpPr/>
          <p:nvPr/>
        </p:nvSpPr>
        <p:spPr>
          <a:xfrm>
            <a:off x="4932040" y="982298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EAC23918-875A-4AC2-B086-0B495DCB979F}"/>
              </a:ext>
            </a:extLst>
          </p:cNvPr>
          <p:cNvSpPr/>
          <p:nvPr/>
        </p:nvSpPr>
        <p:spPr>
          <a:xfrm>
            <a:off x="4932404" y="2068085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03291F03-548F-4DB5-A114-35D7E0A8BC05}"/>
              </a:ext>
            </a:extLst>
          </p:cNvPr>
          <p:cNvSpPr/>
          <p:nvPr/>
        </p:nvSpPr>
        <p:spPr>
          <a:xfrm>
            <a:off x="5220072" y="5626113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40981" name="Picture 4" descr="Emoji | Enter">
            <a:extLst>
              <a:ext uri="{FF2B5EF4-FFF2-40B4-BE49-F238E27FC236}">
                <a16:creationId xmlns:a16="http://schemas.microsoft.com/office/drawing/2014/main" id="{4F815234-DDFF-4C48-9E20-D4FDC055A2E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284538"/>
            <a:ext cx="36576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6B73FC35-054A-4804-88FE-1270044152A3}"/>
              </a:ext>
            </a:extLst>
          </p:cNvPr>
          <p:cNvSpPr/>
          <p:nvPr/>
        </p:nvSpPr>
        <p:spPr>
          <a:xfrm>
            <a:off x="2915816" y="797633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4A874300-83E2-4F56-80ED-3F4BE226F64D}"/>
              </a:ext>
            </a:extLst>
          </p:cNvPr>
          <p:cNvSpPr/>
          <p:nvPr/>
        </p:nvSpPr>
        <p:spPr>
          <a:xfrm>
            <a:off x="1600860" y="2060848"/>
            <a:ext cx="618169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x</a:t>
            </a: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3175A597-FEFF-4ECB-A339-1EEF52D46E45}"/>
              </a:ext>
            </a:extLst>
          </p:cNvPr>
          <p:cNvSpPr/>
          <p:nvPr/>
        </p:nvSpPr>
        <p:spPr>
          <a:xfrm>
            <a:off x="518110" y="4425782"/>
            <a:ext cx="617358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+</a:t>
            </a:r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9609AA4E-BDAE-4C07-BCAF-AFEB669DEEAA}"/>
              </a:ext>
            </a:extLst>
          </p:cNvPr>
          <p:cNvSpPr/>
          <p:nvPr/>
        </p:nvSpPr>
        <p:spPr>
          <a:xfrm>
            <a:off x="3612603" y="797632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7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67296677-7BD4-42E2-8048-0602184F481F}"/>
              </a:ext>
            </a:extLst>
          </p:cNvPr>
          <p:cNvSpPr/>
          <p:nvPr/>
        </p:nvSpPr>
        <p:spPr>
          <a:xfrm>
            <a:off x="2915815" y="1815550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CA238983-C50C-4676-B660-316A1AE017CE}"/>
              </a:ext>
            </a:extLst>
          </p:cNvPr>
          <p:cNvSpPr/>
          <p:nvPr/>
        </p:nvSpPr>
        <p:spPr>
          <a:xfrm>
            <a:off x="3612602" y="1815550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5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4564BCB0-5B42-4BCE-B2F9-546D65F6A24E}"/>
              </a:ext>
            </a:extLst>
          </p:cNvPr>
          <p:cNvSpPr/>
          <p:nvPr/>
        </p:nvSpPr>
        <p:spPr>
          <a:xfrm>
            <a:off x="3612060" y="3212976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5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960E5655-110E-4665-B6B7-5F4A3B21D43E}"/>
              </a:ext>
            </a:extLst>
          </p:cNvPr>
          <p:cNvSpPr/>
          <p:nvPr/>
        </p:nvSpPr>
        <p:spPr>
          <a:xfrm>
            <a:off x="2915273" y="3212975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3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F9C792BA-32F9-43A1-9529-31EC9A3960FE}"/>
              </a:ext>
            </a:extLst>
          </p:cNvPr>
          <p:cNvSpPr/>
          <p:nvPr/>
        </p:nvSpPr>
        <p:spPr>
          <a:xfrm>
            <a:off x="2217944" y="3212974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2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F0CAB7A5-E750-4B1F-ACB0-FD42FE4A1F0C}"/>
              </a:ext>
            </a:extLst>
          </p:cNvPr>
          <p:cNvSpPr/>
          <p:nvPr/>
        </p:nvSpPr>
        <p:spPr>
          <a:xfrm>
            <a:off x="2887089" y="4162422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7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0AB78A26-FA8E-451B-8188-FAE8867D8539}"/>
              </a:ext>
            </a:extLst>
          </p:cNvPr>
          <p:cNvSpPr/>
          <p:nvPr/>
        </p:nvSpPr>
        <p:spPr>
          <a:xfrm>
            <a:off x="2264262" y="4130895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6" name="Dikdörtgen 15">
            <a:extLst>
              <a:ext uri="{FF2B5EF4-FFF2-40B4-BE49-F238E27FC236}">
                <a16:creationId xmlns:a16="http://schemas.microsoft.com/office/drawing/2014/main" id="{ADA32741-12DB-4A6E-AFC9-A8A1EBCE5504}"/>
              </a:ext>
            </a:extLst>
          </p:cNvPr>
          <p:cNvSpPr/>
          <p:nvPr/>
        </p:nvSpPr>
        <p:spPr>
          <a:xfrm>
            <a:off x="3800538" y="5258117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5</a:t>
            </a:r>
          </a:p>
        </p:txBody>
      </p:sp>
      <p:sp>
        <p:nvSpPr>
          <p:cNvPr id="17" name="Dikdörtgen 16">
            <a:extLst>
              <a:ext uri="{FF2B5EF4-FFF2-40B4-BE49-F238E27FC236}">
                <a16:creationId xmlns:a16="http://schemas.microsoft.com/office/drawing/2014/main" id="{6C003FEB-4A71-438E-9689-0FE552F7159F}"/>
              </a:ext>
            </a:extLst>
          </p:cNvPr>
          <p:cNvSpPr/>
          <p:nvPr/>
        </p:nvSpPr>
        <p:spPr>
          <a:xfrm>
            <a:off x="2915816" y="5260459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0</a:t>
            </a:r>
          </a:p>
        </p:txBody>
      </p:sp>
      <p:sp>
        <p:nvSpPr>
          <p:cNvPr id="18" name="Dikdörtgen 17">
            <a:extLst>
              <a:ext uri="{FF2B5EF4-FFF2-40B4-BE49-F238E27FC236}">
                <a16:creationId xmlns:a16="http://schemas.microsoft.com/office/drawing/2014/main" id="{9F93A3B1-3A99-42CF-906F-2A3D8507EE52}"/>
              </a:ext>
            </a:extLst>
          </p:cNvPr>
          <p:cNvSpPr/>
          <p:nvPr/>
        </p:nvSpPr>
        <p:spPr>
          <a:xfrm>
            <a:off x="2158407" y="5260459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7</a:t>
            </a:r>
          </a:p>
        </p:txBody>
      </p:sp>
      <p:sp>
        <p:nvSpPr>
          <p:cNvPr id="20" name="Eksi 19">
            <a:extLst>
              <a:ext uri="{FF2B5EF4-FFF2-40B4-BE49-F238E27FC236}">
                <a16:creationId xmlns:a16="http://schemas.microsoft.com/office/drawing/2014/main" id="{430C5CC0-F6D4-40E1-91B9-962394AEFC2C}"/>
              </a:ext>
            </a:extLst>
          </p:cNvPr>
          <p:cNvSpPr/>
          <p:nvPr/>
        </p:nvSpPr>
        <p:spPr>
          <a:xfrm>
            <a:off x="-288925" y="4935538"/>
            <a:ext cx="6535738" cy="533400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1" name="Eksi 20">
            <a:extLst>
              <a:ext uri="{FF2B5EF4-FFF2-40B4-BE49-F238E27FC236}">
                <a16:creationId xmlns:a16="http://schemas.microsoft.com/office/drawing/2014/main" id="{4325975E-FB37-4B17-AE55-315CA1D3629B}"/>
              </a:ext>
            </a:extLst>
          </p:cNvPr>
          <p:cNvSpPr/>
          <p:nvPr/>
        </p:nvSpPr>
        <p:spPr>
          <a:xfrm>
            <a:off x="827088" y="2830513"/>
            <a:ext cx="4875212" cy="534987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807EA80E-CCB2-4B6B-8F42-BF98515230EF}"/>
              </a:ext>
            </a:extLst>
          </p:cNvPr>
          <p:cNvSpPr/>
          <p:nvPr/>
        </p:nvSpPr>
        <p:spPr>
          <a:xfrm>
            <a:off x="4932040" y="982298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A91C6C1-9AC1-4DB7-ABE1-EE69B15BE867}"/>
              </a:ext>
            </a:extLst>
          </p:cNvPr>
          <p:cNvSpPr/>
          <p:nvPr/>
        </p:nvSpPr>
        <p:spPr>
          <a:xfrm>
            <a:off x="4932404" y="2068085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E6923403-0BA1-469F-8C3C-9935DDED7794}"/>
              </a:ext>
            </a:extLst>
          </p:cNvPr>
          <p:cNvSpPr/>
          <p:nvPr/>
        </p:nvSpPr>
        <p:spPr>
          <a:xfrm>
            <a:off x="5220072" y="5626113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42005" name="Picture 4" descr="Emoji | Enter">
            <a:extLst>
              <a:ext uri="{FF2B5EF4-FFF2-40B4-BE49-F238E27FC236}">
                <a16:creationId xmlns:a16="http://schemas.microsoft.com/office/drawing/2014/main" id="{094EF497-4452-4438-A1A5-71FC6CC09AA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284538"/>
            <a:ext cx="36576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687E1167-B4FB-4341-93EE-CEB9E4BA47B6}"/>
              </a:ext>
            </a:extLst>
          </p:cNvPr>
          <p:cNvSpPr/>
          <p:nvPr/>
        </p:nvSpPr>
        <p:spPr>
          <a:xfrm>
            <a:off x="2915816" y="797633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3</a:t>
            </a: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AE88C79B-F398-4038-9845-580D55899F33}"/>
              </a:ext>
            </a:extLst>
          </p:cNvPr>
          <p:cNvSpPr/>
          <p:nvPr/>
        </p:nvSpPr>
        <p:spPr>
          <a:xfrm>
            <a:off x="1600860" y="2060848"/>
            <a:ext cx="618169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x</a:t>
            </a: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68607083-CAF0-4A9B-91F3-D9DC0D663EFE}"/>
              </a:ext>
            </a:extLst>
          </p:cNvPr>
          <p:cNvSpPr/>
          <p:nvPr/>
        </p:nvSpPr>
        <p:spPr>
          <a:xfrm>
            <a:off x="518110" y="4425782"/>
            <a:ext cx="617358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+</a:t>
            </a:r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BE0B222B-CECA-45FB-A6A8-39B888CA50D4}"/>
              </a:ext>
            </a:extLst>
          </p:cNvPr>
          <p:cNvSpPr/>
          <p:nvPr/>
        </p:nvSpPr>
        <p:spPr>
          <a:xfrm>
            <a:off x="3612603" y="797632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7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A2010DED-667D-49CF-9927-3835C62A4B31}"/>
              </a:ext>
            </a:extLst>
          </p:cNvPr>
          <p:cNvSpPr/>
          <p:nvPr/>
        </p:nvSpPr>
        <p:spPr>
          <a:xfrm>
            <a:off x="2915815" y="1815550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2</a:t>
            </a:r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1D26A971-5D2D-4CDF-9638-3B5412C6BB4D}"/>
              </a:ext>
            </a:extLst>
          </p:cNvPr>
          <p:cNvSpPr/>
          <p:nvPr/>
        </p:nvSpPr>
        <p:spPr>
          <a:xfrm>
            <a:off x="3612602" y="1815550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4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7D422281-3913-4528-82B3-7CE7467C0E26}"/>
              </a:ext>
            </a:extLst>
          </p:cNvPr>
          <p:cNvSpPr/>
          <p:nvPr/>
        </p:nvSpPr>
        <p:spPr>
          <a:xfrm>
            <a:off x="3612060" y="3212976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8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8838107B-F9E4-45CA-9467-E503EBD3DDF0}"/>
              </a:ext>
            </a:extLst>
          </p:cNvPr>
          <p:cNvSpPr/>
          <p:nvPr/>
        </p:nvSpPr>
        <p:spPr>
          <a:xfrm>
            <a:off x="2915273" y="3212975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95D6C76F-180B-4324-ACA7-C5786749CAE2}"/>
              </a:ext>
            </a:extLst>
          </p:cNvPr>
          <p:cNvSpPr/>
          <p:nvPr/>
        </p:nvSpPr>
        <p:spPr>
          <a:xfrm>
            <a:off x="2217944" y="3212974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4F30E06F-C169-477A-90AE-763A4993BD84}"/>
              </a:ext>
            </a:extLst>
          </p:cNvPr>
          <p:cNvSpPr/>
          <p:nvPr/>
        </p:nvSpPr>
        <p:spPr>
          <a:xfrm>
            <a:off x="2887089" y="4162422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C4C72995-8435-481A-8B4E-BAF2AE5AF870}"/>
              </a:ext>
            </a:extLst>
          </p:cNvPr>
          <p:cNvSpPr/>
          <p:nvPr/>
        </p:nvSpPr>
        <p:spPr>
          <a:xfrm>
            <a:off x="2264262" y="4130895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7</a:t>
            </a:r>
          </a:p>
        </p:txBody>
      </p:sp>
      <p:sp>
        <p:nvSpPr>
          <p:cNvPr id="16" name="Dikdörtgen 15">
            <a:extLst>
              <a:ext uri="{FF2B5EF4-FFF2-40B4-BE49-F238E27FC236}">
                <a16:creationId xmlns:a16="http://schemas.microsoft.com/office/drawing/2014/main" id="{63F7F707-8881-4439-924B-A7D46D3194C2}"/>
              </a:ext>
            </a:extLst>
          </p:cNvPr>
          <p:cNvSpPr/>
          <p:nvPr/>
        </p:nvSpPr>
        <p:spPr>
          <a:xfrm>
            <a:off x="3800538" y="5258117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8</a:t>
            </a:r>
          </a:p>
        </p:txBody>
      </p:sp>
      <p:sp>
        <p:nvSpPr>
          <p:cNvPr id="17" name="Dikdörtgen 16">
            <a:extLst>
              <a:ext uri="{FF2B5EF4-FFF2-40B4-BE49-F238E27FC236}">
                <a16:creationId xmlns:a16="http://schemas.microsoft.com/office/drawing/2014/main" id="{3CCF9C94-E1A6-4BCD-BB43-A9B8C30BDC47}"/>
              </a:ext>
            </a:extLst>
          </p:cNvPr>
          <p:cNvSpPr/>
          <p:nvPr/>
        </p:nvSpPr>
        <p:spPr>
          <a:xfrm>
            <a:off x="2915816" y="5260459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8</a:t>
            </a:r>
          </a:p>
        </p:txBody>
      </p:sp>
      <p:sp>
        <p:nvSpPr>
          <p:cNvPr id="18" name="Dikdörtgen 17">
            <a:extLst>
              <a:ext uri="{FF2B5EF4-FFF2-40B4-BE49-F238E27FC236}">
                <a16:creationId xmlns:a16="http://schemas.microsoft.com/office/drawing/2014/main" id="{E961C538-03DC-498D-B98E-1828197229A5}"/>
              </a:ext>
            </a:extLst>
          </p:cNvPr>
          <p:cNvSpPr/>
          <p:nvPr/>
        </p:nvSpPr>
        <p:spPr>
          <a:xfrm>
            <a:off x="2158407" y="5260459"/>
            <a:ext cx="696787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8</a:t>
            </a:r>
          </a:p>
        </p:txBody>
      </p:sp>
      <p:sp>
        <p:nvSpPr>
          <p:cNvPr id="20" name="Eksi 19">
            <a:extLst>
              <a:ext uri="{FF2B5EF4-FFF2-40B4-BE49-F238E27FC236}">
                <a16:creationId xmlns:a16="http://schemas.microsoft.com/office/drawing/2014/main" id="{4DA23796-450B-4B57-92A2-979A49CAEE0F}"/>
              </a:ext>
            </a:extLst>
          </p:cNvPr>
          <p:cNvSpPr/>
          <p:nvPr/>
        </p:nvSpPr>
        <p:spPr>
          <a:xfrm>
            <a:off x="-288925" y="4935538"/>
            <a:ext cx="6535738" cy="533400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1" name="Eksi 20">
            <a:extLst>
              <a:ext uri="{FF2B5EF4-FFF2-40B4-BE49-F238E27FC236}">
                <a16:creationId xmlns:a16="http://schemas.microsoft.com/office/drawing/2014/main" id="{B9C334EC-33B5-4A12-9361-5928A906CB7C}"/>
              </a:ext>
            </a:extLst>
          </p:cNvPr>
          <p:cNvSpPr/>
          <p:nvPr/>
        </p:nvSpPr>
        <p:spPr>
          <a:xfrm>
            <a:off x="827088" y="2830513"/>
            <a:ext cx="4875212" cy="534987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103F9380-CF77-4151-BE79-AD5F33136583}"/>
              </a:ext>
            </a:extLst>
          </p:cNvPr>
          <p:cNvSpPr/>
          <p:nvPr/>
        </p:nvSpPr>
        <p:spPr>
          <a:xfrm>
            <a:off x="4932040" y="982298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A410AD95-4F20-4B3B-9426-E736033CCCCA}"/>
              </a:ext>
            </a:extLst>
          </p:cNvPr>
          <p:cNvSpPr/>
          <p:nvPr/>
        </p:nvSpPr>
        <p:spPr>
          <a:xfrm>
            <a:off x="4932404" y="2068085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BB4EA325-E787-4C33-A32B-27DD9D5981C6}"/>
              </a:ext>
            </a:extLst>
          </p:cNvPr>
          <p:cNvSpPr/>
          <p:nvPr/>
        </p:nvSpPr>
        <p:spPr>
          <a:xfrm>
            <a:off x="5220072" y="5626113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43029" name="Picture 4" descr="Emoji | Enter">
            <a:extLst>
              <a:ext uri="{FF2B5EF4-FFF2-40B4-BE49-F238E27FC236}">
                <a16:creationId xmlns:a16="http://schemas.microsoft.com/office/drawing/2014/main" id="{DB19B084-430B-4EB0-AD47-67C53B66EEE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38" y="3036888"/>
            <a:ext cx="36576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3D5BF5DC-40FE-4EC6-A3C4-C34A3B2B6FFC}"/>
              </a:ext>
            </a:extLst>
          </p:cNvPr>
          <p:cNvSpPr/>
          <p:nvPr/>
        </p:nvSpPr>
        <p:spPr>
          <a:xfrm>
            <a:off x="3132138" y="558800"/>
            <a:ext cx="1223962" cy="128587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6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57486E9B-E7CF-42A6-9A83-A62D61494D41}"/>
              </a:ext>
            </a:extLst>
          </p:cNvPr>
          <p:cNvSpPr/>
          <p:nvPr/>
        </p:nvSpPr>
        <p:spPr>
          <a:xfrm>
            <a:off x="4768850" y="558800"/>
            <a:ext cx="1189038" cy="12715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68D08075-B339-40C6-B5A7-81F6273D3A28}"/>
              </a:ext>
            </a:extLst>
          </p:cNvPr>
          <p:cNvSpPr/>
          <p:nvPr/>
        </p:nvSpPr>
        <p:spPr>
          <a:xfrm>
            <a:off x="4733925" y="2060575"/>
            <a:ext cx="1187450" cy="12668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3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9DB666AF-89AC-4099-AD33-E798ED21108A}"/>
              </a:ext>
            </a:extLst>
          </p:cNvPr>
          <p:cNvCxnSpPr/>
          <p:nvPr/>
        </p:nvCxnSpPr>
        <p:spPr>
          <a:xfrm>
            <a:off x="1763713" y="3716338"/>
            <a:ext cx="49688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C92B4E88-5D04-4AD5-998D-0794920E08CB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10" name="9 Yuvarlatılmış Dikdörtgen">
            <a:extLst>
              <a:ext uri="{FF2B5EF4-FFF2-40B4-BE49-F238E27FC236}">
                <a16:creationId xmlns:a16="http://schemas.microsoft.com/office/drawing/2014/main" id="{04929D4F-E1BB-4203-A447-32B194D54FAB}"/>
              </a:ext>
            </a:extLst>
          </p:cNvPr>
          <p:cNvSpPr/>
          <p:nvPr/>
        </p:nvSpPr>
        <p:spPr>
          <a:xfrm>
            <a:off x="1476375" y="549275"/>
            <a:ext cx="1295400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2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7E0984C0-1E56-4299-B1A8-7C8C1657C185}"/>
              </a:ext>
            </a:extLst>
          </p:cNvPr>
          <p:cNvSpPr/>
          <p:nvPr/>
        </p:nvSpPr>
        <p:spPr>
          <a:xfrm>
            <a:off x="4945452" y="386810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7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193B3C9F-A449-4A02-8E7C-09C86AFF17C1}"/>
              </a:ext>
            </a:extLst>
          </p:cNvPr>
          <p:cNvSpPr/>
          <p:nvPr/>
        </p:nvSpPr>
        <p:spPr>
          <a:xfrm>
            <a:off x="3743908" y="392259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0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16114AC2-A867-4C01-9B50-4190EEE9637A}"/>
              </a:ext>
            </a:extLst>
          </p:cNvPr>
          <p:cNvSpPr/>
          <p:nvPr/>
        </p:nvSpPr>
        <p:spPr>
          <a:xfrm>
            <a:off x="2505087" y="3914267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8</a:t>
            </a:r>
          </a:p>
        </p:txBody>
      </p:sp>
      <p:pic>
        <p:nvPicPr>
          <p:cNvPr id="45067" name="Picture 9" descr="FAMILY | Cartoon, Clip art, Family theme">
            <a:extLst>
              <a:ext uri="{FF2B5EF4-FFF2-40B4-BE49-F238E27FC236}">
                <a16:creationId xmlns:a16="http://schemas.microsoft.com/office/drawing/2014/main" id="{A7D8F1F4-6EAB-49F3-B52F-0DA4473C0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660400"/>
            <a:ext cx="2017713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B8769E4A-A173-43DA-9897-BAF5D5795C86}"/>
              </a:ext>
            </a:extLst>
          </p:cNvPr>
          <p:cNvSpPr/>
          <p:nvPr/>
        </p:nvSpPr>
        <p:spPr>
          <a:xfrm>
            <a:off x="3132138" y="558800"/>
            <a:ext cx="1223962" cy="128587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4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5D8E0BFB-E63E-4707-A8F9-53DCAC1D4362}"/>
              </a:ext>
            </a:extLst>
          </p:cNvPr>
          <p:cNvSpPr/>
          <p:nvPr/>
        </p:nvSpPr>
        <p:spPr>
          <a:xfrm>
            <a:off x="4768850" y="558800"/>
            <a:ext cx="1189038" cy="12715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D0813464-FBBF-43CF-BF04-161DEA097634}"/>
              </a:ext>
            </a:extLst>
          </p:cNvPr>
          <p:cNvSpPr/>
          <p:nvPr/>
        </p:nvSpPr>
        <p:spPr>
          <a:xfrm>
            <a:off x="4733925" y="2060575"/>
            <a:ext cx="1187450" cy="12668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5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2262A0B7-28E4-4667-9EE2-0AC5DDDBF482}"/>
              </a:ext>
            </a:extLst>
          </p:cNvPr>
          <p:cNvCxnSpPr/>
          <p:nvPr/>
        </p:nvCxnSpPr>
        <p:spPr>
          <a:xfrm>
            <a:off x="1763713" y="3716338"/>
            <a:ext cx="49688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7F4F7DDC-88C1-4808-A392-EFA24CC4A4EA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10" name="9 Yuvarlatılmış Dikdörtgen">
            <a:extLst>
              <a:ext uri="{FF2B5EF4-FFF2-40B4-BE49-F238E27FC236}">
                <a16:creationId xmlns:a16="http://schemas.microsoft.com/office/drawing/2014/main" id="{E78240F7-9EF9-4AC6-9600-3845DB61225C}"/>
              </a:ext>
            </a:extLst>
          </p:cNvPr>
          <p:cNvSpPr/>
          <p:nvPr/>
        </p:nvSpPr>
        <p:spPr>
          <a:xfrm>
            <a:off x="1476375" y="549275"/>
            <a:ext cx="1295400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1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C61633A2-24C8-467A-8A93-3E177326D4F1}"/>
              </a:ext>
            </a:extLst>
          </p:cNvPr>
          <p:cNvSpPr/>
          <p:nvPr/>
        </p:nvSpPr>
        <p:spPr>
          <a:xfrm>
            <a:off x="4945452" y="386810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5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4D2267B7-8C8A-4619-B56A-751CBD26A7EA}"/>
              </a:ext>
            </a:extLst>
          </p:cNvPr>
          <p:cNvSpPr/>
          <p:nvPr/>
        </p:nvSpPr>
        <p:spPr>
          <a:xfrm>
            <a:off x="3743908" y="392259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3F0156B8-29D9-4A8D-B1C4-BA9BDC227C20}"/>
              </a:ext>
            </a:extLst>
          </p:cNvPr>
          <p:cNvSpPr/>
          <p:nvPr/>
        </p:nvSpPr>
        <p:spPr>
          <a:xfrm>
            <a:off x="2505087" y="3914267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7</a:t>
            </a:r>
          </a:p>
        </p:txBody>
      </p:sp>
      <p:pic>
        <p:nvPicPr>
          <p:cNvPr id="46091" name="Picture 9" descr="FAMILY | Cartoon, Clip art, Family theme">
            <a:extLst>
              <a:ext uri="{FF2B5EF4-FFF2-40B4-BE49-F238E27FC236}">
                <a16:creationId xmlns:a16="http://schemas.microsoft.com/office/drawing/2014/main" id="{D2C7F619-A231-47B2-8CAF-4E31742C6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660400"/>
            <a:ext cx="2017713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B5A39DE3-EF6A-4F9D-8B07-75E767E45E87}"/>
              </a:ext>
            </a:extLst>
          </p:cNvPr>
          <p:cNvSpPr/>
          <p:nvPr/>
        </p:nvSpPr>
        <p:spPr>
          <a:xfrm>
            <a:off x="3132138" y="558800"/>
            <a:ext cx="1223962" cy="128587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4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485FE365-2FC4-4B88-9D72-6408FE647616}"/>
              </a:ext>
            </a:extLst>
          </p:cNvPr>
          <p:cNvSpPr/>
          <p:nvPr/>
        </p:nvSpPr>
        <p:spPr>
          <a:xfrm>
            <a:off x="4768850" y="558800"/>
            <a:ext cx="1189038" cy="12715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31D7E451-C2EF-4800-8B35-8FAD62E146C3}"/>
              </a:ext>
            </a:extLst>
          </p:cNvPr>
          <p:cNvSpPr/>
          <p:nvPr/>
        </p:nvSpPr>
        <p:spPr>
          <a:xfrm>
            <a:off x="4733925" y="2060575"/>
            <a:ext cx="1187450" cy="12668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5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9536D2AB-6B1E-41C8-827F-94B22CFD6766}"/>
              </a:ext>
            </a:extLst>
          </p:cNvPr>
          <p:cNvCxnSpPr/>
          <p:nvPr/>
        </p:nvCxnSpPr>
        <p:spPr>
          <a:xfrm>
            <a:off x="1763713" y="3716338"/>
            <a:ext cx="49688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558AA6AA-088E-416E-9A2A-A2FAEAF243E6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10" name="9 Yuvarlatılmış Dikdörtgen">
            <a:extLst>
              <a:ext uri="{FF2B5EF4-FFF2-40B4-BE49-F238E27FC236}">
                <a16:creationId xmlns:a16="http://schemas.microsoft.com/office/drawing/2014/main" id="{02808074-178F-4AB6-869B-DADC0FE7767F}"/>
              </a:ext>
            </a:extLst>
          </p:cNvPr>
          <p:cNvSpPr/>
          <p:nvPr/>
        </p:nvSpPr>
        <p:spPr>
          <a:xfrm>
            <a:off x="1476375" y="549275"/>
            <a:ext cx="1295400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1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94EAB8AB-B567-4D2A-83F1-BFFDF2A2DA50}"/>
              </a:ext>
            </a:extLst>
          </p:cNvPr>
          <p:cNvSpPr/>
          <p:nvPr/>
        </p:nvSpPr>
        <p:spPr>
          <a:xfrm>
            <a:off x="4945452" y="386810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5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C95E2BE9-9DAA-48EE-8438-98542A322737}"/>
              </a:ext>
            </a:extLst>
          </p:cNvPr>
          <p:cNvSpPr/>
          <p:nvPr/>
        </p:nvSpPr>
        <p:spPr>
          <a:xfrm>
            <a:off x="3743908" y="392259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ABFD3FD9-BA25-4B22-B971-9B5BBC5CCCC0}"/>
              </a:ext>
            </a:extLst>
          </p:cNvPr>
          <p:cNvSpPr/>
          <p:nvPr/>
        </p:nvSpPr>
        <p:spPr>
          <a:xfrm>
            <a:off x="2505087" y="3914267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7</a:t>
            </a:r>
          </a:p>
        </p:txBody>
      </p:sp>
      <p:pic>
        <p:nvPicPr>
          <p:cNvPr id="47115" name="Picture 9" descr="FAMILY | Cartoon, Clip art, Family theme">
            <a:extLst>
              <a:ext uri="{FF2B5EF4-FFF2-40B4-BE49-F238E27FC236}">
                <a16:creationId xmlns:a16="http://schemas.microsoft.com/office/drawing/2014/main" id="{863763B6-6842-4377-9EE6-D9460D447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660400"/>
            <a:ext cx="2017713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BDE899A5-F1D8-45A3-86F7-0D561FE1F828}"/>
              </a:ext>
            </a:extLst>
          </p:cNvPr>
          <p:cNvSpPr/>
          <p:nvPr/>
        </p:nvSpPr>
        <p:spPr>
          <a:xfrm>
            <a:off x="3132138" y="558800"/>
            <a:ext cx="1223962" cy="128587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8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99921E29-482D-4B1D-800F-85CBD1C89BF8}"/>
              </a:ext>
            </a:extLst>
          </p:cNvPr>
          <p:cNvSpPr/>
          <p:nvPr/>
        </p:nvSpPr>
        <p:spPr>
          <a:xfrm>
            <a:off x="4768850" y="558800"/>
            <a:ext cx="1189038" cy="12715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0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7A159EFE-CC72-4903-8C68-923FB9BFE73F}"/>
              </a:ext>
            </a:extLst>
          </p:cNvPr>
          <p:cNvSpPr/>
          <p:nvPr/>
        </p:nvSpPr>
        <p:spPr>
          <a:xfrm>
            <a:off x="4733925" y="2060575"/>
            <a:ext cx="1187450" cy="12668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5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8AA11444-13CD-49F9-B60E-C9A96C9CB00A}"/>
              </a:ext>
            </a:extLst>
          </p:cNvPr>
          <p:cNvCxnSpPr/>
          <p:nvPr/>
        </p:nvCxnSpPr>
        <p:spPr>
          <a:xfrm>
            <a:off x="1763713" y="3716338"/>
            <a:ext cx="49688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36944615-72BA-4F00-A717-436FEABC5A8B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10" name="9 Yuvarlatılmış Dikdörtgen">
            <a:extLst>
              <a:ext uri="{FF2B5EF4-FFF2-40B4-BE49-F238E27FC236}">
                <a16:creationId xmlns:a16="http://schemas.microsoft.com/office/drawing/2014/main" id="{87B767F0-C56C-4222-8EF9-9003E46B110A}"/>
              </a:ext>
            </a:extLst>
          </p:cNvPr>
          <p:cNvSpPr/>
          <p:nvPr/>
        </p:nvSpPr>
        <p:spPr>
          <a:xfrm>
            <a:off x="1476375" y="549275"/>
            <a:ext cx="1295400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1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0885C11A-F067-4B0B-A63E-CD15DFB9E5EE}"/>
              </a:ext>
            </a:extLst>
          </p:cNvPr>
          <p:cNvSpPr/>
          <p:nvPr/>
        </p:nvSpPr>
        <p:spPr>
          <a:xfrm>
            <a:off x="4945452" y="386810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0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8FFAF914-DABA-469D-9E5F-CECB4A4E26E9}"/>
              </a:ext>
            </a:extLst>
          </p:cNvPr>
          <p:cNvSpPr/>
          <p:nvPr/>
        </p:nvSpPr>
        <p:spPr>
          <a:xfrm>
            <a:off x="3743908" y="392259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0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FA393C1C-4659-4D65-B79F-8572DFD2489F}"/>
              </a:ext>
            </a:extLst>
          </p:cNvPr>
          <p:cNvSpPr/>
          <p:nvPr/>
        </p:nvSpPr>
        <p:spPr>
          <a:xfrm>
            <a:off x="2505087" y="3914267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9</a:t>
            </a:r>
          </a:p>
        </p:txBody>
      </p:sp>
      <p:pic>
        <p:nvPicPr>
          <p:cNvPr id="48139" name="Picture 9" descr="FAMILY | Cartoon, Clip art, Family theme">
            <a:extLst>
              <a:ext uri="{FF2B5EF4-FFF2-40B4-BE49-F238E27FC236}">
                <a16:creationId xmlns:a16="http://schemas.microsoft.com/office/drawing/2014/main" id="{A3D2D1B4-08DD-4C49-AD24-2FF447924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660400"/>
            <a:ext cx="2017713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A9E2F4BD-9F55-406E-B937-22D9255C10CA}"/>
              </a:ext>
            </a:extLst>
          </p:cNvPr>
          <p:cNvSpPr/>
          <p:nvPr/>
        </p:nvSpPr>
        <p:spPr>
          <a:xfrm>
            <a:off x="3132138" y="558800"/>
            <a:ext cx="1223962" cy="128587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0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7D3DB731-24F9-4836-813F-0EA2EFEAB230}"/>
              </a:ext>
            </a:extLst>
          </p:cNvPr>
          <p:cNvSpPr/>
          <p:nvPr/>
        </p:nvSpPr>
        <p:spPr>
          <a:xfrm>
            <a:off x="4768850" y="558800"/>
            <a:ext cx="1189038" cy="12715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7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073B0903-6C86-405D-B8E2-346EBD7F7562}"/>
              </a:ext>
            </a:extLst>
          </p:cNvPr>
          <p:cNvSpPr/>
          <p:nvPr/>
        </p:nvSpPr>
        <p:spPr>
          <a:xfrm>
            <a:off x="4733925" y="2060575"/>
            <a:ext cx="1187450" cy="12668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6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7D4E879C-C08E-41F2-8802-73ABBB11F6E8}"/>
              </a:ext>
            </a:extLst>
          </p:cNvPr>
          <p:cNvCxnSpPr/>
          <p:nvPr/>
        </p:nvCxnSpPr>
        <p:spPr>
          <a:xfrm>
            <a:off x="1763713" y="3716338"/>
            <a:ext cx="49688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66D64832-7767-4661-BAED-C0F6C00FEE41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10" name="9 Yuvarlatılmış Dikdörtgen">
            <a:extLst>
              <a:ext uri="{FF2B5EF4-FFF2-40B4-BE49-F238E27FC236}">
                <a16:creationId xmlns:a16="http://schemas.microsoft.com/office/drawing/2014/main" id="{73D33010-D863-4EDD-BAC5-BFAC5C58B346}"/>
              </a:ext>
            </a:extLst>
          </p:cNvPr>
          <p:cNvSpPr/>
          <p:nvPr/>
        </p:nvSpPr>
        <p:spPr>
          <a:xfrm>
            <a:off x="1476375" y="549275"/>
            <a:ext cx="1295400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1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BEE68F1B-544B-46F9-B878-5407E3350670}"/>
              </a:ext>
            </a:extLst>
          </p:cNvPr>
          <p:cNvSpPr/>
          <p:nvPr/>
        </p:nvSpPr>
        <p:spPr>
          <a:xfrm>
            <a:off x="4945452" y="386810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2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963B4461-C90A-4401-8999-320CF885FE69}"/>
              </a:ext>
            </a:extLst>
          </p:cNvPr>
          <p:cNvSpPr/>
          <p:nvPr/>
        </p:nvSpPr>
        <p:spPr>
          <a:xfrm>
            <a:off x="3743908" y="392259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3CCC5BF4-F855-4145-8CD0-A1C17B25F201}"/>
              </a:ext>
            </a:extLst>
          </p:cNvPr>
          <p:cNvSpPr/>
          <p:nvPr/>
        </p:nvSpPr>
        <p:spPr>
          <a:xfrm>
            <a:off x="2505087" y="3914267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6</a:t>
            </a:r>
          </a:p>
        </p:txBody>
      </p:sp>
      <p:pic>
        <p:nvPicPr>
          <p:cNvPr id="50187" name="Picture 8" descr="Market Sticker GIF | Gfycat">
            <a:extLst>
              <a:ext uri="{FF2B5EF4-FFF2-40B4-BE49-F238E27FC236}">
                <a16:creationId xmlns:a16="http://schemas.microsoft.com/office/drawing/2014/main" id="{A549338D-35F9-4AE6-90B1-3534D6FFD0E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725" y="3914775"/>
            <a:ext cx="2074863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8" name="Picture 8" descr="Market Sticker GIF | Gfycat">
            <a:extLst>
              <a:ext uri="{FF2B5EF4-FFF2-40B4-BE49-F238E27FC236}">
                <a16:creationId xmlns:a16="http://schemas.microsoft.com/office/drawing/2014/main" id="{A0F6E722-8A26-45B6-BCF7-8B05AA8A1B6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88" y="558800"/>
            <a:ext cx="2074862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2BB10B97-6FC1-4FC1-961A-82B6BFA5181F}"/>
              </a:ext>
            </a:extLst>
          </p:cNvPr>
          <p:cNvSpPr/>
          <p:nvPr/>
        </p:nvSpPr>
        <p:spPr>
          <a:xfrm>
            <a:off x="3132138" y="558800"/>
            <a:ext cx="1223962" cy="1285875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2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E47A28A9-1AE1-4C8B-8377-86A8120C8FA6}"/>
              </a:ext>
            </a:extLst>
          </p:cNvPr>
          <p:cNvSpPr/>
          <p:nvPr/>
        </p:nvSpPr>
        <p:spPr>
          <a:xfrm>
            <a:off x="4768850" y="558800"/>
            <a:ext cx="1189038" cy="12715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DB003C4F-0D2B-4507-B010-9B6265171D4E}"/>
              </a:ext>
            </a:extLst>
          </p:cNvPr>
          <p:cNvSpPr/>
          <p:nvPr/>
        </p:nvSpPr>
        <p:spPr>
          <a:xfrm>
            <a:off x="4733925" y="2060575"/>
            <a:ext cx="1187450" cy="12668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5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20A7B216-9AA1-4977-B54D-1C0FEB1743E4}"/>
              </a:ext>
            </a:extLst>
          </p:cNvPr>
          <p:cNvCxnSpPr/>
          <p:nvPr/>
        </p:nvCxnSpPr>
        <p:spPr>
          <a:xfrm>
            <a:off x="1763713" y="3716338"/>
            <a:ext cx="49688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299EB295-9244-4D4C-A9DD-E401B77E0271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10" name="9 Yuvarlatılmış Dikdörtgen">
            <a:extLst>
              <a:ext uri="{FF2B5EF4-FFF2-40B4-BE49-F238E27FC236}">
                <a16:creationId xmlns:a16="http://schemas.microsoft.com/office/drawing/2014/main" id="{8AD23146-E21F-4580-92DB-37B42A633E3D}"/>
              </a:ext>
            </a:extLst>
          </p:cNvPr>
          <p:cNvSpPr/>
          <p:nvPr/>
        </p:nvSpPr>
        <p:spPr>
          <a:xfrm>
            <a:off x="1476375" y="549275"/>
            <a:ext cx="1295400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7200" dirty="0">
                <a:solidFill>
                  <a:schemeClr val="tx1"/>
                </a:solidFill>
                <a:latin typeface="Yavuz Bagis Dik Temel" pitchFamily="34" charset="-94"/>
              </a:rPr>
              <a:t>1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67FBC2D6-1D21-4DB1-8AD1-D9710FEA7EBF}"/>
              </a:ext>
            </a:extLst>
          </p:cNvPr>
          <p:cNvSpPr/>
          <p:nvPr/>
        </p:nvSpPr>
        <p:spPr>
          <a:xfrm>
            <a:off x="4945452" y="386810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5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0CB1DD53-B306-48B7-B8AC-ACFC1B167A97}"/>
              </a:ext>
            </a:extLst>
          </p:cNvPr>
          <p:cNvSpPr/>
          <p:nvPr/>
        </p:nvSpPr>
        <p:spPr>
          <a:xfrm>
            <a:off x="3743908" y="3922590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0C37A3BD-826A-4CC2-A59E-07F7C69CE0EF}"/>
              </a:ext>
            </a:extLst>
          </p:cNvPr>
          <p:cNvSpPr/>
          <p:nvPr/>
        </p:nvSpPr>
        <p:spPr>
          <a:xfrm>
            <a:off x="2505087" y="3914267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6</a:t>
            </a:r>
          </a:p>
        </p:txBody>
      </p:sp>
      <p:pic>
        <p:nvPicPr>
          <p:cNvPr id="51211" name="Picture 2" descr="Table GIF on GIFER - by Stonescar">
            <a:extLst>
              <a:ext uri="{FF2B5EF4-FFF2-40B4-BE49-F238E27FC236}">
                <a16:creationId xmlns:a16="http://schemas.microsoft.com/office/drawing/2014/main" id="{E8E1B102-5A37-4CC4-970E-059777FD8E5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558800"/>
            <a:ext cx="2632075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2" name="Picture 2" descr="Table GIF on GIFER - by Stonescar">
            <a:hlinkClick r:id="rId4"/>
            <a:extLst>
              <a:ext uri="{FF2B5EF4-FFF2-40B4-BE49-F238E27FC236}">
                <a16:creationId xmlns:a16="http://schemas.microsoft.com/office/drawing/2014/main" id="{0A0AD686-66F6-4238-B25B-29BA58E76DF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843338"/>
            <a:ext cx="2632075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3" name="Picture 6" descr="Nio transparent GIF - Find on GIFER">
            <a:extLst>
              <a:ext uri="{FF2B5EF4-FFF2-40B4-BE49-F238E27FC236}">
                <a16:creationId xmlns:a16="http://schemas.microsoft.com/office/drawing/2014/main" id="{4CE5E6C2-5879-415A-B272-711FAD0012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05213"/>
            <a:ext cx="1784350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FD90A2C0-F226-4E1A-8C9C-B20D62BD4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780" y="188640"/>
            <a:ext cx="8643937" cy="1512168"/>
          </a:xfrm>
          <a:prstGeom prst="wedgeRoundRectCallout">
            <a:avLst>
              <a:gd name="adj1" fmla="val -16996"/>
              <a:gd name="adj2" fmla="val 4635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Toplananları aynı olan sayıları kısa yoldan yapılışına çarpma işlemi denir.</a:t>
            </a:r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EA9C779D-D9B5-4043-AD05-8A069EEA083B}"/>
              </a:ext>
            </a:extLst>
          </p:cNvPr>
          <p:cNvSpPr/>
          <p:nvPr/>
        </p:nvSpPr>
        <p:spPr>
          <a:xfrm>
            <a:off x="198260" y="2486799"/>
            <a:ext cx="8477759" cy="707886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i-FI" sz="4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3   +    3   +   3   +   3  = 15</a:t>
            </a:r>
            <a:endParaRPr lang="tr-TR" sz="40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latin typeface="Yavuz Bagis Dik Temel" pitchFamily="34" charset="-94"/>
            </a:endParaRPr>
          </a:p>
        </p:txBody>
      </p:sp>
      <p:sp>
        <p:nvSpPr>
          <p:cNvPr id="6" name="AutoShape 15">
            <a:hlinkClick r:id="rId2"/>
            <a:extLst>
              <a:ext uri="{FF2B5EF4-FFF2-40B4-BE49-F238E27FC236}">
                <a16:creationId xmlns:a16="http://schemas.microsoft.com/office/drawing/2014/main" id="{96FE0F3D-EEFD-4489-A0C3-12DF961DB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084" y="3717032"/>
            <a:ext cx="8643937" cy="2016224"/>
          </a:xfrm>
          <a:prstGeom prst="wedgeRoundRectCallout">
            <a:avLst>
              <a:gd name="adj1" fmla="val -16996"/>
              <a:gd name="adj2" fmla="val 4635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         </a:t>
            </a: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3    x    5    =    15   </a:t>
            </a:r>
          </a:p>
          <a:p>
            <a:pPr eaLnBrk="1" hangingPunct="1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biçiminde çarpma işlemi olarak ifade edebiliriz.</a:t>
            </a:r>
          </a:p>
          <a:p>
            <a:pPr eaLnBrk="1" hangingPunct="1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98E43235-3FDF-4A51-B1A4-A26E7E742865}"/>
              </a:ext>
            </a:extLst>
          </p:cNvPr>
          <p:cNvSpPr/>
          <p:nvPr/>
        </p:nvSpPr>
        <p:spPr>
          <a:xfrm>
            <a:off x="1474788" y="781050"/>
            <a:ext cx="1154112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6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A14556DE-5F21-4AFF-993C-20E81F4B8BCC}"/>
              </a:ext>
            </a:extLst>
          </p:cNvPr>
          <p:cNvSpPr/>
          <p:nvPr/>
        </p:nvSpPr>
        <p:spPr>
          <a:xfrm>
            <a:off x="3132138" y="781050"/>
            <a:ext cx="1152525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3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DD75D62E-EC57-4BF7-84B2-7C59E151D390}"/>
              </a:ext>
            </a:extLst>
          </p:cNvPr>
          <p:cNvSpPr/>
          <p:nvPr/>
        </p:nvSpPr>
        <p:spPr>
          <a:xfrm>
            <a:off x="3349625" y="2436813"/>
            <a:ext cx="1079500" cy="11525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4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3D310D12-B739-4C7B-836D-3326BBBD61D9}"/>
              </a:ext>
            </a:extLst>
          </p:cNvPr>
          <p:cNvCxnSpPr/>
          <p:nvPr/>
        </p:nvCxnSpPr>
        <p:spPr>
          <a:xfrm>
            <a:off x="828675" y="3927475"/>
            <a:ext cx="4248150" cy="2063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B4D25DA9-AFB5-4F99-A2E1-FCA15078F465}"/>
              </a:ext>
            </a:extLst>
          </p:cNvPr>
          <p:cNvSpPr/>
          <p:nvPr/>
        </p:nvSpPr>
        <p:spPr>
          <a:xfrm>
            <a:off x="684213" y="3228975"/>
            <a:ext cx="792162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A2AF4DA4-0AC5-4278-81EC-47653FF8B24A}"/>
              </a:ext>
            </a:extLst>
          </p:cNvPr>
          <p:cNvSpPr/>
          <p:nvPr/>
        </p:nvSpPr>
        <p:spPr>
          <a:xfrm>
            <a:off x="4861099" y="107535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E03B41FF-60B0-44DA-BFC5-A3BBBCDE481D}"/>
              </a:ext>
            </a:extLst>
          </p:cNvPr>
          <p:cNvSpPr/>
          <p:nvPr/>
        </p:nvSpPr>
        <p:spPr>
          <a:xfrm>
            <a:off x="4861099" y="2906336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20E9C890-CBEB-470B-BC26-46223D2A301F}"/>
              </a:ext>
            </a:extLst>
          </p:cNvPr>
          <p:cNvSpPr/>
          <p:nvPr/>
        </p:nvSpPr>
        <p:spPr>
          <a:xfrm>
            <a:off x="3440724" y="4119439"/>
            <a:ext cx="765263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2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70347F94-B5BD-45F5-B19C-47E0C7A906FC}"/>
              </a:ext>
            </a:extLst>
          </p:cNvPr>
          <p:cNvSpPr/>
          <p:nvPr/>
        </p:nvSpPr>
        <p:spPr>
          <a:xfrm>
            <a:off x="2628850" y="4155140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5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FFD6A7E5-3D49-4887-8A1A-E078CFD34ED4}"/>
              </a:ext>
            </a:extLst>
          </p:cNvPr>
          <p:cNvSpPr/>
          <p:nvPr/>
        </p:nvSpPr>
        <p:spPr>
          <a:xfrm>
            <a:off x="1863587" y="4165606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2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9EA86302-D445-4D81-8645-5EF2D30A40B5}"/>
              </a:ext>
            </a:extLst>
          </p:cNvPr>
          <p:cNvSpPr/>
          <p:nvPr/>
        </p:nvSpPr>
        <p:spPr>
          <a:xfrm>
            <a:off x="4861098" y="429363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BF7A8815-5839-4AD4-BFA4-7C7ACA4BC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260" y="286940"/>
            <a:ext cx="8643937" cy="1512168"/>
          </a:xfrm>
          <a:prstGeom prst="wedgeRoundRectCallout">
            <a:avLst>
              <a:gd name="adj1" fmla="val -16996"/>
              <a:gd name="adj2" fmla="val 4635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Çarpma işleminde çarpanların yeri değişse de çarpım değişmez.</a:t>
            </a:r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22CBB242-C000-4532-81CD-8C43B1735C6E}"/>
              </a:ext>
            </a:extLst>
          </p:cNvPr>
          <p:cNvSpPr/>
          <p:nvPr/>
        </p:nvSpPr>
        <p:spPr>
          <a:xfrm>
            <a:off x="395536" y="2276872"/>
            <a:ext cx="4896544" cy="1107996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 x 5 = 20  </a:t>
            </a: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9D427114-377D-4D0B-986F-1EEFE365EC5A}"/>
              </a:ext>
            </a:extLst>
          </p:cNvPr>
          <p:cNvSpPr/>
          <p:nvPr/>
        </p:nvSpPr>
        <p:spPr>
          <a:xfrm>
            <a:off x="306958" y="3573016"/>
            <a:ext cx="4985122" cy="1107996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5 x 4 = 20   </a:t>
            </a:r>
          </a:p>
        </p:txBody>
      </p:sp>
      <p:pic>
        <p:nvPicPr>
          <p:cNvPr id="18437" name="Picture 9" descr="kızgın anne gifleri ile ilgili görsel sonucu">
            <a:extLst>
              <a:ext uri="{FF2B5EF4-FFF2-40B4-BE49-F238E27FC236}">
                <a16:creationId xmlns:a16="http://schemas.microsoft.com/office/drawing/2014/main" id="{8135B731-BDE6-4CDE-86F3-C1C070F1993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1939925"/>
            <a:ext cx="3554413" cy="437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0CF9C820-4A49-4AEF-B143-FBA01E4E3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260" y="116632"/>
            <a:ext cx="8643937" cy="1080120"/>
          </a:xfrm>
          <a:prstGeom prst="wedgeRoundRectCallout">
            <a:avLst>
              <a:gd name="adj1" fmla="val -16996"/>
              <a:gd name="adj2" fmla="val 4635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Bir sayının </a:t>
            </a: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 ile çarpımı kendisine eşittir.</a:t>
            </a:r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D21FEAF1-9381-4F65-96CB-94FE9423D872}"/>
              </a:ext>
            </a:extLst>
          </p:cNvPr>
          <p:cNvSpPr/>
          <p:nvPr/>
        </p:nvSpPr>
        <p:spPr>
          <a:xfrm>
            <a:off x="1763688" y="1484784"/>
            <a:ext cx="1728192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45</a:t>
            </a: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BE87CE57-B013-497F-BA4C-D1FCCF4489FB}"/>
              </a:ext>
            </a:extLst>
          </p:cNvPr>
          <p:cNvSpPr/>
          <p:nvPr/>
        </p:nvSpPr>
        <p:spPr>
          <a:xfrm>
            <a:off x="2552682" y="2564904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</a:p>
        </p:txBody>
      </p:sp>
      <p:cxnSp>
        <p:nvCxnSpPr>
          <p:cNvPr id="6" name="7 Düz Bağlayıcı">
            <a:extLst>
              <a:ext uri="{FF2B5EF4-FFF2-40B4-BE49-F238E27FC236}">
                <a16:creationId xmlns:a16="http://schemas.microsoft.com/office/drawing/2014/main" id="{96545231-0846-42B3-A812-DB51D5E990F3}"/>
              </a:ext>
            </a:extLst>
          </p:cNvPr>
          <p:cNvCxnSpPr/>
          <p:nvPr/>
        </p:nvCxnSpPr>
        <p:spPr>
          <a:xfrm>
            <a:off x="1477963" y="3716338"/>
            <a:ext cx="22987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12 Çarpma">
            <a:extLst>
              <a:ext uri="{FF2B5EF4-FFF2-40B4-BE49-F238E27FC236}">
                <a16:creationId xmlns:a16="http://schemas.microsoft.com/office/drawing/2014/main" id="{35C5C83E-8185-4858-B869-3B1B44792E45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F7C79393-8A1C-4F2B-A416-1722D8C52D2D}"/>
              </a:ext>
            </a:extLst>
          </p:cNvPr>
          <p:cNvSpPr/>
          <p:nvPr/>
        </p:nvSpPr>
        <p:spPr>
          <a:xfrm>
            <a:off x="2726617" y="3888343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5</a:t>
            </a:r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F2BC35C0-8F0D-4BB1-8088-90B96D9283B0}"/>
              </a:ext>
            </a:extLst>
          </p:cNvPr>
          <p:cNvSpPr/>
          <p:nvPr/>
        </p:nvSpPr>
        <p:spPr>
          <a:xfrm>
            <a:off x="2015716" y="3888343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</a:t>
            </a:r>
          </a:p>
        </p:txBody>
      </p:sp>
      <p:pic>
        <p:nvPicPr>
          <p:cNvPr id="19465" name="Picture 9" descr="kızgın anne gifleri ile ilgili görsel sonucu">
            <a:extLst>
              <a:ext uri="{FF2B5EF4-FFF2-40B4-BE49-F238E27FC236}">
                <a16:creationId xmlns:a16="http://schemas.microsoft.com/office/drawing/2014/main" id="{063225A1-E12E-4D77-A9BB-8DC3294FC9A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528763"/>
            <a:ext cx="3554413" cy="437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8BB4B0A1-5A57-4D44-898D-2D4A15112E49}"/>
              </a:ext>
            </a:extLst>
          </p:cNvPr>
          <p:cNvSpPr/>
          <p:nvPr/>
        </p:nvSpPr>
        <p:spPr>
          <a:xfrm>
            <a:off x="1763688" y="1484784"/>
            <a:ext cx="1728192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70</a:t>
            </a: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FCE3EC32-F05F-44F7-BFD6-04CF56D906E8}"/>
              </a:ext>
            </a:extLst>
          </p:cNvPr>
          <p:cNvSpPr/>
          <p:nvPr/>
        </p:nvSpPr>
        <p:spPr>
          <a:xfrm>
            <a:off x="2552682" y="2564904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</a:t>
            </a:r>
          </a:p>
        </p:txBody>
      </p:sp>
      <p:cxnSp>
        <p:nvCxnSpPr>
          <p:cNvPr id="6" name="7 Düz Bağlayıcı">
            <a:extLst>
              <a:ext uri="{FF2B5EF4-FFF2-40B4-BE49-F238E27FC236}">
                <a16:creationId xmlns:a16="http://schemas.microsoft.com/office/drawing/2014/main" id="{8E57221A-5E3C-4675-A188-882AA137DAA2}"/>
              </a:ext>
            </a:extLst>
          </p:cNvPr>
          <p:cNvCxnSpPr/>
          <p:nvPr/>
        </p:nvCxnSpPr>
        <p:spPr>
          <a:xfrm>
            <a:off x="1477963" y="3716338"/>
            <a:ext cx="22987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12 Çarpma">
            <a:extLst>
              <a:ext uri="{FF2B5EF4-FFF2-40B4-BE49-F238E27FC236}">
                <a16:creationId xmlns:a16="http://schemas.microsoft.com/office/drawing/2014/main" id="{7C573611-A818-4151-A86C-D2C1E53BF210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08D5090C-EC40-4707-A76B-3365E1D38B20}"/>
              </a:ext>
            </a:extLst>
          </p:cNvPr>
          <p:cNvSpPr/>
          <p:nvPr/>
        </p:nvSpPr>
        <p:spPr>
          <a:xfrm>
            <a:off x="2726617" y="3888343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0</a:t>
            </a:r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D4F85B94-3945-4F37-A532-4689AD6E8EF4}"/>
              </a:ext>
            </a:extLst>
          </p:cNvPr>
          <p:cNvSpPr/>
          <p:nvPr/>
        </p:nvSpPr>
        <p:spPr>
          <a:xfrm>
            <a:off x="2015716" y="3888343"/>
            <a:ext cx="765263" cy="132343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8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7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E9A949FE-EE55-4112-BFAE-035BF8609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612" y="188640"/>
            <a:ext cx="8643937" cy="756084"/>
          </a:xfrm>
          <a:prstGeom prst="wedgeRoundRectCallout">
            <a:avLst>
              <a:gd name="adj1" fmla="val -16996"/>
              <a:gd name="adj2" fmla="val 4635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Bir sayının sıfır ile çarpımı sıfıra eşittir.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638C0341-470A-43F6-94DE-C8B7E8BC404F}"/>
              </a:ext>
            </a:extLst>
          </p:cNvPr>
          <p:cNvSpPr/>
          <p:nvPr/>
        </p:nvSpPr>
        <p:spPr>
          <a:xfrm>
            <a:off x="4594580" y="1196752"/>
            <a:ext cx="3995936" cy="120032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72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15x0=0 </a:t>
            </a:r>
            <a:r>
              <a:rPr lang="tr-TR" sz="72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 </a:t>
            </a:r>
            <a:endParaRPr lang="tr-TR" sz="72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747D9E4C-A362-40A6-BF94-8AF47DEEE54C}"/>
              </a:ext>
            </a:extLst>
          </p:cNvPr>
          <p:cNvSpPr/>
          <p:nvPr/>
        </p:nvSpPr>
        <p:spPr>
          <a:xfrm>
            <a:off x="4572876" y="2509700"/>
            <a:ext cx="3995936" cy="120032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72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45x0=0  </a:t>
            </a:r>
          </a:p>
        </p:txBody>
      </p:sp>
      <p:sp>
        <p:nvSpPr>
          <p:cNvPr id="13" name="Dikdörtgen 12">
            <a:extLst>
              <a:ext uri="{FF2B5EF4-FFF2-40B4-BE49-F238E27FC236}">
                <a16:creationId xmlns:a16="http://schemas.microsoft.com/office/drawing/2014/main" id="{895AFACD-C762-4365-8EA8-A944ED0E22F4}"/>
              </a:ext>
            </a:extLst>
          </p:cNvPr>
          <p:cNvSpPr/>
          <p:nvPr/>
        </p:nvSpPr>
        <p:spPr>
          <a:xfrm>
            <a:off x="4594580" y="3717032"/>
            <a:ext cx="3995936" cy="120032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72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84x0=0  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9552DADD-6009-4C22-9C33-2F295F7E8CE8}"/>
              </a:ext>
            </a:extLst>
          </p:cNvPr>
          <p:cNvSpPr/>
          <p:nvPr/>
        </p:nvSpPr>
        <p:spPr>
          <a:xfrm>
            <a:off x="4327642" y="4917361"/>
            <a:ext cx="3995936" cy="1200329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72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92x0=0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2A20901E-DB32-467D-87E6-D703CD11DDB6}"/>
              </a:ext>
            </a:extLst>
          </p:cNvPr>
          <p:cNvSpPr/>
          <p:nvPr/>
        </p:nvSpPr>
        <p:spPr>
          <a:xfrm>
            <a:off x="2409825" y="549275"/>
            <a:ext cx="1154113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7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84C61425-7CC6-4F43-A481-1EBB4A92401C}"/>
              </a:ext>
            </a:extLst>
          </p:cNvPr>
          <p:cNvSpPr/>
          <p:nvPr/>
        </p:nvSpPr>
        <p:spPr>
          <a:xfrm>
            <a:off x="4067175" y="549275"/>
            <a:ext cx="1152525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6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3A3091E0-F610-4B0C-AA5A-E321CCF23E96}"/>
              </a:ext>
            </a:extLst>
          </p:cNvPr>
          <p:cNvSpPr/>
          <p:nvPr/>
        </p:nvSpPr>
        <p:spPr>
          <a:xfrm>
            <a:off x="4284663" y="2205038"/>
            <a:ext cx="1079500" cy="11525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6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975DCA4B-4404-4964-A097-056EAC78FA6F}"/>
              </a:ext>
            </a:extLst>
          </p:cNvPr>
          <p:cNvCxnSpPr/>
          <p:nvPr/>
        </p:nvCxnSpPr>
        <p:spPr>
          <a:xfrm>
            <a:off x="1763713" y="3695700"/>
            <a:ext cx="4248150" cy="2063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6EA8A848-2B18-4556-997A-9A9464BE9A30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3DE04E59-2087-4583-A8B6-0FC83496B17A}"/>
              </a:ext>
            </a:extLst>
          </p:cNvPr>
          <p:cNvSpPr/>
          <p:nvPr/>
        </p:nvSpPr>
        <p:spPr>
          <a:xfrm>
            <a:off x="5796136" y="84280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51213A2F-29B1-470B-8235-78AE1BDBEB75}"/>
              </a:ext>
            </a:extLst>
          </p:cNvPr>
          <p:cNvSpPr/>
          <p:nvPr/>
        </p:nvSpPr>
        <p:spPr>
          <a:xfrm>
            <a:off x="5796136" y="2673786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D913C337-9AFB-4A44-AB6E-140D6B108E2E}"/>
              </a:ext>
            </a:extLst>
          </p:cNvPr>
          <p:cNvSpPr/>
          <p:nvPr/>
        </p:nvSpPr>
        <p:spPr>
          <a:xfrm>
            <a:off x="4375761" y="3886889"/>
            <a:ext cx="765263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6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51353E79-2648-488E-BB4A-398C6DAA63B2}"/>
              </a:ext>
            </a:extLst>
          </p:cNvPr>
          <p:cNvSpPr/>
          <p:nvPr/>
        </p:nvSpPr>
        <p:spPr>
          <a:xfrm>
            <a:off x="3563887" y="3922590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5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F0F07F4F-DE54-421A-B7DF-F1D48122217E}"/>
              </a:ext>
            </a:extLst>
          </p:cNvPr>
          <p:cNvSpPr/>
          <p:nvPr/>
        </p:nvSpPr>
        <p:spPr>
          <a:xfrm>
            <a:off x="2798624" y="3933056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4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0429583F-1817-4CD1-B73C-1E2175CB85E3}"/>
              </a:ext>
            </a:extLst>
          </p:cNvPr>
          <p:cNvSpPr/>
          <p:nvPr/>
        </p:nvSpPr>
        <p:spPr>
          <a:xfrm>
            <a:off x="5796135" y="406108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21517" name="Picture 11" descr="Sallanan çocuk gifi | Yeni Slayt">
            <a:extLst>
              <a:ext uri="{FF2B5EF4-FFF2-40B4-BE49-F238E27FC236}">
                <a16:creationId xmlns:a16="http://schemas.microsoft.com/office/drawing/2014/main" id="{48ACC504-C7D8-4A8F-B827-E43B76A7B6C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" y="552450"/>
            <a:ext cx="23114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Picture 11" descr="Sallanan çocuk gifi | Yeni Slayt">
            <a:hlinkClick r:id="rId3"/>
            <a:extLst>
              <a:ext uri="{FF2B5EF4-FFF2-40B4-BE49-F238E27FC236}">
                <a16:creationId xmlns:a16="http://schemas.microsoft.com/office/drawing/2014/main" id="{4D7E2F02-B3F7-428D-9651-4536C0C7599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3922713"/>
            <a:ext cx="23114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D1B5814A-8C7D-4612-A8F0-31E3404FC96E}"/>
              </a:ext>
            </a:extLst>
          </p:cNvPr>
          <p:cNvSpPr/>
          <p:nvPr/>
        </p:nvSpPr>
        <p:spPr>
          <a:xfrm>
            <a:off x="2409825" y="549275"/>
            <a:ext cx="1154113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5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1D766E7F-A4B7-4C79-AE63-80FE57B25881}"/>
              </a:ext>
            </a:extLst>
          </p:cNvPr>
          <p:cNvSpPr/>
          <p:nvPr/>
        </p:nvSpPr>
        <p:spPr>
          <a:xfrm>
            <a:off x="4067175" y="549275"/>
            <a:ext cx="1152525" cy="12954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7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CA98E645-658E-42F5-8631-69643E7A5314}"/>
              </a:ext>
            </a:extLst>
          </p:cNvPr>
          <p:cNvSpPr/>
          <p:nvPr/>
        </p:nvSpPr>
        <p:spPr>
          <a:xfrm>
            <a:off x="4284663" y="2205038"/>
            <a:ext cx="1079500" cy="1152525"/>
          </a:xfrm>
          <a:prstGeom prst="roundRect">
            <a:avLst/>
          </a:prstGeom>
          <a:solidFill>
            <a:srgbClr val="66FF3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r-TR" sz="4800" dirty="0">
                <a:solidFill>
                  <a:schemeClr val="tx1"/>
                </a:solidFill>
                <a:latin typeface="Yavuz Bagis Dik Temel" pitchFamily="34" charset="-94"/>
              </a:rPr>
              <a:t>3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F8508D22-EB68-4EB7-80A4-AC34582AFBCD}"/>
              </a:ext>
            </a:extLst>
          </p:cNvPr>
          <p:cNvCxnSpPr/>
          <p:nvPr/>
        </p:nvCxnSpPr>
        <p:spPr>
          <a:xfrm>
            <a:off x="1763713" y="3695700"/>
            <a:ext cx="4248150" cy="2063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BBE7D7E5-5630-4E4E-9B15-4B5511F8A507}"/>
              </a:ext>
            </a:extLst>
          </p:cNvPr>
          <p:cNvSpPr/>
          <p:nvPr/>
        </p:nvSpPr>
        <p:spPr>
          <a:xfrm>
            <a:off x="1619250" y="2997200"/>
            <a:ext cx="792163" cy="719138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906AD0F3-471C-4986-8923-87C1B4478F29}"/>
              </a:ext>
            </a:extLst>
          </p:cNvPr>
          <p:cNvSpPr/>
          <p:nvPr/>
        </p:nvSpPr>
        <p:spPr>
          <a:xfrm>
            <a:off x="5796136" y="84280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C05C4254-46F0-4DF2-ADEB-2F7018FF8488}"/>
              </a:ext>
            </a:extLst>
          </p:cNvPr>
          <p:cNvSpPr/>
          <p:nvPr/>
        </p:nvSpPr>
        <p:spPr>
          <a:xfrm>
            <a:off x="5796136" y="2673786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ÇARPAN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5C677C55-0FE8-4EC2-AB07-8F30C62DDE4C}"/>
              </a:ext>
            </a:extLst>
          </p:cNvPr>
          <p:cNvSpPr/>
          <p:nvPr/>
        </p:nvSpPr>
        <p:spPr>
          <a:xfrm>
            <a:off x="4375761" y="3886889"/>
            <a:ext cx="765263" cy="10156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6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1</a:t>
            </a: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39EF3661-1B28-4CD3-A935-30700E3BC0BD}"/>
              </a:ext>
            </a:extLst>
          </p:cNvPr>
          <p:cNvSpPr/>
          <p:nvPr/>
        </p:nvSpPr>
        <p:spPr>
          <a:xfrm>
            <a:off x="3563887" y="3922590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7</a:t>
            </a: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742F8F16-F53D-41CD-84C6-82C3EB8B7BF6}"/>
              </a:ext>
            </a:extLst>
          </p:cNvPr>
          <p:cNvSpPr/>
          <p:nvPr/>
        </p:nvSpPr>
        <p:spPr>
          <a:xfrm>
            <a:off x="2798624" y="3933056"/>
            <a:ext cx="76526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itchFamily="34" charset="-94"/>
              </a:rPr>
              <a:t>1</a:t>
            </a:r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7B7AF751-44F8-49DF-87A1-FC5DCA911B80}"/>
              </a:ext>
            </a:extLst>
          </p:cNvPr>
          <p:cNvSpPr/>
          <p:nvPr/>
        </p:nvSpPr>
        <p:spPr>
          <a:xfrm>
            <a:off x="5796135" y="4061089"/>
            <a:ext cx="3109917" cy="64633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tr-TR" sz="36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Yavuz Bagis Dik Temel" pitchFamily="34" charset="-94"/>
              </a:rPr>
              <a:t>ÇARPIM</a:t>
            </a:r>
          </a:p>
        </p:txBody>
      </p:sp>
      <p:pic>
        <p:nvPicPr>
          <p:cNvPr id="22541" name="Picture 11" descr="Sallanan çocuk gifi | Yeni Slayt">
            <a:extLst>
              <a:ext uri="{FF2B5EF4-FFF2-40B4-BE49-F238E27FC236}">
                <a16:creationId xmlns:a16="http://schemas.microsoft.com/office/drawing/2014/main" id="{CE612C4F-9F12-4E57-877F-29CD35865FA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3922713"/>
            <a:ext cx="23114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Picture 11" descr="Sallanan çocuk gifi | Yeni Slayt">
            <a:extLst>
              <a:ext uri="{FF2B5EF4-FFF2-40B4-BE49-F238E27FC236}">
                <a16:creationId xmlns:a16="http://schemas.microsoft.com/office/drawing/2014/main" id="{E2A85450-6985-48A8-A7B7-EBC82B44EDD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0250"/>
            <a:ext cx="23114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Kent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Kent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ent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3157</TotalTime>
  <Words>375</Words>
  <Application>Microsoft Office PowerPoint</Application>
  <PresentationFormat>Ekran Gösterisi (4:3)</PresentationFormat>
  <Paragraphs>314</Paragraphs>
  <Slides>28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28</vt:i4>
      </vt:variant>
    </vt:vector>
  </HeadingPairs>
  <TitlesOfParts>
    <vt:vector size="29" baseType="lpstr">
      <vt:lpstr>Kent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tuncay</dc:creator>
  <cp:lastModifiedBy>Hasan Ayık</cp:lastModifiedBy>
  <cp:revision>535</cp:revision>
  <dcterms:created xsi:type="dcterms:W3CDTF">2008-04-15T22:03:58Z</dcterms:created>
  <dcterms:modified xsi:type="dcterms:W3CDTF">2020-12-04T18:43:14Z</dcterms:modified>
</cp:coreProperties>
</file>