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80" r:id="rId1"/>
  </p:sldMasterIdLst>
  <p:notesMasterIdLst>
    <p:notesMasterId r:id="rId32"/>
  </p:notesMasterIdLst>
  <p:sldIdLst>
    <p:sldId id="793" r:id="rId2"/>
    <p:sldId id="804" r:id="rId3"/>
    <p:sldId id="794" r:id="rId4"/>
    <p:sldId id="795" r:id="rId5"/>
    <p:sldId id="796" r:id="rId6"/>
    <p:sldId id="797" r:id="rId7"/>
    <p:sldId id="798" r:id="rId8"/>
    <p:sldId id="799" r:id="rId9"/>
    <p:sldId id="800" r:id="rId10"/>
    <p:sldId id="801" r:id="rId11"/>
    <p:sldId id="802" r:id="rId12"/>
    <p:sldId id="803" r:id="rId13"/>
    <p:sldId id="753" r:id="rId14"/>
    <p:sldId id="775" r:id="rId15"/>
    <p:sldId id="777" r:id="rId16"/>
    <p:sldId id="779" r:id="rId17"/>
    <p:sldId id="780" r:id="rId18"/>
    <p:sldId id="778" r:id="rId19"/>
    <p:sldId id="782" r:id="rId20"/>
    <p:sldId id="781" r:id="rId21"/>
    <p:sldId id="783" r:id="rId22"/>
    <p:sldId id="784" r:id="rId23"/>
    <p:sldId id="785" r:id="rId24"/>
    <p:sldId id="792" r:id="rId25"/>
    <p:sldId id="786" r:id="rId26"/>
    <p:sldId id="787" r:id="rId27"/>
    <p:sldId id="788" r:id="rId28"/>
    <p:sldId id="789" r:id="rId29"/>
    <p:sldId id="790" r:id="rId30"/>
    <p:sldId id="791" r:id="rId31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91B"/>
    <a:srgbClr val="F71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>
            <a:extLst>
              <a:ext uri="{FF2B5EF4-FFF2-40B4-BE49-F238E27FC236}">
                <a16:creationId xmlns:a16="http://schemas.microsoft.com/office/drawing/2014/main" id="{1CE0C3AE-3B9D-42DB-B735-1FDDFB034F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>
            <a:extLst>
              <a:ext uri="{FF2B5EF4-FFF2-40B4-BE49-F238E27FC236}">
                <a16:creationId xmlns:a16="http://schemas.microsoft.com/office/drawing/2014/main" id="{B09690F4-7BD3-493D-88E9-2D355DD9876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2F980DB-0D18-4423-8E87-1FF506FC2A55}" type="datetimeFigureOut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4" name="3 Slayt Görüntüsü Yer Tutucusu">
            <a:extLst>
              <a:ext uri="{FF2B5EF4-FFF2-40B4-BE49-F238E27FC236}">
                <a16:creationId xmlns:a16="http://schemas.microsoft.com/office/drawing/2014/main" id="{6CE8C357-4BE4-4632-ACCC-1F8DA0DF22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4 Not Yer Tutucusu">
            <a:extLst>
              <a:ext uri="{FF2B5EF4-FFF2-40B4-BE49-F238E27FC236}">
                <a16:creationId xmlns:a16="http://schemas.microsoft.com/office/drawing/2014/main" id="{B4DB93DD-99F3-403A-90E6-AF5867413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/>
              <a:t>Asıl metin stillerini düzenlemek için tıklatın</a:t>
            </a:r>
          </a:p>
          <a:p>
            <a:pPr lvl="1"/>
            <a:r>
              <a:rPr lang="tr-TR" noProof="0"/>
              <a:t>İkinci düzey</a:t>
            </a:r>
          </a:p>
          <a:p>
            <a:pPr lvl="2"/>
            <a:r>
              <a:rPr lang="tr-TR" noProof="0"/>
              <a:t>Üçüncü düzey</a:t>
            </a:r>
          </a:p>
          <a:p>
            <a:pPr lvl="3"/>
            <a:r>
              <a:rPr lang="tr-TR" noProof="0"/>
              <a:t>Dördüncü düzey</a:t>
            </a:r>
          </a:p>
          <a:p>
            <a:pPr lvl="4"/>
            <a:r>
              <a:rPr lang="tr-TR" noProof="0"/>
              <a:t>Beşinci düzey</a:t>
            </a:r>
          </a:p>
        </p:txBody>
      </p:sp>
      <p:sp>
        <p:nvSpPr>
          <p:cNvPr id="6" name="5 Altbilgi Yer Tutucusu">
            <a:extLst>
              <a:ext uri="{FF2B5EF4-FFF2-40B4-BE49-F238E27FC236}">
                <a16:creationId xmlns:a16="http://schemas.microsoft.com/office/drawing/2014/main" id="{BC94B569-8B39-4BAA-AA63-9E57B79E882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>
            <a:extLst>
              <a:ext uri="{FF2B5EF4-FFF2-40B4-BE49-F238E27FC236}">
                <a16:creationId xmlns:a16="http://schemas.microsoft.com/office/drawing/2014/main" id="{F407B27A-0098-48FB-A061-EE02CA300A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7F976F3-2989-472F-A969-C6B0F1FE3D21}" type="slidenum">
              <a:rPr lang="tr-TR" altLang="en-US"/>
              <a:pPr/>
              <a:t>‹#›</a:t>
            </a:fld>
            <a:endParaRPr lang="tr-T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ayt Görüntüsü Yer Tutucusu 1">
            <a:extLst>
              <a:ext uri="{FF2B5EF4-FFF2-40B4-BE49-F238E27FC236}">
                <a16:creationId xmlns:a16="http://schemas.microsoft.com/office/drawing/2014/main" id="{BE5BE6C1-F1F3-4E02-8731-534BA06F65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 Yer Tutucusu 2">
            <a:extLst>
              <a:ext uri="{FF2B5EF4-FFF2-40B4-BE49-F238E27FC236}">
                <a16:creationId xmlns:a16="http://schemas.microsoft.com/office/drawing/2014/main" id="{717B257B-020F-4D40-9032-8938090AD07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/>
              <a:t>www.Egitimhane.Com</a:t>
            </a:r>
          </a:p>
        </p:txBody>
      </p:sp>
      <p:sp>
        <p:nvSpPr>
          <p:cNvPr id="35844" name="Slayt Numarası Yer Tutucusu 3">
            <a:extLst>
              <a:ext uri="{FF2B5EF4-FFF2-40B4-BE49-F238E27FC236}">
                <a16:creationId xmlns:a16="http://schemas.microsoft.com/office/drawing/2014/main" id="{BE6413AE-C421-44DA-B389-E935F397ED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B5DEE05-AC31-4C54-8828-5138D7FBBAE9}" type="slidenum">
              <a:rPr lang="tr-TR" altLang="tr-TR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tr-TR" altLang="tr-T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ayt Görüntüsü Yer Tutucusu 1">
            <a:extLst>
              <a:ext uri="{FF2B5EF4-FFF2-40B4-BE49-F238E27FC236}">
                <a16:creationId xmlns:a16="http://schemas.microsoft.com/office/drawing/2014/main" id="{DAE47D5B-E9E8-4898-8AFF-E00205390B8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 Yer Tutucusu 2">
            <a:extLst>
              <a:ext uri="{FF2B5EF4-FFF2-40B4-BE49-F238E27FC236}">
                <a16:creationId xmlns:a16="http://schemas.microsoft.com/office/drawing/2014/main" id="{EF1133AD-6CBA-4088-B139-B9F87EAC056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tr-TR" altLang="tr-TR"/>
              <a:t>www.Egitimhane.Com</a:t>
            </a:r>
          </a:p>
        </p:txBody>
      </p:sp>
      <p:sp>
        <p:nvSpPr>
          <p:cNvPr id="36868" name="Slayt Numarası Yer Tutucusu 3">
            <a:extLst>
              <a:ext uri="{FF2B5EF4-FFF2-40B4-BE49-F238E27FC236}">
                <a16:creationId xmlns:a16="http://schemas.microsoft.com/office/drawing/2014/main" id="{6DA01DFC-2FE9-43C1-A1F5-14E223C4C8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E8D14D4-1CB2-4B2A-9204-4A113D3A0ECF}" type="slidenum">
              <a:rPr lang="tr-TR" altLang="tr-TR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tr-TR" altLang="tr-T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3BF2EE2-213B-488F-8FE5-F7A0BC19F468}"/>
              </a:ext>
            </a:extLst>
          </p:cNvPr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EE44E67-5FD7-49D0-BA6D-14B445FF4B69}"/>
              </a:ext>
            </a:extLst>
          </p:cNvPr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CAB045E-6F76-4623-9193-8B0A7F134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27F26-7551-48DB-8992-D3B97E97A4BD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036E57F-C0F3-4ADC-9532-2A4E48BA8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2DEE665-1841-4759-A169-1DBAC76F0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19C8D15-BFA3-4E8F-9117-2D23163C4615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297349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A3D479-4B0A-4144-9529-9DBD9817F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BF3C1-1B11-4BDA-BC8D-691685563E55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5587E-FC7D-44C3-8498-33FFBD04E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88E8A-2872-44D6-BDA4-29BBE9752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6EDB-7A83-42E6-B895-3B453FB21A07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349243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7BA73E-0957-4BB2-BEA7-03C704A2A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DDF93-9BA1-41D9-8E4A-158F4909E8B8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4C2CC-8DEF-414E-8D21-616C3858D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D0313A-5222-4B29-925C-152E96157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6F7E2-D968-4F62-84E5-6D2D67E54704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663167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408475-A42D-4B99-8F3D-8A6E2E2A9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26D69-5BC4-439F-AD8E-5DFE1E3320D1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12D67-07C6-412C-A734-1910A90A5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80175-70BB-49A3-9CDF-C718FC32A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72BB4-6606-409B-90C2-C7DC6EC3E438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612713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B6B53-C118-4D9C-84F1-59AA073D4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7B2AB-FEC1-4E73-A748-286CC70A8010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F72DA-45AD-49DC-B80E-95D8DCCDB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714A6-DB27-4DA4-90B4-C03ABE76B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F594A-6367-4371-8485-B0374567045B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59290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2D6ED9D-9CE2-47A6-ABD4-D80B6758C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EF145-15D3-4148-BBDC-34A0AB10EBC8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44831B1-951C-4087-B17A-2E66557D4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35911AA-2AF2-4E56-BDE1-29EBC1183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EEEC1-1C4A-47BE-BE6C-72A271EFC30E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891228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A2D545D-2B28-4D6D-9FB8-1A9BD1911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D635B-D335-49E0-96D4-2F4CC6A363B8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88DCAD9-6987-489B-A86C-2147A4FD3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9D203AD-1762-4C5A-BF21-D92D702CB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70855-931A-4588-8D8B-A559D40124A6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992773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783662B-F3C2-4127-AFFD-479A2C194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828C0-CB98-4B51-9466-2BC3B5DBEEF9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5912D54-55BE-43E1-B5E6-A4566262A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62DB527-2BDF-4F67-AA14-E46EFC044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BC377-E2A7-40AB-9638-4267CD991953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680483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E4F4104-9821-4A0C-8416-EB1F3F5FC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605A4-BEB8-4710-8A42-4166DD549A4C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9A05A66-0882-404F-A178-05CEB1D93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6220E98-7A9C-4C8D-A062-825C16FDA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5D85B-F2DA-4EAB-ADD9-CBE7670568F0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368996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4A292C5-2FC7-439B-A779-7228B20F1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87EC8-DF6B-4CB0-8F1B-24FC55F33647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7D70901-A3A7-4ED5-953B-76B124AF2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C6D9B05-35B8-46F4-9C11-D0F2AEAFB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C3772-417A-4E10-BA3A-B43867CC7309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86635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EEB9046-FE29-4D67-AAF4-F0E7241F131C}"/>
              </a:ext>
            </a:extLst>
          </p:cNvPr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50F2A8-CEEB-455C-8627-F7D1B301E254}"/>
              </a:ext>
            </a:extLst>
          </p:cNvPr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tr-TR" noProof="0"/>
              <a:t>Resim eklemek için simgeyi tıklatın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77C73491-37AB-4717-9C8C-796007CCF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738AB-D25E-4F60-A007-B37A3EC933D8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562E908D-F287-4BAA-8131-1D6548BAA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3953060F-9D81-4CC2-8EB3-30DCC9F1D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FDE6C38-7106-4378-B5F1-D004A381E715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61830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B9161C-E910-4BB4-BA1E-3C58F9C7E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E7F76E5-C32E-4BAF-9656-DD438F53750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76200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  <a:endParaRPr lang="en-US" alt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84D26-DF2B-471B-ADA3-A76BCAC71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17220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B329B03-545E-41CD-B1B5-47A7DC8DF3B7}" type="datetime1">
              <a:rPr lang="tr-TR"/>
              <a:pPr>
                <a:defRPr/>
              </a:pPr>
              <a:t>9.12.2020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8D2F4-0601-4BE7-A8A4-9F5CE23E8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268AA-AE35-4ED6-8982-C56B9F8CF2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 rot="16200000">
            <a:off x="8227219" y="5885656"/>
            <a:ext cx="13160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fld id="{B2CCB01A-9559-46D9-A08B-2763D4B97BB1}" type="slidenum">
              <a:rPr lang="tr-TR" altLang="en-US"/>
              <a:pPr/>
              <a:t>‹#›</a:t>
            </a:fld>
            <a:endParaRPr lang="tr-TR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6CD154-1C36-4370-9E87-2C15E2E3D06E}"/>
              </a:ext>
            </a:extLst>
          </p:cNvPr>
          <p:cNvSpPr/>
          <p:nvPr/>
        </p:nvSpPr>
        <p:spPr>
          <a:xfrm>
            <a:off x="9001125" y="0"/>
            <a:ext cx="142875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346319-FAE3-459F-8059-DCBC1C082929}"/>
              </a:ext>
            </a:extLst>
          </p:cNvPr>
          <p:cNvSpPr/>
          <p:nvPr/>
        </p:nvSpPr>
        <p:spPr>
          <a:xfrm>
            <a:off x="9001125" y="1371600"/>
            <a:ext cx="142875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655" r:id="rId1"/>
    <p:sldLayoutId id="2147484646" r:id="rId2"/>
    <p:sldLayoutId id="2147484647" r:id="rId3"/>
    <p:sldLayoutId id="2147484648" r:id="rId4"/>
    <p:sldLayoutId id="2147484649" r:id="rId5"/>
    <p:sldLayoutId id="2147484650" r:id="rId6"/>
    <p:sldLayoutId id="2147484651" r:id="rId7"/>
    <p:sldLayoutId id="2147484652" r:id="rId8"/>
    <p:sldLayoutId id="2147484656" r:id="rId9"/>
    <p:sldLayoutId id="2147484653" r:id="rId10"/>
    <p:sldLayoutId id="2147484654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 Black" pitchFamily="34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ts val="600"/>
        </a:spcAft>
        <a:buFont typeface="Arial" panose="020B0604020202020204" pitchFamily="34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 /><Relationship Id="rId2" Type="http://schemas.openxmlformats.org/officeDocument/2006/relationships/image" Target="../media/image12.gif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9.gif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3.gif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 /><Relationship Id="rId2" Type="http://schemas.openxmlformats.org/officeDocument/2006/relationships/image" Target="../media/image3.gif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5.gif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.xml" 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 /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7">
            <a:extLst>
              <a:ext uri="{FF2B5EF4-FFF2-40B4-BE49-F238E27FC236}">
                <a16:creationId xmlns:a16="http://schemas.microsoft.com/office/drawing/2014/main" id="{A77EEADC-A1B4-42D3-A041-A37C3931558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33794" y="476672"/>
            <a:ext cx="8496945" cy="843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tr-TR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 </a:t>
            </a:r>
            <a:r>
              <a:rPr lang="tr-TR" sz="3600" kern="10" dirty="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ÇARPIM TABLOSU  </a:t>
            </a:r>
          </a:p>
        </p:txBody>
      </p:sp>
      <p:pic>
        <p:nvPicPr>
          <p:cNvPr id="4099" name="Picture 2">
            <a:extLst>
              <a:ext uri="{FF2B5EF4-FFF2-40B4-BE49-F238E27FC236}">
                <a16:creationId xmlns:a16="http://schemas.microsoft.com/office/drawing/2014/main" id="{6FAC8CA0-0B41-43FA-807C-2FDFBB9E5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557338"/>
            <a:ext cx="8497888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Meşe">
            <a:extLst>
              <a:ext uri="{FF2B5EF4-FFF2-40B4-BE49-F238E27FC236}">
                <a16:creationId xmlns:a16="http://schemas.microsoft.com/office/drawing/2014/main" id="{078E7F6E-46AF-4579-B6A3-BB40CBB817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773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35" name="Line 3">
            <a:extLst>
              <a:ext uri="{FF2B5EF4-FFF2-40B4-BE49-F238E27FC236}">
                <a16:creationId xmlns:a16="http://schemas.microsoft.com/office/drawing/2014/main" id="{170E11E8-A7AC-4CD2-8543-12B0AB4EA88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417763"/>
            <a:ext cx="309721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6" name="AutoShape 4" descr="Meşe">
            <a:extLst>
              <a:ext uri="{FF2B5EF4-FFF2-40B4-BE49-F238E27FC236}">
                <a16:creationId xmlns:a16="http://schemas.microsoft.com/office/drawing/2014/main" id="{E9C89279-E5BC-47A1-B125-62E0C5A4B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17700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9</a:t>
            </a:r>
          </a:p>
        </p:txBody>
      </p:sp>
      <p:sp>
        <p:nvSpPr>
          <p:cNvPr id="18437" name="AutoShape 5" descr="Meşe">
            <a:extLst>
              <a:ext uri="{FF2B5EF4-FFF2-40B4-BE49-F238E27FC236}">
                <a16:creationId xmlns:a16="http://schemas.microsoft.com/office/drawing/2014/main" id="{C964A101-BB28-4DC6-8F2A-E3B4E25CA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38" name="AutoShape 6" descr="Meşe">
            <a:extLst>
              <a:ext uri="{FF2B5EF4-FFF2-40B4-BE49-F238E27FC236}">
                <a16:creationId xmlns:a16="http://schemas.microsoft.com/office/drawing/2014/main" id="{AD773E63-8505-456A-80A3-EB2F1881B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39" name="AutoShape 7" descr="Meşe">
            <a:extLst>
              <a:ext uri="{FF2B5EF4-FFF2-40B4-BE49-F238E27FC236}">
                <a16:creationId xmlns:a16="http://schemas.microsoft.com/office/drawing/2014/main" id="{3E0EB84C-1490-4A68-97B0-FB240388E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40" name="AutoShape 8" descr="Meşe">
            <a:extLst>
              <a:ext uri="{FF2B5EF4-FFF2-40B4-BE49-F238E27FC236}">
                <a16:creationId xmlns:a16="http://schemas.microsoft.com/office/drawing/2014/main" id="{B8B7406D-71C6-4908-98C4-7F9DFA69AD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41" name="AutoShape 9" descr="Meşe">
            <a:extLst>
              <a:ext uri="{FF2B5EF4-FFF2-40B4-BE49-F238E27FC236}">
                <a16:creationId xmlns:a16="http://schemas.microsoft.com/office/drawing/2014/main" id="{B7973A7A-2F37-470C-8988-B87B51FBA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42" name="AutoShape 10" descr="Meşe">
            <a:extLst>
              <a:ext uri="{FF2B5EF4-FFF2-40B4-BE49-F238E27FC236}">
                <a16:creationId xmlns:a16="http://schemas.microsoft.com/office/drawing/2014/main" id="{7C112246-B188-4E48-944B-4E2E80F9FC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6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43" name="AutoShape 11" descr="Meşe">
            <a:extLst>
              <a:ext uri="{FF2B5EF4-FFF2-40B4-BE49-F238E27FC236}">
                <a16:creationId xmlns:a16="http://schemas.microsoft.com/office/drawing/2014/main" id="{48C8D77B-6309-4F7D-9E0C-D6F909AF9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3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44" name="AutoShape 12" descr="Meşe">
            <a:extLst>
              <a:ext uri="{FF2B5EF4-FFF2-40B4-BE49-F238E27FC236}">
                <a16:creationId xmlns:a16="http://schemas.microsoft.com/office/drawing/2014/main" id="{7B61F5F1-07C9-4A49-962F-13A4B878DD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45" name="AutoShape 13" descr="Meşe">
            <a:extLst>
              <a:ext uri="{FF2B5EF4-FFF2-40B4-BE49-F238E27FC236}">
                <a16:creationId xmlns:a16="http://schemas.microsoft.com/office/drawing/2014/main" id="{5FCEC8BA-98D2-458A-8489-6364A1E80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46" name="AutoShape 14" descr="Meşe">
            <a:extLst>
              <a:ext uri="{FF2B5EF4-FFF2-40B4-BE49-F238E27FC236}">
                <a16:creationId xmlns:a16="http://schemas.microsoft.com/office/drawing/2014/main" id="{063E46D3-49FB-4D79-8AC0-CBED43839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47" name="AutoShape 15" descr="Meşe">
            <a:extLst>
              <a:ext uri="{FF2B5EF4-FFF2-40B4-BE49-F238E27FC236}">
                <a16:creationId xmlns:a16="http://schemas.microsoft.com/office/drawing/2014/main" id="{7BC200FF-6AFE-44BA-9D8E-078AF6F71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48" name="AutoShape 16" descr="Meşe">
            <a:extLst>
              <a:ext uri="{FF2B5EF4-FFF2-40B4-BE49-F238E27FC236}">
                <a16:creationId xmlns:a16="http://schemas.microsoft.com/office/drawing/2014/main" id="{3B5AA54E-2FB0-4BB6-8823-0BBA8B053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49" name="AutoShape 17" descr="Meşe">
            <a:extLst>
              <a:ext uri="{FF2B5EF4-FFF2-40B4-BE49-F238E27FC236}">
                <a16:creationId xmlns:a16="http://schemas.microsoft.com/office/drawing/2014/main" id="{A0F45EAC-973F-478E-9128-95B63085F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50" name="AutoShape 18" descr="Meşe">
            <a:extLst>
              <a:ext uri="{FF2B5EF4-FFF2-40B4-BE49-F238E27FC236}">
                <a16:creationId xmlns:a16="http://schemas.microsoft.com/office/drawing/2014/main" id="{32D84B7D-8883-4E3F-89B0-746CB4E4A8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51" name="AutoShape 19" descr="Meşe">
            <a:extLst>
              <a:ext uri="{FF2B5EF4-FFF2-40B4-BE49-F238E27FC236}">
                <a16:creationId xmlns:a16="http://schemas.microsoft.com/office/drawing/2014/main" id="{3F797867-716F-4E49-89F6-E48C7447F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52" name="AutoShape 20" descr="Meşe">
            <a:extLst>
              <a:ext uri="{FF2B5EF4-FFF2-40B4-BE49-F238E27FC236}">
                <a16:creationId xmlns:a16="http://schemas.microsoft.com/office/drawing/2014/main" id="{FF1F0C30-882A-4C54-9345-792304824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1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53" name="AutoShape 21" descr="Meşe">
            <a:extLst>
              <a:ext uri="{FF2B5EF4-FFF2-40B4-BE49-F238E27FC236}">
                <a16:creationId xmlns:a16="http://schemas.microsoft.com/office/drawing/2014/main" id="{5213DB66-6668-46AB-ADF0-71EC089A5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54" name="AutoShape 22" descr="Meşe">
            <a:extLst>
              <a:ext uri="{FF2B5EF4-FFF2-40B4-BE49-F238E27FC236}">
                <a16:creationId xmlns:a16="http://schemas.microsoft.com/office/drawing/2014/main" id="{1D291BAA-23DF-47C8-8011-3D45CAE89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5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55" name="AutoShape 23" descr="Meşe">
            <a:extLst>
              <a:ext uri="{FF2B5EF4-FFF2-40B4-BE49-F238E27FC236}">
                <a16:creationId xmlns:a16="http://schemas.microsoft.com/office/drawing/2014/main" id="{275B49FE-6A81-46B5-B4C6-20D883B29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8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56" name="AutoShape 24" descr="Meşe">
            <a:extLst>
              <a:ext uri="{FF2B5EF4-FFF2-40B4-BE49-F238E27FC236}">
                <a16:creationId xmlns:a16="http://schemas.microsoft.com/office/drawing/2014/main" id="{B1273935-8D6B-413A-84B8-E7CC9899E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57" name="AutoShape 25" descr="Meşe">
            <a:extLst>
              <a:ext uri="{FF2B5EF4-FFF2-40B4-BE49-F238E27FC236}">
                <a16:creationId xmlns:a16="http://schemas.microsoft.com/office/drawing/2014/main" id="{F62B65F0-B007-4A1F-A1BA-72BD067ABD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2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58" name="AutoShape 26" descr="Meşe">
            <a:extLst>
              <a:ext uri="{FF2B5EF4-FFF2-40B4-BE49-F238E27FC236}">
                <a16:creationId xmlns:a16="http://schemas.microsoft.com/office/drawing/2014/main" id="{9CCBB11A-DCD6-4AA7-928E-FA4AA4F15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59" name="AutoShape 27" descr="Meşe">
            <a:extLst>
              <a:ext uri="{FF2B5EF4-FFF2-40B4-BE49-F238E27FC236}">
                <a16:creationId xmlns:a16="http://schemas.microsoft.com/office/drawing/2014/main" id="{E8C5AB43-FAC7-4291-99D7-74F51EC9E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60" name="AutoShape 28" descr="Meşe">
            <a:extLst>
              <a:ext uri="{FF2B5EF4-FFF2-40B4-BE49-F238E27FC236}">
                <a16:creationId xmlns:a16="http://schemas.microsoft.com/office/drawing/2014/main" id="{1133EBFF-B34D-4B6D-A5E4-03F393E036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61" name="AutoShape 29" descr="Meşe">
            <a:extLst>
              <a:ext uri="{FF2B5EF4-FFF2-40B4-BE49-F238E27FC236}">
                <a16:creationId xmlns:a16="http://schemas.microsoft.com/office/drawing/2014/main" id="{A46E60DD-47AC-425C-B3D1-33B25F975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62" name="AutoShape 30" descr="Meşe">
            <a:extLst>
              <a:ext uri="{FF2B5EF4-FFF2-40B4-BE49-F238E27FC236}">
                <a16:creationId xmlns:a16="http://schemas.microsoft.com/office/drawing/2014/main" id="{E2F0DDD5-F25F-4AAE-92F4-401369CEB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63" name="AutoShape 31" descr="Meşe">
            <a:extLst>
              <a:ext uri="{FF2B5EF4-FFF2-40B4-BE49-F238E27FC236}">
                <a16:creationId xmlns:a16="http://schemas.microsoft.com/office/drawing/2014/main" id="{9A98C82A-8B27-457F-AC18-71E8912071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64" name="AutoShape 32" descr="Meşe">
            <a:extLst>
              <a:ext uri="{FF2B5EF4-FFF2-40B4-BE49-F238E27FC236}">
                <a16:creationId xmlns:a16="http://schemas.microsoft.com/office/drawing/2014/main" id="{9DD73F71-F346-4DE8-A113-E9FABD7F3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2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65" name="AutoShape 33" descr="Meşe">
            <a:extLst>
              <a:ext uri="{FF2B5EF4-FFF2-40B4-BE49-F238E27FC236}">
                <a16:creationId xmlns:a16="http://schemas.microsoft.com/office/drawing/2014/main" id="{20E714BB-5339-4910-81D4-6BAB4F600A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66" name="AutoShape 34" descr="Meşe">
            <a:extLst>
              <a:ext uri="{FF2B5EF4-FFF2-40B4-BE49-F238E27FC236}">
                <a16:creationId xmlns:a16="http://schemas.microsoft.com/office/drawing/2014/main" id="{8B0CCA2B-A526-476A-82D6-7829D7ED8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67" name="AutoShape 35" descr="Meşe">
            <a:extLst>
              <a:ext uri="{FF2B5EF4-FFF2-40B4-BE49-F238E27FC236}">
                <a16:creationId xmlns:a16="http://schemas.microsoft.com/office/drawing/2014/main" id="{442D086A-CE00-46BD-8A35-8133C0DC6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68" name="AutoShape 36" descr="Meşe">
            <a:extLst>
              <a:ext uri="{FF2B5EF4-FFF2-40B4-BE49-F238E27FC236}">
                <a16:creationId xmlns:a16="http://schemas.microsoft.com/office/drawing/2014/main" id="{8C261505-B8AB-45A5-8D8A-BA8C1AF72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6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69" name="AutoShape 37" descr="Meşe">
            <a:extLst>
              <a:ext uri="{FF2B5EF4-FFF2-40B4-BE49-F238E27FC236}">
                <a16:creationId xmlns:a16="http://schemas.microsoft.com/office/drawing/2014/main" id="{0138E724-F460-4CE0-8A53-BB8D8B4062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3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70" name="AutoShape 38" descr="Meşe">
            <a:extLst>
              <a:ext uri="{FF2B5EF4-FFF2-40B4-BE49-F238E27FC236}">
                <a16:creationId xmlns:a16="http://schemas.microsoft.com/office/drawing/2014/main" id="{580CACEA-4C32-4746-879E-994C2AFD2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71" name="AutoShape 39" descr="Meşe">
            <a:extLst>
              <a:ext uri="{FF2B5EF4-FFF2-40B4-BE49-F238E27FC236}">
                <a16:creationId xmlns:a16="http://schemas.microsoft.com/office/drawing/2014/main" id="{4D29E364-46A3-4A3B-A6F7-19D263351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72" name="AutoShape 40" descr="Meşe">
            <a:extLst>
              <a:ext uri="{FF2B5EF4-FFF2-40B4-BE49-F238E27FC236}">
                <a16:creationId xmlns:a16="http://schemas.microsoft.com/office/drawing/2014/main" id="{D8F310BA-81D4-419F-B046-8614BF170A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73" name="AutoShape 41" descr="Meşe">
            <a:extLst>
              <a:ext uri="{FF2B5EF4-FFF2-40B4-BE49-F238E27FC236}">
                <a16:creationId xmlns:a16="http://schemas.microsoft.com/office/drawing/2014/main" id="{BA6D7E27-7D68-4545-AE99-BDFEE07476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74" name="AutoShape 42" descr="Meşe">
            <a:extLst>
              <a:ext uri="{FF2B5EF4-FFF2-40B4-BE49-F238E27FC236}">
                <a16:creationId xmlns:a16="http://schemas.microsoft.com/office/drawing/2014/main" id="{E118B9EB-8EFA-49C4-AD27-57DDCA105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0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75" name="AutoShape 43" descr="Meşe">
            <a:extLst>
              <a:ext uri="{FF2B5EF4-FFF2-40B4-BE49-F238E27FC236}">
                <a16:creationId xmlns:a16="http://schemas.microsoft.com/office/drawing/2014/main" id="{90EEDB65-6BD0-4E61-9747-4D8463143C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76" name="AutoShape 44" descr="Meşe">
            <a:extLst>
              <a:ext uri="{FF2B5EF4-FFF2-40B4-BE49-F238E27FC236}">
                <a16:creationId xmlns:a16="http://schemas.microsoft.com/office/drawing/2014/main" id="{F537980B-7856-4AE3-B8CC-1B10497613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77" name="AutoShape 45" descr="Meşe">
            <a:extLst>
              <a:ext uri="{FF2B5EF4-FFF2-40B4-BE49-F238E27FC236}">
                <a16:creationId xmlns:a16="http://schemas.microsoft.com/office/drawing/2014/main" id="{D8F743AB-6735-465E-B4F4-95DD2A5F58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7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78" name="AutoShape 46" descr="Meşe">
            <a:extLst>
              <a:ext uri="{FF2B5EF4-FFF2-40B4-BE49-F238E27FC236}">
                <a16:creationId xmlns:a16="http://schemas.microsoft.com/office/drawing/2014/main" id="{7AC2118F-03AE-42BE-AC4D-D91106182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79" name="AutoShape 47" descr="Meşe">
            <a:extLst>
              <a:ext uri="{FF2B5EF4-FFF2-40B4-BE49-F238E27FC236}">
                <a16:creationId xmlns:a16="http://schemas.microsoft.com/office/drawing/2014/main" id="{81129F96-9253-4C77-8CBE-C21092C89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80" name="AutoShape 48" descr="Meşe">
            <a:extLst>
              <a:ext uri="{FF2B5EF4-FFF2-40B4-BE49-F238E27FC236}">
                <a16:creationId xmlns:a16="http://schemas.microsoft.com/office/drawing/2014/main" id="{165C5534-1822-433C-8D28-7BD186C17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9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81" name="AutoShape 49" descr="Meşe">
            <a:extLst>
              <a:ext uri="{FF2B5EF4-FFF2-40B4-BE49-F238E27FC236}">
                <a16:creationId xmlns:a16="http://schemas.microsoft.com/office/drawing/2014/main" id="{EEE6889C-6F45-4EC5-9696-4811AAE6B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6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82" name="AutoShape 50" descr="Meşe">
            <a:extLst>
              <a:ext uri="{FF2B5EF4-FFF2-40B4-BE49-F238E27FC236}">
                <a16:creationId xmlns:a16="http://schemas.microsoft.com/office/drawing/2014/main" id="{D7B432AC-553B-4CB7-AFA4-2EA44B306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83" name="AutoShape 51" descr="Meşe">
            <a:extLst>
              <a:ext uri="{FF2B5EF4-FFF2-40B4-BE49-F238E27FC236}">
                <a16:creationId xmlns:a16="http://schemas.microsoft.com/office/drawing/2014/main" id="{CFCF6AEE-C68C-42C7-A910-6FDC93870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84" name="AutoShape 52" descr="Meşe">
            <a:extLst>
              <a:ext uri="{FF2B5EF4-FFF2-40B4-BE49-F238E27FC236}">
                <a16:creationId xmlns:a16="http://schemas.microsoft.com/office/drawing/2014/main" id="{7E2DADD6-6B08-42D2-953E-170247CF1A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85" name="AutoShape 53" descr="Meşe">
            <a:extLst>
              <a:ext uri="{FF2B5EF4-FFF2-40B4-BE49-F238E27FC236}">
                <a16:creationId xmlns:a16="http://schemas.microsoft.com/office/drawing/2014/main" id="{58A16FCE-98FD-4537-BE92-70B3D3876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86" name="AutoShape 54" descr="Meşe">
            <a:extLst>
              <a:ext uri="{FF2B5EF4-FFF2-40B4-BE49-F238E27FC236}">
                <a16:creationId xmlns:a16="http://schemas.microsoft.com/office/drawing/2014/main" id="{6B8794AB-7642-4809-84C9-CEBB52062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87" name="AutoShape 55" descr="Meşe">
            <a:extLst>
              <a:ext uri="{FF2B5EF4-FFF2-40B4-BE49-F238E27FC236}">
                <a16:creationId xmlns:a16="http://schemas.microsoft.com/office/drawing/2014/main" id="{1F64F2FB-1211-4108-911A-19AF8EB87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7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88" name="AutoShape 56" descr="Meşe">
            <a:extLst>
              <a:ext uri="{FF2B5EF4-FFF2-40B4-BE49-F238E27FC236}">
                <a16:creationId xmlns:a16="http://schemas.microsoft.com/office/drawing/2014/main" id="{19B18C18-3AFB-4AE4-8C3E-AE26C5428A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4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89" name="AutoShape 57" descr="Meşe">
            <a:extLst>
              <a:ext uri="{FF2B5EF4-FFF2-40B4-BE49-F238E27FC236}">
                <a16:creationId xmlns:a16="http://schemas.microsoft.com/office/drawing/2014/main" id="{E5C87124-7F2C-4755-BCF4-750A31893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1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90" name="AutoShape 58" descr="Meşe">
            <a:extLst>
              <a:ext uri="{FF2B5EF4-FFF2-40B4-BE49-F238E27FC236}">
                <a16:creationId xmlns:a16="http://schemas.microsoft.com/office/drawing/2014/main" id="{8A8C1E11-9CCC-4F4E-B3FD-3D6C97191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9</a:t>
            </a:r>
          </a:p>
        </p:txBody>
      </p:sp>
      <p:sp>
        <p:nvSpPr>
          <p:cNvPr id="18491" name="Line 59">
            <a:extLst>
              <a:ext uri="{FF2B5EF4-FFF2-40B4-BE49-F238E27FC236}">
                <a16:creationId xmlns:a16="http://schemas.microsoft.com/office/drawing/2014/main" id="{5B940CB4-8431-41F5-A9C1-889A3408E841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2922588"/>
            <a:ext cx="280987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2" name="AutoShape 60" descr="Meşe">
            <a:extLst>
              <a:ext uri="{FF2B5EF4-FFF2-40B4-BE49-F238E27FC236}">
                <a16:creationId xmlns:a16="http://schemas.microsoft.com/office/drawing/2014/main" id="{182BE024-7C30-4D77-A165-2FE155A38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2018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18</a:t>
            </a:r>
          </a:p>
        </p:txBody>
      </p:sp>
      <p:sp>
        <p:nvSpPr>
          <p:cNvPr id="18493" name="Line 61">
            <a:extLst>
              <a:ext uri="{FF2B5EF4-FFF2-40B4-BE49-F238E27FC236}">
                <a16:creationId xmlns:a16="http://schemas.microsoft.com/office/drawing/2014/main" id="{8E00F770-3837-40F5-A615-E49F94EAD55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1985963"/>
            <a:ext cx="33845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4" name="AutoShape 62" descr="Meşe">
            <a:extLst>
              <a:ext uri="{FF2B5EF4-FFF2-40B4-BE49-F238E27FC236}">
                <a16:creationId xmlns:a16="http://schemas.microsoft.com/office/drawing/2014/main" id="{BC40D294-2E6D-4A5F-AABF-907F68FD5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336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27</a:t>
            </a:r>
          </a:p>
        </p:txBody>
      </p:sp>
      <p:sp>
        <p:nvSpPr>
          <p:cNvPr id="18495" name="Line 63">
            <a:extLst>
              <a:ext uri="{FF2B5EF4-FFF2-40B4-BE49-F238E27FC236}">
                <a16:creationId xmlns:a16="http://schemas.microsoft.com/office/drawing/2014/main" id="{ACD604B7-19F9-4906-A72E-3E1FB3AC63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7688" y="3282950"/>
            <a:ext cx="251936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6" name="AutoShape 64" descr="Meşe">
            <a:extLst>
              <a:ext uri="{FF2B5EF4-FFF2-40B4-BE49-F238E27FC236}">
                <a16:creationId xmlns:a16="http://schemas.microsoft.com/office/drawing/2014/main" id="{13E34CF7-964A-4919-8382-CB1684116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0670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36</a:t>
            </a:r>
          </a:p>
        </p:txBody>
      </p:sp>
      <p:sp>
        <p:nvSpPr>
          <p:cNvPr id="18497" name="Line 65">
            <a:extLst>
              <a:ext uri="{FF2B5EF4-FFF2-40B4-BE49-F238E27FC236}">
                <a16:creationId xmlns:a16="http://schemas.microsoft.com/office/drawing/2014/main" id="{5D3A526E-AD4E-41B1-816B-CD59D5DA294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6463" y="3714750"/>
            <a:ext cx="2160587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98" name="AutoShape 66" descr="Meşe">
            <a:extLst>
              <a:ext uri="{FF2B5EF4-FFF2-40B4-BE49-F238E27FC236}">
                <a16:creationId xmlns:a16="http://schemas.microsoft.com/office/drawing/2014/main" id="{9A64A3CE-4258-456F-B3B1-5C30A4C32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4988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45</a:t>
            </a:r>
          </a:p>
        </p:txBody>
      </p:sp>
      <p:sp>
        <p:nvSpPr>
          <p:cNvPr id="18499" name="Line 67">
            <a:extLst>
              <a:ext uri="{FF2B5EF4-FFF2-40B4-BE49-F238E27FC236}">
                <a16:creationId xmlns:a16="http://schemas.microsoft.com/office/drawing/2014/main" id="{4C94B220-EC0A-463F-BFF7-FD283963943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9850" y="4146550"/>
            <a:ext cx="17272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0" name="AutoShape 68" descr="Meşe">
            <a:extLst>
              <a:ext uri="{FF2B5EF4-FFF2-40B4-BE49-F238E27FC236}">
                <a16:creationId xmlns:a16="http://schemas.microsoft.com/office/drawing/2014/main" id="{84B44035-24A0-4759-B67F-AEFDDC0280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9306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54</a:t>
            </a:r>
          </a:p>
        </p:txBody>
      </p:sp>
      <p:sp>
        <p:nvSpPr>
          <p:cNvPr id="18501" name="Line 69">
            <a:extLst>
              <a:ext uri="{FF2B5EF4-FFF2-40B4-BE49-F238E27FC236}">
                <a16:creationId xmlns:a16="http://schemas.microsoft.com/office/drawing/2014/main" id="{B84A6C0A-C8B7-4738-84FE-5D0D5CF8B82D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4651375"/>
            <a:ext cx="13684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2" name="AutoShape 70" descr="Meşe">
            <a:extLst>
              <a:ext uri="{FF2B5EF4-FFF2-40B4-BE49-F238E27FC236}">
                <a16:creationId xmlns:a16="http://schemas.microsoft.com/office/drawing/2014/main" id="{BE0ADE04-4458-4324-ACBF-E463824F0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3624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7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 </a:t>
            </a:r>
            <a:r>
              <a:rPr lang="tr-TR" altLang="tr-TR" sz="2800">
                <a:solidFill>
                  <a:srgbClr val="FF0000"/>
                </a:solidFill>
              </a:rPr>
              <a:t>63</a:t>
            </a:r>
          </a:p>
        </p:txBody>
      </p:sp>
      <p:sp>
        <p:nvSpPr>
          <p:cNvPr id="18503" name="Line 71">
            <a:extLst>
              <a:ext uri="{FF2B5EF4-FFF2-40B4-BE49-F238E27FC236}">
                <a16:creationId xmlns:a16="http://schemas.microsoft.com/office/drawing/2014/main" id="{98A53A7B-27AA-4840-AAD2-03354ACBE7B8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5083175"/>
            <a:ext cx="10096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4" name="AutoShape 72" descr="Meşe">
            <a:extLst>
              <a:ext uri="{FF2B5EF4-FFF2-40B4-BE49-F238E27FC236}">
                <a16:creationId xmlns:a16="http://schemas.microsoft.com/office/drawing/2014/main" id="{0907F3F7-55EE-43D0-AC09-A30728D65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7942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 </a:t>
            </a:r>
            <a:r>
              <a:rPr lang="tr-TR" altLang="tr-TR" sz="2800"/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72</a:t>
            </a:r>
          </a:p>
        </p:txBody>
      </p:sp>
      <p:sp>
        <p:nvSpPr>
          <p:cNvPr id="18505" name="Line 73">
            <a:extLst>
              <a:ext uri="{FF2B5EF4-FFF2-40B4-BE49-F238E27FC236}">
                <a16:creationId xmlns:a16="http://schemas.microsoft.com/office/drawing/2014/main" id="{4E0B2989-D244-4696-A3CF-579F977A8C77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5370513"/>
            <a:ext cx="7207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6" name="AutoShape 74" descr="Meşe">
            <a:extLst>
              <a:ext uri="{FF2B5EF4-FFF2-40B4-BE49-F238E27FC236}">
                <a16:creationId xmlns:a16="http://schemas.microsoft.com/office/drawing/2014/main" id="{DE53699D-709D-4A75-9724-2D7073882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638" y="5226050"/>
            <a:ext cx="2159000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81</a:t>
            </a:r>
          </a:p>
        </p:txBody>
      </p:sp>
      <p:sp>
        <p:nvSpPr>
          <p:cNvPr id="18507" name="Line 75">
            <a:extLst>
              <a:ext uri="{FF2B5EF4-FFF2-40B4-BE49-F238E27FC236}">
                <a16:creationId xmlns:a16="http://schemas.microsoft.com/office/drawing/2014/main" id="{6882F539-76FE-4030-A36F-2F550167139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125" y="5875338"/>
            <a:ext cx="2889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508" name="AutoShape 76" descr="Meşe">
            <a:extLst>
              <a:ext uri="{FF2B5EF4-FFF2-40B4-BE49-F238E27FC236}">
                <a16:creationId xmlns:a16="http://schemas.microsoft.com/office/drawing/2014/main" id="{DEE38897-AFBA-469F-B3A5-334B96A73A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5659438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10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9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90</a:t>
            </a:r>
          </a:p>
        </p:txBody>
      </p:sp>
      <p:sp>
        <p:nvSpPr>
          <p:cNvPr id="18509" name="AutoShape 77">
            <a:extLst>
              <a:ext uri="{FF2B5EF4-FFF2-40B4-BE49-F238E27FC236}">
                <a16:creationId xmlns:a16="http://schemas.microsoft.com/office/drawing/2014/main" id="{ABF6E07D-C944-41DA-80FA-2065FA4ED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6092825"/>
            <a:ext cx="1008063" cy="287338"/>
          </a:xfrm>
          <a:prstGeom prst="curvedUpArrow">
            <a:avLst>
              <a:gd name="adj1" fmla="val 32046"/>
              <a:gd name="adj2" fmla="val 102211"/>
              <a:gd name="adj3" fmla="val 187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8511" name="AutoShape 79">
            <a:extLst>
              <a:ext uri="{FF2B5EF4-FFF2-40B4-BE49-F238E27FC236}">
                <a16:creationId xmlns:a16="http://schemas.microsoft.com/office/drawing/2014/main" id="{EAFE5FD4-A821-44EE-B5A9-6CB90C0BA1C5}"/>
              </a:ext>
            </a:extLst>
          </p:cNvPr>
          <p:cNvSpPr>
            <a:spLocks noChangeArrowheads="1"/>
          </p:cNvSpPr>
          <p:nvPr/>
        </p:nvSpPr>
        <p:spPr bwMode="auto">
          <a:xfrm rot="10487397">
            <a:off x="7094538" y="1333500"/>
            <a:ext cx="863600" cy="358775"/>
          </a:xfrm>
          <a:prstGeom prst="curvedUpArrow">
            <a:avLst>
              <a:gd name="adj1" fmla="val 23803"/>
              <a:gd name="adj2" fmla="val 9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8512" name="Rectangle 80">
            <a:extLst>
              <a:ext uri="{FF2B5EF4-FFF2-40B4-BE49-F238E27FC236}">
                <a16:creationId xmlns:a16="http://schemas.microsoft.com/office/drawing/2014/main" id="{ECAAA051-0DD7-4C67-9616-93C91941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10525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18513" name="Rectangle 81">
            <a:extLst>
              <a:ext uri="{FF2B5EF4-FFF2-40B4-BE49-F238E27FC236}">
                <a16:creationId xmlns:a16="http://schemas.microsoft.com/office/drawing/2014/main" id="{EC984C32-68EF-47E4-A394-63DF3BBC9D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1557338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18514" name="Rectangle 82">
            <a:extLst>
              <a:ext uri="{FF2B5EF4-FFF2-40B4-BE49-F238E27FC236}">
                <a16:creationId xmlns:a16="http://schemas.microsoft.com/office/drawing/2014/main" id="{43B73F53-CFE1-49C9-BCBF-4DD802AF0B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6092825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87" name="Rectangle 78">
            <a:extLst>
              <a:ext uri="{FF2B5EF4-FFF2-40B4-BE49-F238E27FC236}">
                <a16:creationId xmlns:a16="http://schemas.microsoft.com/office/drawing/2014/main" id="{F5084E11-633E-4CF3-A59D-7D9B339C97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750" y="6453188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88" name="WordArt 84">
            <a:extLst>
              <a:ext uri="{FF2B5EF4-FFF2-40B4-BE49-F238E27FC236}">
                <a16:creationId xmlns:a16="http://schemas.microsoft.com/office/drawing/2014/main" id="{7861F549-EA80-42EA-AB15-4873B0D7DE1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06588" y="434975"/>
            <a:ext cx="4203700" cy="827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rPr>
              <a:t>9 ile Çarpalım</a:t>
            </a:r>
          </a:p>
        </p:txBody>
      </p:sp>
      <p:pic>
        <p:nvPicPr>
          <p:cNvPr id="13396" name="Picture 2" descr="English Exercises: PRESENT CONTINUOUS">
            <a:extLst>
              <a:ext uri="{FF2B5EF4-FFF2-40B4-BE49-F238E27FC236}">
                <a16:creationId xmlns:a16="http://schemas.microsoft.com/office/drawing/2014/main" id="{F415BBAB-4182-4210-AC9B-F363AEBF5E8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1052513"/>
            <a:ext cx="1909762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8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8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8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8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8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18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18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18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1000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0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1000"/>
                                        <p:tgtEl>
                                          <p:spTgt spid="18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1000"/>
                                        <p:tgtEl>
                                          <p:spTgt spid="18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1000"/>
                                        <p:tgtEl>
                                          <p:spTgt spid="18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1000"/>
                                        <p:tgtEl>
                                          <p:spTgt spid="18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10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10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10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10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1000"/>
                                        <p:tgtEl>
                                          <p:spTgt spid="18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1000"/>
                                        <p:tgtEl>
                                          <p:spTgt spid="18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1000"/>
                                        <p:tgtEl>
                                          <p:spTgt spid="18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18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18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10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10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10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10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1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1000"/>
                                        <p:tgtEl>
                                          <p:spTgt spid="18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1000"/>
                                        <p:tgtEl>
                                          <p:spTgt spid="18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8" dur="1000"/>
                                        <p:tgtEl>
                                          <p:spTgt spid="1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 nodeType="clickPar">
                      <p:stCondLst>
                        <p:cond delay="indefinite"/>
                      </p:stCondLst>
                      <p:childTnLst>
                        <p:par>
                          <p:cTn id="2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1000"/>
                                        <p:tgtEl>
                                          <p:spTgt spid="18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1000"/>
                                        <p:tgtEl>
                                          <p:spTgt spid="18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 nodeType="clickPar">
                      <p:stCondLst>
                        <p:cond delay="indefinite"/>
                      </p:stCondLst>
                      <p:childTnLst>
                        <p:par>
                          <p:cTn id="3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10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10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10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10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10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1000"/>
                                        <p:tgtEl>
                                          <p:spTgt spid="1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7" dur="1000"/>
                                        <p:tgtEl>
                                          <p:spTgt spid="18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1" dur="1000"/>
                                        <p:tgtEl>
                                          <p:spTgt spid="1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5" dur="1000"/>
                                        <p:tgtEl>
                                          <p:spTgt spid="18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1000"/>
                                        <p:tgtEl>
                                          <p:spTgt spid="18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 nodeType="clickPar">
                      <p:stCondLst>
                        <p:cond delay="indefinite"/>
                      </p:stCondLst>
                      <p:childTnLst>
                        <p:par>
                          <p:cTn id="3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4" dur="1000"/>
                                        <p:tgtEl>
                                          <p:spTgt spid="18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 nodeType="clickPar">
                      <p:stCondLst>
                        <p:cond delay="indefinite"/>
                      </p:stCondLst>
                      <p:childTnLst>
                        <p:par>
                          <p:cTn id="3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1000"/>
                                        <p:tgtEl>
                                          <p:spTgt spid="18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 nodeType="clickPar">
                      <p:stCondLst>
                        <p:cond delay="indefinite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6" grpId="0" animBg="1"/>
      <p:bldP spid="18437" grpId="0" animBg="1"/>
      <p:bldP spid="18438" grpId="0" animBg="1"/>
      <p:bldP spid="18439" grpId="0" animBg="1"/>
      <p:bldP spid="18440" grpId="0" animBg="1"/>
      <p:bldP spid="18441" grpId="0" animBg="1"/>
      <p:bldP spid="18442" grpId="0" animBg="1"/>
      <p:bldP spid="18443" grpId="0" animBg="1"/>
      <p:bldP spid="18444" grpId="0" animBg="1"/>
      <p:bldP spid="18445" grpId="0" animBg="1"/>
      <p:bldP spid="18446" grpId="0" animBg="1"/>
      <p:bldP spid="18447" grpId="0" animBg="1"/>
      <p:bldP spid="18448" grpId="0" animBg="1"/>
      <p:bldP spid="18449" grpId="0" animBg="1"/>
      <p:bldP spid="18450" grpId="0" animBg="1"/>
      <p:bldP spid="18451" grpId="0" animBg="1"/>
      <p:bldP spid="18452" grpId="0" animBg="1"/>
      <p:bldP spid="18453" grpId="0" animBg="1"/>
      <p:bldP spid="18454" grpId="0" animBg="1"/>
      <p:bldP spid="18455" grpId="0" animBg="1"/>
      <p:bldP spid="18456" grpId="0" animBg="1"/>
      <p:bldP spid="18457" grpId="0" animBg="1"/>
      <p:bldP spid="18458" grpId="0" animBg="1"/>
      <p:bldP spid="18459" grpId="0" animBg="1"/>
      <p:bldP spid="18460" grpId="0" animBg="1"/>
      <p:bldP spid="18461" grpId="0" animBg="1"/>
      <p:bldP spid="18462" grpId="0" animBg="1"/>
      <p:bldP spid="18463" grpId="0" animBg="1"/>
      <p:bldP spid="18464" grpId="0" animBg="1"/>
      <p:bldP spid="18465" grpId="0" animBg="1"/>
      <p:bldP spid="18466" grpId="0" animBg="1"/>
      <p:bldP spid="18467" grpId="0" animBg="1"/>
      <p:bldP spid="18468" grpId="0" animBg="1"/>
      <p:bldP spid="18469" grpId="0" animBg="1"/>
      <p:bldP spid="18470" grpId="0" animBg="1"/>
      <p:bldP spid="18471" grpId="0" animBg="1"/>
      <p:bldP spid="18472" grpId="0" animBg="1"/>
      <p:bldP spid="18473" grpId="0" animBg="1"/>
      <p:bldP spid="18474" grpId="0" animBg="1"/>
      <p:bldP spid="18475" grpId="0" animBg="1"/>
      <p:bldP spid="18476" grpId="0" animBg="1"/>
      <p:bldP spid="18477" grpId="0" animBg="1"/>
      <p:bldP spid="18478" grpId="0" animBg="1"/>
      <p:bldP spid="18479" grpId="0" animBg="1"/>
      <p:bldP spid="18480" grpId="0" animBg="1"/>
      <p:bldP spid="18481" grpId="0" animBg="1"/>
      <p:bldP spid="18482" grpId="0" animBg="1"/>
      <p:bldP spid="18483" grpId="0" animBg="1"/>
      <p:bldP spid="18484" grpId="0" animBg="1"/>
      <p:bldP spid="18485" grpId="0" animBg="1"/>
      <p:bldP spid="18486" grpId="0" animBg="1"/>
      <p:bldP spid="18487" grpId="0" animBg="1"/>
      <p:bldP spid="18488" grpId="0" animBg="1"/>
      <p:bldP spid="18489" grpId="0" animBg="1"/>
      <p:bldP spid="18490" grpId="0" animBg="1"/>
      <p:bldP spid="18492" grpId="0" animBg="1"/>
      <p:bldP spid="18494" grpId="0" animBg="1"/>
      <p:bldP spid="18496" grpId="0" animBg="1"/>
      <p:bldP spid="18498" grpId="0" animBg="1"/>
      <p:bldP spid="18500" grpId="0" animBg="1"/>
      <p:bldP spid="18502" grpId="0" animBg="1"/>
      <p:bldP spid="18504" grpId="0" animBg="1"/>
      <p:bldP spid="18506" grpId="0" animBg="1"/>
      <p:bldP spid="18508" grpId="0" animBg="1"/>
      <p:bldP spid="18509" grpId="0" animBg="1"/>
      <p:bldP spid="18511" grpId="0" animBg="1"/>
      <p:bldP spid="18512" grpId="0" animBg="1"/>
      <p:bldP spid="18513" grpId="0" animBg="1"/>
      <p:bldP spid="18514" grpId="0" animBg="1"/>
      <p:bldP spid="8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Meşe">
            <a:extLst>
              <a:ext uri="{FF2B5EF4-FFF2-40B4-BE49-F238E27FC236}">
                <a16:creationId xmlns:a16="http://schemas.microsoft.com/office/drawing/2014/main" id="{08B7AFC5-52EC-4ACF-ADD9-1F27CF8B9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773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59" name="Line 3">
            <a:extLst>
              <a:ext uri="{FF2B5EF4-FFF2-40B4-BE49-F238E27FC236}">
                <a16:creationId xmlns:a16="http://schemas.microsoft.com/office/drawing/2014/main" id="{A72F203C-B863-47F0-B5CC-3F9949F9952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417763"/>
            <a:ext cx="309721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0" name="AutoShape 4" descr="Meşe">
            <a:extLst>
              <a:ext uri="{FF2B5EF4-FFF2-40B4-BE49-F238E27FC236}">
                <a16:creationId xmlns:a16="http://schemas.microsoft.com/office/drawing/2014/main" id="{73088477-886F-42F5-901F-2C997CA62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17700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10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10</a:t>
            </a:r>
          </a:p>
        </p:txBody>
      </p:sp>
      <p:sp>
        <p:nvSpPr>
          <p:cNvPr id="19461" name="AutoShape 5" descr="Meşe">
            <a:extLst>
              <a:ext uri="{FF2B5EF4-FFF2-40B4-BE49-F238E27FC236}">
                <a16:creationId xmlns:a16="http://schemas.microsoft.com/office/drawing/2014/main" id="{C59EF94F-1AC9-4BF9-BA5F-3904F0F62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62" name="AutoShape 6" descr="Meşe">
            <a:extLst>
              <a:ext uri="{FF2B5EF4-FFF2-40B4-BE49-F238E27FC236}">
                <a16:creationId xmlns:a16="http://schemas.microsoft.com/office/drawing/2014/main" id="{2C2CEF18-1132-4AE7-B7FE-BE0D0A36E2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63" name="AutoShape 7" descr="Meşe">
            <a:extLst>
              <a:ext uri="{FF2B5EF4-FFF2-40B4-BE49-F238E27FC236}">
                <a16:creationId xmlns:a16="http://schemas.microsoft.com/office/drawing/2014/main" id="{5B59EE17-4EF5-414F-B89F-15CDE9065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64" name="AutoShape 8" descr="Meşe">
            <a:extLst>
              <a:ext uri="{FF2B5EF4-FFF2-40B4-BE49-F238E27FC236}">
                <a16:creationId xmlns:a16="http://schemas.microsoft.com/office/drawing/2014/main" id="{C507E3E8-2AB9-4C1F-99D6-A5FABCBCF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65" name="AutoShape 9" descr="Meşe">
            <a:extLst>
              <a:ext uri="{FF2B5EF4-FFF2-40B4-BE49-F238E27FC236}">
                <a16:creationId xmlns:a16="http://schemas.microsoft.com/office/drawing/2014/main" id="{0EF41CC3-CC62-459C-BEE5-0F9FBC3AE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66" name="AutoShape 10" descr="Meşe">
            <a:extLst>
              <a:ext uri="{FF2B5EF4-FFF2-40B4-BE49-F238E27FC236}">
                <a16:creationId xmlns:a16="http://schemas.microsoft.com/office/drawing/2014/main" id="{407EDA52-5D9E-4DA7-AA83-CA4B3DED6F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6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67" name="AutoShape 11" descr="Meşe">
            <a:extLst>
              <a:ext uri="{FF2B5EF4-FFF2-40B4-BE49-F238E27FC236}">
                <a16:creationId xmlns:a16="http://schemas.microsoft.com/office/drawing/2014/main" id="{F6E9B24D-D72D-4336-AA76-1E992781A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3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68" name="AutoShape 12" descr="Meşe">
            <a:extLst>
              <a:ext uri="{FF2B5EF4-FFF2-40B4-BE49-F238E27FC236}">
                <a16:creationId xmlns:a16="http://schemas.microsoft.com/office/drawing/2014/main" id="{D9326F1B-E803-4152-A349-D20765B27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69" name="AutoShape 13" descr="Meşe">
            <a:extLst>
              <a:ext uri="{FF2B5EF4-FFF2-40B4-BE49-F238E27FC236}">
                <a16:creationId xmlns:a16="http://schemas.microsoft.com/office/drawing/2014/main" id="{7E43725F-E6B8-431F-BA8F-244C0F8F24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70" name="AutoShape 14" descr="Meşe">
            <a:extLst>
              <a:ext uri="{FF2B5EF4-FFF2-40B4-BE49-F238E27FC236}">
                <a16:creationId xmlns:a16="http://schemas.microsoft.com/office/drawing/2014/main" id="{DA4397C2-0CA7-441D-AF0A-A96CB3678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71" name="AutoShape 15" descr="Meşe">
            <a:extLst>
              <a:ext uri="{FF2B5EF4-FFF2-40B4-BE49-F238E27FC236}">
                <a16:creationId xmlns:a16="http://schemas.microsoft.com/office/drawing/2014/main" id="{723AC96E-A710-43C2-A489-E7E63CFC7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72" name="AutoShape 16" descr="Meşe">
            <a:extLst>
              <a:ext uri="{FF2B5EF4-FFF2-40B4-BE49-F238E27FC236}">
                <a16:creationId xmlns:a16="http://schemas.microsoft.com/office/drawing/2014/main" id="{AA8B225C-B875-4DB5-A246-A06FAD1A5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73" name="AutoShape 17" descr="Meşe">
            <a:extLst>
              <a:ext uri="{FF2B5EF4-FFF2-40B4-BE49-F238E27FC236}">
                <a16:creationId xmlns:a16="http://schemas.microsoft.com/office/drawing/2014/main" id="{C78D2026-1AA7-43D2-A18B-3175FE1D3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74" name="AutoShape 18" descr="Meşe">
            <a:extLst>
              <a:ext uri="{FF2B5EF4-FFF2-40B4-BE49-F238E27FC236}">
                <a16:creationId xmlns:a16="http://schemas.microsoft.com/office/drawing/2014/main" id="{38FBBE22-78D0-49A5-8577-B8DD1115D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75" name="AutoShape 19" descr="Meşe">
            <a:extLst>
              <a:ext uri="{FF2B5EF4-FFF2-40B4-BE49-F238E27FC236}">
                <a16:creationId xmlns:a16="http://schemas.microsoft.com/office/drawing/2014/main" id="{6777573D-157E-41E2-BF93-E20726DF8A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76" name="AutoShape 20" descr="Meşe">
            <a:extLst>
              <a:ext uri="{FF2B5EF4-FFF2-40B4-BE49-F238E27FC236}">
                <a16:creationId xmlns:a16="http://schemas.microsoft.com/office/drawing/2014/main" id="{AE3C1930-BB70-47D9-B184-86E179D10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1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77" name="AutoShape 21" descr="Meşe">
            <a:extLst>
              <a:ext uri="{FF2B5EF4-FFF2-40B4-BE49-F238E27FC236}">
                <a16:creationId xmlns:a16="http://schemas.microsoft.com/office/drawing/2014/main" id="{F226A2F1-927E-4A08-A364-575FD11DB4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78" name="AutoShape 22" descr="Meşe">
            <a:extLst>
              <a:ext uri="{FF2B5EF4-FFF2-40B4-BE49-F238E27FC236}">
                <a16:creationId xmlns:a16="http://schemas.microsoft.com/office/drawing/2014/main" id="{C77197F5-7FF9-41ED-8A96-A2AE7EAC1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5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79" name="AutoShape 23" descr="Meşe">
            <a:extLst>
              <a:ext uri="{FF2B5EF4-FFF2-40B4-BE49-F238E27FC236}">
                <a16:creationId xmlns:a16="http://schemas.microsoft.com/office/drawing/2014/main" id="{80710AA7-D837-4AF3-8BDE-7C66DD534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8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80" name="AutoShape 24" descr="Meşe">
            <a:extLst>
              <a:ext uri="{FF2B5EF4-FFF2-40B4-BE49-F238E27FC236}">
                <a16:creationId xmlns:a16="http://schemas.microsoft.com/office/drawing/2014/main" id="{578E1077-A712-4FED-BFBE-6E3D80649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81" name="AutoShape 25" descr="Meşe">
            <a:extLst>
              <a:ext uri="{FF2B5EF4-FFF2-40B4-BE49-F238E27FC236}">
                <a16:creationId xmlns:a16="http://schemas.microsoft.com/office/drawing/2014/main" id="{D50C6544-AAC0-4398-921C-63ECB3FB1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2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82" name="AutoShape 26" descr="Meşe">
            <a:extLst>
              <a:ext uri="{FF2B5EF4-FFF2-40B4-BE49-F238E27FC236}">
                <a16:creationId xmlns:a16="http://schemas.microsoft.com/office/drawing/2014/main" id="{5B643F02-EFB3-442B-9CD5-1D94283DD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83" name="AutoShape 27" descr="Meşe">
            <a:extLst>
              <a:ext uri="{FF2B5EF4-FFF2-40B4-BE49-F238E27FC236}">
                <a16:creationId xmlns:a16="http://schemas.microsoft.com/office/drawing/2014/main" id="{1FFE27D9-E08F-4E58-902A-70A4AF193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84" name="AutoShape 28" descr="Meşe">
            <a:extLst>
              <a:ext uri="{FF2B5EF4-FFF2-40B4-BE49-F238E27FC236}">
                <a16:creationId xmlns:a16="http://schemas.microsoft.com/office/drawing/2014/main" id="{BBE0603D-A779-4A37-BDD8-EE6C2F267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85" name="AutoShape 29" descr="Meşe">
            <a:extLst>
              <a:ext uri="{FF2B5EF4-FFF2-40B4-BE49-F238E27FC236}">
                <a16:creationId xmlns:a16="http://schemas.microsoft.com/office/drawing/2014/main" id="{C102B362-09A6-46CD-8CA7-7D02D63F2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86" name="AutoShape 30" descr="Meşe">
            <a:extLst>
              <a:ext uri="{FF2B5EF4-FFF2-40B4-BE49-F238E27FC236}">
                <a16:creationId xmlns:a16="http://schemas.microsoft.com/office/drawing/2014/main" id="{B73822CA-407C-4F02-B059-280114AF82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87" name="AutoShape 31" descr="Meşe">
            <a:extLst>
              <a:ext uri="{FF2B5EF4-FFF2-40B4-BE49-F238E27FC236}">
                <a16:creationId xmlns:a16="http://schemas.microsoft.com/office/drawing/2014/main" id="{34476661-EAFD-41C5-A5E7-28AFCE150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88" name="AutoShape 32" descr="Meşe">
            <a:extLst>
              <a:ext uri="{FF2B5EF4-FFF2-40B4-BE49-F238E27FC236}">
                <a16:creationId xmlns:a16="http://schemas.microsoft.com/office/drawing/2014/main" id="{7ACF20AD-8320-4236-A479-C898024AC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2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89" name="AutoShape 33" descr="Meşe">
            <a:extLst>
              <a:ext uri="{FF2B5EF4-FFF2-40B4-BE49-F238E27FC236}">
                <a16:creationId xmlns:a16="http://schemas.microsoft.com/office/drawing/2014/main" id="{FC7BFEAD-ED87-46B6-90D3-E2A431383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90" name="AutoShape 34" descr="Meşe">
            <a:extLst>
              <a:ext uri="{FF2B5EF4-FFF2-40B4-BE49-F238E27FC236}">
                <a16:creationId xmlns:a16="http://schemas.microsoft.com/office/drawing/2014/main" id="{2E2DBDAD-91D6-4DF8-AE9A-B5071D25A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91" name="AutoShape 35" descr="Meşe">
            <a:extLst>
              <a:ext uri="{FF2B5EF4-FFF2-40B4-BE49-F238E27FC236}">
                <a16:creationId xmlns:a16="http://schemas.microsoft.com/office/drawing/2014/main" id="{FD7A2D3E-E98A-4921-8FF9-29E604DC6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92" name="AutoShape 36" descr="Meşe">
            <a:extLst>
              <a:ext uri="{FF2B5EF4-FFF2-40B4-BE49-F238E27FC236}">
                <a16:creationId xmlns:a16="http://schemas.microsoft.com/office/drawing/2014/main" id="{613C0046-218F-4961-8721-E25C985E8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6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93" name="AutoShape 37" descr="Meşe">
            <a:extLst>
              <a:ext uri="{FF2B5EF4-FFF2-40B4-BE49-F238E27FC236}">
                <a16:creationId xmlns:a16="http://schemas.microsoft.com/office/drawing/2014/main" id="{0B9E8480-B031-4D8E-A1B9-07D65D91F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3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94" name="AutoShape 38" descr="Meşe">
            <a:extLst>
              <a:ext uri="{FF2B5EF4-FFF2-40B4-BE49-F238E27FC236}">
                <a16:creationId xmlns:a16="http://schemas.microsoft.com/office/drawing/2014/main" id="{A40293FB-DFAF-4BCA-B0D3-83CF8751D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95" name="AutoShape 39" descr="Meşe">
            <a:extLst>
              <a:ext uri="{FF2B5EF4-FFF2-40B4-BE49-F238E27FC236}">
                <a16:creationId xmlns:a16="http://schemas.microsoft.com/office/drawing/2014/main" id="{4D69123C-8C8F-42C3-94C8-5C8CB2BF1F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96" name="AutoShape 40" descr="Meşe">
            <a:extLst>
              <a:ext uri="{FF2B5EF4-FFF2-40B4-BE49-F238E27FC236}">
                <a16:creationId xmlns:a16="http://schemas.microsoft.com/office/drawing/2014/main" id="{3817BAD0-C726-45C8-B58D-A8E6DAEF09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97" name="AutoShape 41" descr="Meşe">
            <a:extLst>
              <a:ext uri="{FF2B5EF4-FFF2-40B4-BE49-F238E27FC236}">
                <a16:creationId xmlns:a16="http://schemas.microsoft.com/office/drawing/2014/main" id="{7C2F3B2D-8C3B-4E5D-BCB8-B9DD377C7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98" name="AutoShape 42" descr="Meşe">
            <a:extLst>
              <a:ext uri="{FF2B5EF4-FFF2-40B4-BE49-F238E27FC236}">
                <a16:creationId xmlns:a16="http://schemas.microsoft.com/office/drawing/2014/main" id="{C5E46E5F-42CA-4DC5-8D6F-A3870A9BE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0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499" name="AutoShape 43" descr="Meşe">
            <a:extLst>
              <a:ext uri="{FF2B5EF4-FFF2-40B4-BE49-F238E27FC236}">
                <a16:creationId xmlns:a16="http://schemas.microsoft.com/office/drawing/2014/main" id="{6DDFFFA5-9C0A-4FCA-9AB1-9DE97E227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00" name="AutoShape 44" descr="Meşe">
            <a:extLst>
              <a:ext uri="{FF2B5EF4-FFF2-40B4-BE49-F238E27FC236}">
                <a16:creationId xmlns:a16="http://schemas.microsoft.com/office/drawing/2014/main" id="{D57D3B2F-429E-423D-BEA7-ED79F1D93A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01" name="AutoShape 45" descr="Meşe">
            <a:extLst>
              <a:ext uri="{FF2B5EF4-FFF2-40B4-BE49-F238E27FC236}">
                <a16:creationId xmlns:a16="http://schemas.microsoft.com/office/drawing/2014/main" id="{1B2A4FEC-10D2-479E-BB0C-C89DE1238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7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02" name="AutoShape 46" descr="Meşe">
            <a:extLst>
              <a:ext uri="{FF2B5EF4-FFF2-40B4-BE49-F238E27FC236}">
                <a16:creationId xmlns:a16="http://schemas.microsoft.com/office/drawing/2014/main" id="{E7E1054A-82BD-44CB-9151-D1870C3BF4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03" name="AutoShape 47" descr="Meşe">
            <a:extLst>
              <a:ext uri="{FF2B5EF4-FFF2-40B4-BE49-F238E27FC236}">
                <a16:creationId xmlns:a16="http://schemas.microsoft.com/office/drawing/2014/main" id="{91EA9BA2-625F-4D0F-866A-70DC34889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04" name="AutoShape 48" descr="Meşe">
            <a:extLst>
              <a:ext uri="{FF2B5EF4-FFF2-40B4-BE49-F238E27FC236}">
                <a16:creationId xmlns:a16="http://schemas.microsoft.com/office/drawing/2014/main" id="{02E6071E-D5A8-4D2F-B361-BA880E2DE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9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05" name="AutoShape 49" descr="Meşe">
            <a:extLst>
              <a:ext uri="{FF2B5EF4-FFF2-40B4-BE49-F238E27FC236}">
                <a16:creationId xmlns:a16="http://schemas.microsoft.com/office/drawing/2014/main" id="{3153DFA6-141C-4B37-B221-5C3E438DB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6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06" name="AutoShape 50" descr="Meşe">
            <a:extLst>
              <a:ext uri="{FF2B5EF4-FFF2-40B4-BE49-F238E27FC236}">
                <a16:creationId xmlns:a16="http://schemas.microsoft.com/office/drawing/2014/main" id="{EE2104B9-446C-4901-9C5F-CDE9A6D3C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07" name="AutoShape 51" descr="Meşe">
            <a:extLst>
              <a:ext uri="{FF2B5EF4-FFF2-40B4-BE49-F238E27FC236}">
                <a16:creationId xmlns:a16="http://schemas.microsoft.com/office/drawing/2014/main" id="{836DEEC9-D907-4772-87C2-284C9A41C1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08" name="AutoShape 52" descr="Meşe">
            <a:extLst>
              <a:ext uri="{FF2B5EF4-FFF2-40B4-BE49-F238E27FC236}">
                <a16:creationId xmlns:a16="http://schemas.microsoft.com/office/drawing/2014/main" id="{EE46B32A-0959-476C-AEBA-BD5807583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09" name="AutoShape 53" descr="Meşe">
            <a:extLst>
              <a:ext uri="{FF2B5EF4-FFF2-40B4-BE49-F238E27FC236}">
                <a16:creationId xmlns:a16="http://schemas.microsoft.com/office/drawing/2014/main" id="{BA83A617-9643-448D-BB29-1F504A567A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10" name="AutoShape 54" descr="Meşe">
            <a:extLst>
              <a:ext uri="{FF2B5EF4-FFF2-40B4-BE49-F238E27FC236}">
                <a16:creationId xmlns:a16="http://schemas.microsoft.com/office/drawing/2014/main" id="{81929950-1006-4DE3-BCB2-8C6C5F3DD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11" name="AutoShape 55" descr="Meşe">
            <a:extLst>
              <a:ext uri="{FF2B5EF4-FFF2-40B4-BE49-F238E27FC236}">
                <a16:creationId xmlns:a16="http://schemas.microsoft.com/office/drawing/2014/main" id="{4DE0B946-E8E8-4F39-B5E1-3D9D22A41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7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12" name="AutoShape 56" descr="Meşe">
            <a:extLst>
              <a:ext uri="{FF2B5EF4-FFF2-40B4-BE49-F238E27FC236}">
                <a16:creationId xmlns:a16="http://schemas.microsoft.com/office/drawing/2014/main" id="{3F35F4EA-64CA-4785-A931-8E691ACED7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4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13" name="AutoShape 57" descr="Meşe">
            <a:extLst>
              <a:ext uri="{FF2B5EF4-FFF2-40B4-BE49-F238E27FC236}">
                <a16:creationId xmlns:a16="http://schemas.microsoft.com/office/drawing/2014/main" id="{A7AF0D96-03FE-4A71-B825-D2E53E294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1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14" name="AutoShape 58" descr="Meşe">
            <a:extLst>
              <a:ext uri="{FF2B5EF4-FFF2-40B4-BE49-F238E27FC236}">
                <a16:creationId xmlns:a16="http://schemas.microsoft.com/office/drawing/2014/main" id="{AC79D076-CFA7-49F6-9556-49F69FFA7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10</a:t>
            </a:r>
          </a:p>
        </p:txBody>
      </p:sp>
      <p:sp>
        <p:nvSpPr>
          <p:cNvPr id="19515" name="Line 59">
            <a:extLst>
              <a:ext uri="{FF2B5EF4-FFF2-40B4-BE49-F238E27FC236}">
                <a16:creationId xmlns:a16="http://schemas.microsoft.com/office/drawing/2014/main" id="{6EBA4857-2CC7-4CB2-82BB-92FC4B5EE0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2922588"/>
            <a:ext cx="280987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16" name="AutoShape 60" descr="Meşe">
            <a:extLst>
              <a:ext uri="{FF2B5EF4-FFF2-40B4-BE49-F238E27FC236}">
                <a16:creationId xmlns:a16="http://schemas.microsoft.com/office/drawing/2014/main" id="{AFBB2747-32EF-401B-9B2A-1A08839AB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2018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10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20</a:t>
            </a:r>
          </a:p>
        </p:txBody>
      </p:sp>
      <p:sp>
        <p:nvSpPr>
          <p:cNvPr id="19517" name="Line 61">
            <a:extLst>
              <a:ext uri="{FF2B5EF4-FFF2-40B4-BE49-F238E27FC236}">
                <a16:creationId xmlns:a16="http://schemas.microsoft.com/office/drawing/2014/main" id="{29F1CF5E-CDE7-4B17-8B2B-EC401AFE42C2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1985963"/>
            <a:ext cx="33845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18" name="AutoShape 62" descr="Meşe">
            <a:extLst>
              <a:ext uri="{FF2B5EF4-FFF2-40B4-BE49-F238E27FC236}">
                <a16:creationId xmlns:a16="http://schemas.microsoft.com/office/drawing/2014/main" id="{BAC32072-2AE2-4B37-BFDB-E8387C402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336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10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30</a:t>
            </a:r>
          </a:p>
        </p:txBody>
      </p:sp>
      <p:sp>
        <p:nvSpPr>
          <p:cNvPr id="19519" name="Line 63">
            <a:extLst>
              <a:ext uri="{FF2B5EF4-FFF2-40B4-BE49-F238E27FC236}">
                <a16:creationId xmlns:a16="http://schemas.microsoft.com/office/drawing/2014/main" id="{6C75759D-5864-43F6-A45D-8324DE8E83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7688" y="3282950"/>
            <a:ext cx="251936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20" name="AutoShape 64" descr="Meşe">
            <a:extLst>
              <a:ext uri="{FF2B5EF4-FFF2-40B4-BE49-F238E27FC236}">
                <a16:creationId xmlns:a16="http://schemas.microsoft.com/office/drawing/2014/main" id="{E5D89F02-F454-45C8-B7D7-3C31C5E66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0670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10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40</a:t>
            </a:r>
          </a:p>
        </p:txBody>
      </p:sp>
      <p:sp>
        <p:nvSpPr>
          <p:cNvPr id="19521" name="Line 65">
            <a:extLst>
              <a:ext uri="{FF2B5EF4-FFF2-40B4-BE49-F238E27FC236}">
                <a16:creationId xmlns:a16="http://schemas.microsoft.com/office/drawing/2014/main" id="{7C08C266-C8A3-4D65-9CC5-73265B9B2A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6463" y="3714750"/>
            <a:ext cx="2160587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22" name="AutoShape 66" descr="Meşe">
            <a:extLst>
              <a:ext uri="{FF2B5EF4-FFF2-40B4-BE49-F238E27FC236}">
                <a16:creationId xmlns:a16="http://schemas.microsoft.com/office/drawing/2014/main" id="{820B7827-8A8B-480B-9CB4-AE138C554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4988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10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50</a:t>
            </a:r>
          </a:p>
        </p:txBody>
      </p:sp>
      <p:sp>
        <p:nvSpPr>
          <p:cNvPr id="19523" name="Line 67">
            <a:extLst>
              <a:ext uri="{FF2B5EF4-FFF2-40B4-BE49-F238E27FC236}">
                <a16:creationId xmlns:a16="http://schemas.microsoft.com/office/drawing/2014/main" id="{7A17BCB7-AAE3-4482-B7C6-5A54512AEAB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9850" y="4146550"/>
            <a:ext cx="17272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24" name="AutoShape 68" descr="Meşe">
            <a:extLst>
              <a:ext uri="{FF2B5EF4-FFF2-40B4-BE49-F238E27FC236}">
                <a16:creationId xmlns:a16="http://schemas.microsoft.com/office/drawing/2014/main" id="{E20FE3A5-06F6-484B-8626-B79A8D128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9306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10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60</a:t>
            </a:r>
          </a:p>
        </p:txBody>
      </p:sp>
      <p:sp>
        <p:nvSpPr>
          <p:cNvPr id="19525" name="Line 69">
            <a:extLst>
              <a:ext uri="{FF2B5EF4-FFF2-40B4-BE49-F238E27FC236}">
                <a16:creationId xmlns:a16="http://schemas.microsoft.com/office/drawing/2014/main" id="{50687142-A479-4B90-8093-943878448A2A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4651375"/>
            <a:ext cx="13684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26" name="AutoShape 70" descr="Meşe">
            <a:extLst>
              <a:ext uri="{FF2B5EF4-FFF2-40B4-BE49-F238E27FC236}">
                <a16:creationId xmlns:a16="http://schemas.microsoft.com/office/drawing/2014/main" id="{979F941A-4971-43A2-93E8-F95AC8A53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3624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7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10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 </a:t>
            </a:r>
            <a:r>
              <a:rPr lang="tr-TR" altLang="tr-TR" sz="2800">
                <a:solidFill>
                  <a:srgbClr val="FF0000"/>
                </a:solidFill>
              </a:rPr>
              <a:t>70</a:t>
            </a:r>
          </a:p>
        </p:txBody>
      </p:sp>
      <p:sp>
        <p:nvSpPr>
          <p:cNvPr id="19527" name="Line 71">
            <a:extLst>
              <a:ext uri="{FF2B5EF4-FFF2-40B4-BE49-F238E27FC236}">
                <a16:creationId xmlns:a16="http://schemas.microsoft.com/office/drawing/2014/main" id="{5779B667-216B-4E13-B72E-C8BAB58597DB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5083175"/>
            <a:ext cx="10096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28" name="AutoShape 72" descr="Meşe">
            <a:extLst>
              <a:ext uri="{FF2B5EF4-FFF2-40B4-BE49-F238E27FC236}">
                <a16:creationId xmlns:a16="http://schemas.microsoft.com/office/drawing/2014/main" id="{DFF0E666-BA49-4BD5-AC58-804C297C8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7942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 </a:t>
            </a:r>
            <a:r>
              <a:rPr lang="tr-TR" altLang="tr-TR" sz="2800"/>
              <a:t>10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80</a:t>
            </a:r>
          </a:p>
        </p:txBody>
      </p:sp>
      <p:sp>
        <p:nvSpPr>
          <p:cNvPr id="19529" name="Line 73">
            <a:extLst>
              <a:ext uri="{FF2B5EF4-FFF2-40B4-BE49-F238E27FC236}">
                <a16:creationId xmlns:a16="http://schemas.microsoft.com/office/drawing/2014/main" id="{85890078-3E09-40AE-9EBE-DF8A83EBA3D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5370513"/>
            <a:ext cx="7207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30" name="AutoShape 74" descr="Meşe">
            <a:extLst>
              <a:ext uri="{FF2B5EF4-FFF2-40B4-BE49-F238E27FC236}">
                <a16:creationId xmlns:a16="http://schemas.microsoft.com/office/drawing/2014/main" id="{DA7CB478-9EB9-4C67-A069-B4AC57E1B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638" y="5226050"/>
            <a:ext cx="2159000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10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90</a:t>
            </a:r>
          </a:p>
        </p:txBody>
      </p:sp>
      <p:sp>
        <p:nvSpPr>
          <p:cNvPr id="19531" name="Line 75">
            <a:extLst>
              <a:ext uri="{FF2B5EF4-FFF2-40B4-BE49-F238E27FC236}">
                <a16:creationId xmlns:a16="http://schemas.microsoft.com/office/drawing/2014/main" id="{EA308295-8C37-4527-B8E8-083B8164CA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125" y="5875338"/>
            <a:ext cx="2889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32" name="AutoShape 76" descr="Meşe">
            <a:extLst>
              <a:ext uri="{FF2B5EF4-FFF2-40B4-BE49-F238E27FC236}">
                <a16:creationId xmlns:a16="http://schemas.microsoft.com/office/drawing/2014/main" id="{05371012-6CF0-4198-90CF-512BD1925E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5659438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10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10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100</a:t>
            </a:r>
          </a:p>
        </p:txBody>
      </p:sp>
      <p:sp>
        <p:nvSpPr>
          <p:cNvPr id="19533" name="AutoShape 77">
            <a:extLst>
              <a:ext uri="{FF2B5EF4-FFF2-40B4-BE49-F238E27FC236}">
                <a16:creationId xmlns:a16="http://schemas.microsoft.com/office/drawing/2014/main" id="{1CFE5D31-4E3B-49EA-8A7E-83D8C832C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6092825"/>
            <a:ext cx="1008063" cy="287338"/>
          </a:xfrm>
          <a:prstGeom prst="curvedUpArrow">
            <a:avLst>
              <a:gd name="adj1" fmla="val 32046"/>
              <a:gd name="adj2" fmla="val 102211"/>
              <a:gd name="adj3" fmla="val 187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9535" name="AutoShape 79">
            <a:extLst>
              <a:ext uri="{FF2B5EF4-FFF2-40B4-BE49-F238E27FC236}">
                <a16:creationId xmlns:a16="http://schemas.microsoft.com/office/drawing/2014/main" id="{DD036C26-8DD3-42D7-98EE-6BBEFD54C5E9}"/>
              </a:ext>
            </a:extLst>
          </p:cNvPr>
          <p:cNvSpPr>
            <a:spLocks noChangeArrowheads="1"/>
          </p:cNvSpPr>
          <p:nvPr/>
        </p:nvSpPr>
        <p:spPr bwMode="auto">
          <a:xfrm rot="10487397">
            <a:off x="7094538" y="1333500"/>
            <a:ext cx="863600" cy="358775"/>
          </a:xfrm>
          <a:prstGeom prst="curvedUpArrow">
            <a:avLst>
              <a:gd name="adj1" fmla="val 23803"/>
              <a:gd name="adj2" fmla="val 9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9536" name="Rectangle 80">
            <a:extLst>
              <a:ext uri="{FF2B5EF4-FFF2-40B4-BE49-F238E27FC236}">
                <a16:creationId xmlns:a16="http://schemas.microsoft.com/office/drawing/2014/main" id="{298B6B74-981A-4725-81B3-8A965D896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10525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19537" name="Rectangle 81">
            <a:extLst>
              <a:ext uri="{FF2B5EF4-FFF2-40B4-BE49-F238E27FC236}">
                <a16:creationId xmlns:a16="http://schemas.microsoft.com/office/drawing/2014/main" id="{972D78A2-AC46-448E-AF0D-8B392B913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1557338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19538" name="Rectangle 82">
            <a:extLst>
              <a:ext uri="{FF2B5EF4-FFF2-40B4-BE49-F238E27FC236}">
                <a16:creationId xmlns:a16="http://schemas.microsoft.com/office/drawing/2014/main" id="{2ABB303F-2543-4418-BC8D-798C1F494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6092825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87" name="Rectangle 78">
            <a:extLst>
              <a:ext uri="{FF2B5EF4-FFF2-40B4-BE49-F238E27FC236}">
                <a16:creationId xmlns:a16="http://schemas.microsoft.com/office/drawing/2014/main" id="{655B829A-7517-4AD9-933A-13B42186A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0250" y="6453188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88" name="WordArt 84">
            <a:extLst>
              <a:ext uri="{FF2B5EF4-FFF2-40B4-BE49-F238E27FC236}">
                <a16:creationId xmlns:a16="http://schemas.microsoft.com/office/drawing/2014/main" id="{D3F5169C-2AD1-4E6A-94B4-AAD7C66F904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62200" y="311150"/>
            <a:ext cx="4203700" cy="827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rPr>
              <a:t>10 ile Çarpalım</a:t>
            </a:r>
          </a:p>
        </p:txBody>
      </p:sp>
      <p:pic>
        <p:nvPicPr>
          <p:cNvPr id="14420" name="Picture 2" descr="English Exercises: PRESENT CONTINUOUS">
            <a:extLst>
              <a:ext uri="{FF2B5EF4-FFF2-40B4-BE49-F238E27FC236}">
                <a16:creationId xmlns:a16="http://schemas.microsoft.com/office/drawing/2014/main" id="{1F7FD58D-15C0-4B55-A33A-EE186C19219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1052513"/>
            <a:ext cx="1909762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9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9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19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19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19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9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10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0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1000"/>
                                        <p:tgtEl>
                                          <p:spTgt spid="19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1000"/>
                                        <p:tgtEl>
                                          <p:spTgt spid="19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1000"/>
                                        <p:tgtEl>
                                          <p:spTgt spid="19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1000"/>
                                        <p:tgtEl>
                                          <p:spTgt spid="19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10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1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19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1000"/>
                                        <p:tgtEl>
                                          <p:spTgt spid="1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10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1000"/>
                                        <p:tgtEl>
                                          <p:spTgt spid="19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1000"/>
                                        <p:tgtEl>
                                          <p:spTgt spid="19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1000"/>
                                        <p:tgtEl>
                                          <p:spTgt spid="19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19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19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19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1000"/>
                                        <p:tgtEl>
                                          <p:spTgt spid="1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1000"/>
                                        <p:tgtEl>
                                          <p:spTgt spid="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1000"/>
                                        <p:tgtEl>
                                          <p:spTgt spid="19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1000"/>
                                        <p:tgtEl>
                                          <p:spTgt spid="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1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1000"/>
                                        <p:tgtEl>
                                          <p:spTgt spid="1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1000"/>
                                        <p:tgtEl>
                                          <p:spTgt spid="19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8" dur="1000"/>
                                        <p:tgtEl>
                                          <p:spTgt spid="19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 nodeType="clickPar">
                      <p:stCondLst>
                        <p:cond delay="indefinite"/>
                      </p:stCondLst>
                      <p:childTnLst>
                        <p:par>
                          <p:cTn id="2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1000"/>
                                        <p:tgtEl>
                                          <p:spTgt spid="19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1000"/>
                                        <p:tgtEl>
                                          <p:spTgt spid="19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 nodeType="clickPar">
                      <p:stCondLst>
                        <p:cond delay="indefinite"/>
                      </p:stCondLst>
                      <p:childTnLst>
                        <p:par>
                          <p:cTn id="3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1000"/>
                                        <p:tgtEl>
                                          <p:spTgt spid="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1000"/>
                                        <p:tgtEl>
                                          <p:spTgt spid="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1000"/>
                                        <p:tgtEl>
                                          <p:spTgt spid="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1000"/>
                                        <p:tgtEl>
                                          <p:spTgt spid="1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1000"/>
                                        <p:tgtEl>
                                          <p:spTgt spid="1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1000"/>
                                        <p:tgtEl>
                                          <p:spTgt spid="1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7" dur="1000"/>
                                        <p:tgtEl>
                                          <p:spTgt spid="1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1" dur="1000"/>
                                        <p:tgtEl>
                                          <p:spTgt spid="1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5" dur="1000"/>
                                        <p:tgtEl>
                                          <p:spTgt spid="1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1000"/>
                                        <p:tgtEl>
                                          <p:spTgt spid="19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 nodeType="clickPar">
                      <p:stCondLst>
                        <p:cond delay="indefinite"/>
                      </p:stCondLst>
                      <p:childTnLst>
                        <p:par>
                          <p:cTn id="3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4" dur="1000"/>
                                        <p:tgtEl>
                                          <p:spTgt spid="19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 nodeType="clickPar">
                      <p:stCondLst>
                        <p:cond delay="indefinite"/>
                      </p:stCondLst>
                      <p:childTnLst>
                        <p:par>
                          <p:cTn id="3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1000"/>
                                        <p:tgtEl>
                                          <p:spTgt spid="19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 nodeType="clickPar">
                      <p:stCondLst>
                        <p:cond delay="indefinite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60" grpId="0" animBg="1"/>
      <p:bldP spid="19461" grpId="0" animBg="1"/>
      <p:bldP spid="19462" grpId="0" animBg="1"/>
      <p:bldP spid="19463" grpId="0" animBg="1"/>
      <p:bldP spid="19464" grpId="0" animBg="1"/>
      <p:bldP spid="19465" grpId="0" animBg="1"/>
      <p:bldP spid="19466" grpId="0" animBg="1"/>
      <p:bldP spid="19467" grpId="0" animBg="1"/>
      <p:bldP spid="19468" grpId="0" animBg="1"/>
      <p:bldP spid="19469" grpId="0" animBg="1"/>
      <p:bldP spid="19470" grpId="0" animBg="1"/>
      <p:bldP spid="19471" grpId="0" animBg="1"/>
      <p:bldP spid="19472" grpId="0" animBg="1"/>
      <p:bldP spid="19473" grpId="0" animBg="1"/>
      <p:bldP spid="19474" grpId="0" animBg="1"/>
      <p:bldP spid="19475" grpId="0" animBg="1"/>
      <p:bldP spid="19476" grpId="0" animBg="1"/>
      <p:bldP spid="19477" grpId="0" animBg="1"/>
      <p:bldP spid="19478" grpId="0" animBg="1"/>
      <p:bldP spid="19479" grpId="0" animBg="1"/>
      <p:bldP spid="19480" grpId="0" animBg="1"/>
      <p:bldP spid="19481" grpId="0" animBg="1"/>
      <p:bldP spid="19482" grpId="0" animBg="1"/>
      <p:bldP spid="19483" grpId="0" animBg="1"/>
      <p:bldP spid="19484" grpId="0" animBg="1"/>
      <p:bldP spid="19485" grpId="0" animBg="1"/>
      <p:bldP spid="19486" grpId="0" animBg="1"/>
      <p:bldP spid="19487" grpId="0" animBg="1"/>
      <p:bldP spid="19488" grpId="0" animBg="1"/>
      <p:bldP spid="19489" grpId="0" animBg="1"/>
      <p:bldP spid="19490" grpId="0" animBg="1"/>
      <p:bldP spid="19491" grpId="0" animBg="1"/>
      <p:bldP spid="19492" grpId="0" animBg="1"/>
      <p:bldP spid="19493" grpId="0" animBg="1"/>
      <p:bldP spid="19494" grpId="0" animBg="1"/>
      <p:bldP spid="19495" grpId="0" animBg="1"/>
      <p:bldP spid="19496" grpId="0" animBg="1"/>
      <p:bldP spid="19497" grpId="0" animBg="1"/>
      <p:bldP spid="19498" grpId="0" animBg="1"/>
      <p:bldP spid="19499" grpId="0" animBg="1"/>
      <p:bldP spid="19500" grpId="0" animBg="1"/>
      <p:bldP spid="19501" grpId="0" animBg="1"/>
      <p:bldP spid="19502" grpId="0" animBg="1"/>
      <p:bldP spid="19503" grpId="0" animBg="1"/>
      <p:bldP spid="19504" grpId="0" animBg="1"/>
      <p:bldP spid="19505" grpId="0" animBg="1"/>
      <p:bldP spid="19506" grpId="0" animBg="1"/>
      <p:bldP spid="19507" grpId="0" animBg="1"/>
      <p:bldP spid="19508" grpId="0" animBg="1"/>
      <p:bldP spid="19509" grpId="0" animBg="1"/>
      <p:bldP spid="19510" grpId="0" animBg="1"/>
      <p:bldP spid="19511" grpId="0" animBg="1"/>
      <p:bldP spid="19512" grpId="0" animBg="1"/>
      <p:bldP spid="19513" grpId="0" animBg="1"/>
      <p:bldP spid="19514" grpId="0" animBg="1"/>
      <p:bldP spid="19516" grpId="0" animBg="1"/>
      <p:bldP spid="19518" grpId="0" animBg="1"/>
      <p:bldP spid="19520" grpId="0" animBg="1"/>
      <p:bldP spid="19522" grpId="0" animBg="1"/>
      <p:bldP spid="19524" grpId="0" animBg="1"/>
      <p:bldP spid="19526" grpId="0" animBg="1"/>
      <p:bldP spid="19528" grpId="0" animBg="1"/>
      <p:bldP spid="19530" grpId="0" animBg="1"/>
      <p:bldP spid="19532" grpId="0" animBg="1"/>
      <p:bldP spid="19533" grpId="0" animBg="1"/>
      <p:bldP spid="19535" grpId="0" animBg="1"/>
      <p:bldP spid="19536" grpId="0" animBg="1"/>
      <p:bldP spid="19537" grpId="0" animBg="1"/>
      <p:bldP spid="19538" grpId="0" animBg="1"/>
      <p:bldP spid="8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C:\Users\admin\Desktop\ritmik-sayma-tablosu-ritmik-saymalar.jpg">
            <a:extLst>
              <a:ext uri="{FF2B5EF4-FFF2-40B4-BE49-F238E27FC236}">
                <a16:creationId xmlns:a16="http://schemas.microsoft.com/office/drawing/2014/main" id="{E632875F-619F-462B-9DDA-BA8EDA45C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7">
            <a:extLst>
              <a:ext uri="{FF2B5EF4-FFF2-40B4-BE49-F238E27FC236}">
                <a16:creationId xmlns:a16="http://schemas.microsoft.com/office/drawing/2014/main" id="{DB74B242-77C2-4C68-BD90-A2405F308E7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33375" y="179388"/>
            <a:ext cx="8497888" cy="450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ÇARPMA İŞLEMİ  </a:t>
            </a:r>
          </a:p>
        </p:txBody>
      </p:sp>
      <p:sp>
        <p:nvSpPr>
          <p:cNvPr id="3" name="1 Yuvarlatılmış Dikdörtgen">
            <a:extLst>
              <a:ext uri="{FF2B5EF4-FFF2-40B4-BE49-F238E27FC236}">
                <a16:creationId xmlns:a16="http://schemas.microsoft.com/office/drawing/2014/main" id="{A24CD75F-06A3-4412-9FB8-822E029EDFD9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B23EF35E-BD6B-4BE2-BDCC-F7E256E5C006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2DCB5FCA-9D91-4C0A-B34B-68562DF9AA43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cxnSp>
        <p:nvCxnSpPr>
          <p:cNvPr id="7" name="7 Düz Bağlayıcı">
            <a:extLst>
              <a:ext uri="{FF2B5EF4-FFF2-40B4-BE49-F238E27FC236}">
                <a16:creationId xmlns:a16="http://schemas.microsoft.com/office/drawing/2014/main" id="{034A8458-CD51-4230-88AC-A3939D6C1FFB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12 Çarpma">
            <a:extLst>
              <a:ext uri="{FF2B5EF4-FFF2-40B4-BE49-F238E27FC236}">
                <a16:creationId xmlns:a16="http://schemas.microsoft.com/office/drawing/2014/main" id="{C51DA729-FF58-48C9-989E-DBB1A89A966C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72E9E5B4-49BE-43D4-9E5D-D3826B803D25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10" name="10 Yuvarlatılmış Dikdörtgen">
            <a:extLst>
              <a:ext uri="{FF2B5EF4-FFF2-40B4-BE49-F238E27FC236}">
                <a16:creationId xmlns:a16="http://schemas.microsoft.com/office/drawing/2014/main" id="{38BA7265-EF2C-4D1F-83B9-3C38357733CE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1" name="14 Yuvarlatılmış Dikdörtgen">
            <a:extLst>
              <a:ext uri="{FF2B5EF4-FFF2-40B4-BE49-F238E27FC236}">
                <a16:creationId xmlns:a16="http://schemas.microsoft.com/office/drawing/2014/main" id="{E95604A3-638C-4766-90D8-7751C39E659A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12" name="15 Yuvarlatılmış Dikdörtgen">
            <a:extLst>
              <a:ext uri="{FF2B5EF4-FFF2-40B4-BE49-F238E27FC236}">
                <a16:creationId xmlns:a16="http://schemas.microsoft.com/office/drawing/2014/main" id="{9C59B018-F02B-4E79-ACDB-1E1AF868DB77}"/>
              </a:ext>
            </a:extLst>
          </p:cNvPr>
          <p:cNvSpPr/>
          <p:nvPr/>
        </p:nvSpPr>
        <p:spPr>
          <a:xfrm>
            <a:off x="3779838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13" name="17 Yuvarlatılmış Dikdörtgen">
            <a:extLst>
              <a:ext uri="{FF2B5EF4-FFF2-40B4-BE49-F238E27FC236}">
                <a16:creationId xmlns:a16="http://schemas.microsoft.com/office/drawing/2014/main" id="{9E647192-532A-4B90-84AC-732E597A7EA5}"/>
              </a:ext>
            </a:extLst>
          </p:cNvPr>
          <p:cNvSpPr/>
          <p:nvPr/>
        </p:nvSpPr>
        <p:spPr>
          <a:xfrm>
            <a:off x="2627313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cxnSp>
        <p:nvCxnSpPr>
          <p:cNvPr id="14" name="18 Düz Bağlayıcı">
            <a:extLst>
              <a:ext uri="{FF2B5EF4-FFF2-40B4-BE49-F238E27FC236}">
                <a16:creationId xmlns:a16="http://schemas.microsoft.com/office/drawing/2014/main" id="{8A3A1C4B-7C68-431D-A875-226D6916A5B4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21 Artı">
            <a:extLst>
              <a:ext uri="{FF2B5EF4-FFF2-40B4-BE49-F238E27FC236}">
                <a16:creationId xmlns:a16="http://schemas.microsoft.com/office/drawing/2014/main" id="{EC310199-3B23-45EC-87D1-825E8F4EF3B6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6" name="22 Yuvarlatılmış Dikdörtgen">
            <a:extLst>
              <a:ext uri="{FF2B5EF4-FFF2-40B4-BE49-F238E27FC236}">
                <a16:creationId xmlns:a16="http://schemas.microsoft.com/office/drawing/2014/main" id="{540484DB-BB02-49EB-AB45-F0A0C4056AF6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7" name="23 Yuvarlatılmış Dikdörtgen">
            <a:extLst>
              <a:ext uri="{FF2B5EF4-FFF2-40B4-BE49-F238E27FC236}">
                <a16:creationId xmlns:a16="http://schemas.microsoft.com/office/drawing/2014/main" id="{5111AB49-3E52-424D-9539-B8F6D905D4E6}"/>
              </a:ext>
            </a:extLst>
          </p:cNvPr>
          <p:cNvSpPr/>
          <p:nvPr/>
        </p:nvSpPr>
        <p:spPr>
          <a:xfrm>
            <a:off x="2627313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18" name="24 Yuvarlatılmış Dikdörtgen">
            <a:extLst>
              <a:ext uri="{FF2B5EF4-FFF2-40B4-BE49-F238E27FC236}">
                <a16:creationId xmlns:a16="http://schemas.microsoft.com/office/drawing/2014/main" id="{E0659E7F-0DC1-4FE3-9D85-1744CD12D5CB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pic>
        <p:nvPicPr>
          <p:cNvPr id="16402" name="Picture 4" descr="Oyuncak araba kullanan çocuk gifi">
            <a:extLst>
              <a:ext uri="{FF2B5EF4-FFF2-40B4-BE49-F238E27FC236}">
                <a16:creationId xmlns:a16="http://schemas.microsoft.com/office/drawing/2014/main" id="{4879FD6C-FA5B-4076-8AE5-3DED86FD151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957263"/>
            <a:ext cx="2060575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3" name="Picture 2" descr="English Exercises: PRESENT CONTINUOUS">
            <a:extLst>
              <a:ext uri="{FF2B5EF4-FFF2-40B4-BE49-F238E27FC236}">
                <a16:creationId xmlns:a16="http://schemas.microsoft.com/office/drawing/2014/main" id="{0ADB8D61-7C6B-4951-931E-7138F1E0E83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509963"/>
            <a:ext cx="1909763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4" name="Picture 2" descr="English Exercises: PRESENT CONTINUOUS">
            <a:extLst>
              <a:ext uri="{FF2B5EF4-FFF2-40B4-BE49-F238E27FC236}">
                <a16:creationId xmlns:a16="http://schemas.microsoft.com/office/drawing/2014/main" id="{FABC192D-EBE9-4BEC-8C38-379D2DE0187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908050"/>
            <a:ext cx="1909762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8E58EE53-E949-416D-9D67-6917273DD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3" y="188913"/>
            <a:ext cx="8712200" cy="2160587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tr-TR" altLang="tr-TR" sz="3200">
                <a:latin typeface="Yavuz Bagis Dik Temel" pitchFamily="34" charset="-94"/>
              </a:rPr>
              <a:t>İki</a:t>
            </a:r>
            <a:r>
              <a:rPr lang="nn-NO" altLang="tr-TR" sz="3200">
                <a:latin typeface="Yavuz Bagis Dik Temel" pitchFamily="34" charset="-94"/>
              </a:rPr>
              <a:t> basamaklı sayılarla çarpma işlemi yaparken; çarpan her basamakla ayrı ayrı çarpılıp yazılır.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nn-NO" altLang="tr-TR" sz="3200">
              <a:solidFill>
                <a:schemeClr val="bg1"/>
              </a:solidFill>
              <a:latin typeface="Yavuz Bagis Dik Temel" pitchFamily="34" charset="-94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</a:rPr>
              <a:t> ,</a:t>
            </a:r>
            <a:endParaRPr lang="nn-NO" altLang="tr-TR" sz="3200">
              <a:solidFill>
                <a:schemeClr val="bg1"/>
              </a:solidFill>
              <a:latin typeface="Yavuz Bagis Dik Temel" pitchFamily="34" charset="-94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nn-NO" altLang="tr-TR" sz="3200">
              <a:solidFill>
                <a:schemeClr val="bg1"/>
              </a:solidFill>
              <a:latin typeface="Yavuz Bagis Dik Temel" pitchFamily="34" charset="-94"/>
            </a:endParaRPr>
          </a:p>
        </p:txBody>
      </p:sp>
      <p:pic>
        <p:nvPicPr>
          <p:cNvPr id="17411" name="Picture 10" descr="Koşarak uçurtma uçuran çocuk gifi | Yeni Slayt">
            <a:extLst>
              <a:ext uri="{FF2B5EF4-FFF2-40B4-BE49-F238E27FC236}">
                <a16:creationId xmlns:a16="http://schemas.microsoft.com/office/drawing/2014/main" id="{A0B63580-CF12-495B-BA13-63BECA8D3E5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636838"/>
            <a:ext cx="2563812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Oyuncak araba kullanan çocuk gifi">
            <a:extLst>
              <a:ext uri="{FF2B5EF4-FFF2-40B4-BE49-F238E27FC236}">
                <a16:creationId xmlns:a16="http://schemas.microsoft.com/office/drawing/2014/main" id="{BE7129CB-FD3B-456B-969C-665F51DC929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770188"/>
            <a:ext cx="3514725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DE5832F2-43FF-42FB-978F-CDCFF6CEF701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0CA0AF92-5E5A-42E6-92CC-804EDD827AFE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DA0E68D2-DC54-43FF-8028-129660555D84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13B15C1F-EDB4-4652-909E-064F5BD6E6AD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8E9E53D0-6F87-41E0-8F9B-51183383F5AF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84DFA234-0C31-4198-98D6-97C3A43BCF19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602EA3CF-284C-4078-8160-E717B35BE250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DD360DBE-F866-40A3-AB45-5E7DB79A6DC8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D6630BB0-27F6-4601-89A7-3BCCD9071EA0}"/>
              </a:ext>
            </a:extLst>
          </p:cNvPr>
          <p:cNvSpPr/>
          <p:nvPr/>
        </p:nvSpPr>
        <p:spPr>
          <a:xfrm>
            <a:off x="3779838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8819DA9D-481A-4B8F-BD96-C78BC110D483}"/>
              </a:ext>
            </a:extLst>
          </p:cNvPr>
          <p:cNvSpPr/>
          <p:nvPr/>
        </p:nvSpPr>
        <p:spPr>
          <a:xfrm>
            <a:off x="2627313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9B1E4895-588B-42A2-BDDC-34A193D9BA13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7A12AC84-A6B4-4817-9ED7-859E88D69461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B3B20EF7-D4C6-408A-80DB-8483DF3C5A46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D2A4753F-4604-49B0-BF86-9278A8BEF0F1}"/>
              </a:ext>
            </a:extLst>
          </p:cNvPr>
          <p:cNvSpPr/>
          <p:nvPr/>
        </p:nvSpPr>
        <p:spPr>
          <a:xfrm>
            <a:off x="2627313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18F60B83-FD4C-4DB0-A298-BD4032FD4533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pic>
        <p:nvPicPr>
          <p:cNvPr id="18449" name="Picture 4" descr="Oyuncak araba kullanan çocuk gifi">
            <a:extLst>
              <a:ext uri="{FF2B5EF4-FFF2-40B4-BE49-F238E27FC236}">
                <a16:creationId xmlns:a16="http://schemas.microsoft.com/office/drawing/2014/main" id="{2EF076AC-8775-4ADC-8EBC-5F89B4C416E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58738"/>
            <a:ext cx="2439987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0" name="Picture 2" descr="English Exercises: PRESENT CONTINUOUS">
            <a:extLst>
              <a:ext uri="{FF2B5EF4-FFF2-40B4-BE49-F238E27FC236}">
                <a16:creationId xmlns:a16="http://schemas.microsoft.com/office/drawing/2014/main" id="{45360AE9-200F-49DD-8E43-34F86BAC6A5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763" y="520700"/>
            <a:ext cx="193675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1" name="Picture 2" descr="English Exercises: PRESENT CONTINUOUS">
            <a:extLst>
              <a:ext uri="{FF2B5EF4-FFF2-40B4-BE49-F238E27FC236}">
                <a16:creationId xmlns:a16="http://schemas.microsoft.com/office/drawing/2014/main" id="{CBF774D2-59EB-4B08-AB50-42F473E0965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440113"/>
            <a:ext cx="1909763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394B8AA7-C560-4435-B18D-9A2BD93FAE32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3F52FA7E-EEB4-4ED4-81E7-543CEC9F989E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2FDEA644-4F93-4B2A-AC3B-8A8669E51A9A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A5EFAABE-0C10-4F27-99E8-EDE2FE10DF4E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DA4EFE38-BBD0-472A-A3F2-11D4C6B0C1A8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649C7D15-1CEB-4CB4-A0D5-8C7E95A9B8FA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75E65B47-C916-498D-92EA-8C55A153F4DD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86AE60DE-29D3-47AF-A12A-A86A708D529E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BCC0FB5E-294D-4172-A35B-23C2A99DE37C}"/>
              </a:ext>
            </a:extLst>
          </p:cNvPr>
          <p:cNvSpPr/>
          <p:nvPr/>
        </p:nvSpPr>
        <p:spPr>
          <a:xfrm>
            <a:off x="3779838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EA73BF63-652F-41DB-AFF5-8B675C3E68B6}"/>
              </a:ext>
            </a:extLst>
          </p:cNvPr>
          <p:cNvSpPr/>
          <p:nvPr/>
        </p:nvSpPr>
        <p:spPr>
          <a:xfrm>
            <a:off x="2627313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FB83EFE8-C8C3-471E-9602-01CC63686458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3D24D726-935B-4BC0-BF26-2B7C9F75B1E5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1599A8B7-0CB2-4C3C-8910-6FAEB2DFFA39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F7CB2633-07CC-4BAF-BFF9-4CE10DAEA13D}"/>
              </a:ext>
            </a:extLst>
          </p:cNvPr>
          <p:cNvSpPr/>
          <p:nvPr/>
        </p:nvSpPr>
        <p:spPr>
          <a:xfrm>
            <a:off x="2627313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297F3EAF-3FBB-40FD-9485-6859F76EE834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pic>
        <p:nvPicPr>
          <p:cNvPr id="19473" name="Picture 4" descr="Oyuncak araba kullanan çocuk gifi">
            <a:extLst>
              <a:ext uri="{FF2B5EF4-FFF2-40B4-BE49-F238E27FC236}">
                <a16:creationId xmlns:a16="http://schemas.microsoft.com/office/drawing/2014/main" id="{BF858D7B-CF5D-4273-A231-96F71578868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58738"/>
            <a:ext cx="2439987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4" name="Picture 8" descr="LINE Creators' Stickers - Diana and Kevin Example with GIF Animation">
            <a:extLst>
              <a:ext uri="{FF2B5EF4-FFF2-40B4-BE49-F238E27FC236}">
                <a16:creationId xmlns:a16="http://schemas.microsoft.com/office/drawing/2014/main" id="{63F46ED8-272B-48D9-B3D3-0B6A88F471D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8738"/>
            <a:ext cx="2551113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5" name="Picture 8" descr="LINE Creators' Stickers - Diana and Kevin Example with GIF Animation">
            <a:extLst>
              <a:ext uri="{FF2B5EF4-FFF2-40B4-BE49-F238E27FC236}">
                <a16:creationId xmlns:a16="http://schemas.microsoft.com/office/drawing/2014/main" id="{B8A9A409-B304-48A8-B485-3EDB7A603D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3141663"/>
            <a:ext cx="2551113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06135637-A763-4F23-9951-812E6A2D9884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1C9FDA59-B598-4DE0-A785-B983B70F9596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9241FDA3-94EC-4BEC-91D8-22AA11EFBC85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D9209F17-01F1-4A50-9D62-05DC22CD30D0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26B0C5A7-E591-499A-BE09-934022E9B6FD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06F4AA75-DFA3-4AF4-A006-1E3F5658B83F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ADB15AD6-BC78-4663-B93A-3434FE3DD44C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5C8642AE-2A9B-4666-8EAC-6A12BF4DAF04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8FCCA9BF-AB96-44BD-863A-A1D6139DCA33}"/>
              </a:ext>
            </a:extLst>
          </p:cNvPr>
          <p:cNvSpPr/>
          <p:nvPr/>
        </p:nvSpPr>
        <p:spPr>
          <a:xfrm>
            <a:off x="3779838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43D84ADD-04D1-42D4-8080-EC63BE5255AA}"/>
              </a:ext>
            </a:extLst>
          </p:cNvPr>
          <p:cNvSpPr/>
          <p:nvPr/>
        </p:nvSpPr>
        <p:spPr>
          <a:xfrm>
            <a:off x="2627313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C09B648F-AE9D-4F52-993D-7CD41536156A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45F010D8-4F4A-4D45-A808-67BE9C9D7282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3C4D1373-6099-4607-B006-379EF2EC6026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807410EF-CEC3-4E65-9BB5-082BBA4A2735}"/>
              </a:ext>
            </a:extLst>
          </p:cNvPr>
          <p:cNvSpPr/>
          <p:nvPr/>
        </p:nvSpPr>
        <p:spPr>
          <a:xfrm>
            <a:off x="2627313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F0D1925E-0C3F-4097-B9FB-F9D85BDF6E47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480866B5-CB19-4E28-BA74-75B483F0122D}"/>
              </a:ext>
            </a:extLst>
          </p:cNvPr>
          <p:cNvSpPr/>
          <p:nvPr/>
        </p:nvSpPr>
        <p:spPr>
          <a:xfrm>
            <a:off x="7524750" y="2133600"/>
            <a:ext cx="719138" cy="7905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36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0" name="28 Oval">
            <a:extLst>
              <a:ext uri="{FF2B5EF4-FFF2-40B4-BE49-F238E27FC236}">
                <a16:creationId xmlns:a16="http://schemas.microsoft.com/office/drawing/2014/main" id="{AEC8017E-5330-4EA7-A154-5759640F25F1}"/>
              </a:ext>
            </a:extLst>
          </p:cNvPr>
          <p:cNvSpPr/>
          <p:nvPr/>
        </p:nvSpPr>
        <p:spPr>
          <a:xfrm>
            <a:off x="7524750" y="4292600"/>
            <a:ext cx="719138" cy="792163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36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1" name="27 Oval">
            <a:extLst>
              <a:ext uri="{FF2B5EF4-FFF2-40B4-BE49-F238E27FC236}">
                <a16:creationId xmlns:a16="http://schemas.microsoft.com/office/drawing/2014/main" id="{36B89AE7-7F82-4E5A-A55C-145CF071F0AA}"/>
              </a:ext>
            </a:extLst>
          </p:cNvPr>
          <p:cNvSpPr/>
          <p:nvPr/>
        </p:nvSpPr>
        <p:spPr>
          <a:xfrm>
            <a:off x="2808288" y="3344863"/>
            <a:ext cx="503237" cy="649287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32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pic>
        <p:nvPicPr>
          <p:cNvPr id="20500" name="Picture 4" descr="Oyuncak araba kullanan çocuk gifi">
            <a:extLst>
              <a:ext uri="{FF2B5EF4-FFF2-40B4-BE49-F238E27FC236}">
                <a16:creationId xmlns:a16="http://schemas.microsoft.com/office/drawing/2014/main" id="{A8EDEC90-54C6-4C16-85D9-0E8200E00D3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58738"/>
            <a:ext cx="2439987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1" name="Picture 8" descr="LINE Creators' Stickers - Diana and Kevin Example with GIF Animation">
            <a:extLst>
              <a:ext uri="{FF2B5EF4-FFF2-40B4-BE49-F238E27FC236}">
                <a16:creationId xmlns:a16="http://schemas.microsoft.com/office/drawing/2014/main" id="{7B64BED9-EFF5-4139-BE70-8AA90811A4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8738"/>
            <a:ext cx="2551113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  <p:bldP spid="29" grpId="0" animBg="1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FBDFF533-D765-4976-A5B6-3444314ECE21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4FA9AB03-B815-4173-978D-E168B790B991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4A1F6AEA-B1A5-4BDC-A4BB-8EEF907CF430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0AB00EED-73AD-4D10-890E-3D8DDF8BDF94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9FB80652-E3E1-4823-9B13-DD3C52A6B935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4B052621-68F4-444C-9FA1-11B218FFC500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E7421AFA-CAD8-427D-8598-821BC11E7356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17E85F27-1BF7-47A7-9178-06C1060FE121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C71C52AC-A10B-4DC3-867A-A77B9997049D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6D03A71C-8182-4C86-9FAA-DF39CDCB5A70}"/>
              </a:ext>
            </a:extLst>
          </p:cNvPr>
          <p:cNvSpPr/>
          <p:nvPr/>
        </p:nvSpPr>
        <p:spPr>
          <a:xfrm>
            <a:off x="3779838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4178E198-49EF-418F-B294-48EED9B4ED6D}"/>
              </a:ext>
            </a:extLst>
          </p:cNvPr>
          <p:cNvSpPr/>
          <p:nvPr/>
        </p:nvSpPr>
        <p:spPr>
          <a:xfrm>
            <a:off x="2627313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2D64078D-1F3C-4793-BB2A-E92CD2D8FA12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E6CCE528-50E6-46D9-BB8C-961B9BCD93DA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80EBE1E9-7F1F-4E8C-B3EF-BAAFA4186326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AC577CBB-3B89-4254-B1A2-8597F328CCDD}"/>
              </a:ext>
            </a:extLst>
          </p:cNvPr>
          <p:cNvSpPr/>
          <p:nvPr/>
        </p:nvSpPr>
        <p:spPr>
          <a:xfrm>
            <a:off x="2627313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63474765-F7A1-4360-909F-7FA8721AB7E4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63A8B026-B6FB-4EB9-8CD4-A33C0C0F06B9}"/>
              </a:ext>
            </a:extLst>
          </p:cNvPr>
          <p:cNvSpPr/>
          <p:nvPr/>
        </p:nvSpPr>
        <p:spPr>
          <a:xfrm>
            <a:off x="7524750" y="2133600"/>
            <a:ext cx="719138" cy="7905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36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pic>
        <p:nvPicPr>
          <p:cNvPr id="21523" name="Picture 4" descr="Oyuncak araba kullanan çocuk gifi">
            <a:extLst>
              <a:ext uri="{FF2B5EF4-FFF2-40B4-BE49-F238E27FC236}">
                <a16:creationId xmlns:a16="http://schemas.microsoft.com/office/drawing/2014/main" id="{74F0D38C-527E-4EF7-B89A-F4E50B7DC26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58738"/>
            <a:ext cx="2439987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4" name="Picture 8" descr="LINE Creators' Stickers - Diana and Kevin Example with GIF Animation">
            <a:extLst>
              <a:ext uri="{FF2B5EF4-FFF2-40B4-BE49-F238E27FC236}">
                <a16:creationId xmlns:a16="http://schemas.microsoft.com/office/drawing/2014/main" id="{A6513D9D-8A37-4CDA-94CD-E31EA64C15B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8738"/>
            <a:ext cx="2551113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25" name="Picture 8" descr="LINE Creators' Stickers - Diana and Kevin Example with GIF Animation">
            <a:extLst>
              <a:ext uri="{FF2B5EF4-FFF2-40B4-BE49-F238E27FC236}">
                <a16:creationId xmlns:a16="http://schemas.microsoft.com/office/drawing/2014/main" id="{4BE5E7D2-F749-49B7-A977-9920977D9B3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270250"/>
            <a:ext cx="2551113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  <p:bldP spid="2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49A5B706-3E27-4832-B86C-5ACCDD66C57E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94C0CD99-B291-4DEB-B960-FFF42A95EB1E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6002460F-9DBB-4DBB-A4B8-14F33858690E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C10A9FF4-D592-4545-8419-EAC930177F1E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3F398816-3ADB-4015-AA24-FCAA2EB3AB33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251DA304-F62A-4EDE-813B-668A645720C1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30B83B7F-EBB5-4EE7-A7A0-C2AA181D7452}"/>
              </a:ext>
            </a:extLst>
          </p:cNvPr>
          <p:cNvSpPr/>
          <p:nvPr/>
        </p:nvSpPr>
        <p:spPr>
          <a:xfrm>
            <a:off x="4959350" y="3213100"/>
            <a:ext cx="935038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F44D2C1B-A23E-4249-91FC-A142E721EA95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974AABEE-879C-469F-95A5-07D80906C4DF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B9C6FC16-9D2C-4898-9046-211DCD52B00B}"/>
              </a:ext>
            </a:extLst>
          </p:cNvPr>
          <p:cNvSpPr/>
          <p:nvPr/>
        </p:nvSpPr>
        <p:spPr>
          <a:xfrm>
            <a:off x="3779838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17333BF6-2ECA-405A-80A0-89B92D5E1A4C}"/>
              </a:ext>
            </a:extLst>
          </p:cNvPr>
          <p:cNvSpPr/>
          <p:nvPr/>
        </p:nvSpPr>
        <p:spPr>
          <a:xfrm>
            <a:off x="2627313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3B029A38-F948-4522-BE35-657A2B46D87E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A2AAF063-843D-4F83-94F2-1210C1FE7B79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D9E04EC4-68E2-4107-AB33-7D50C0C9B16F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67C27B66-B597-4FFC-A73C-FFBCB7C71850}"/>
              </a:ext>
            </a:extLst>
          </p:cNvPr>
          <p:cNvSpPr/>
          <p:nvPr/>
        </p:nvSpPr>
        <p:spPr>
          <a:xfrm>
            <a:off x="2627313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CCCF26C1-5AD7-47FA-891D-C7FE7D04C37B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pic>
        <p:nvPicPr>
          <p:cNvPr id="22546" name="Picture 4" descr="Oyuncak araba kullanan çocuk gifi">
            <a:extLst>
              <a:ext uri="{FF2B5EF4-FFF2-40B4-BE49-F238E27FC236}">
                <a16:creationId xmlns:a16="http://schemas.microsoft.com/office/drawing/2014/main" id="{14060C52-FF07-43CA-99BC-B498D775635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58738"/>
            <a:ext cx="2439987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7" name="Picture 8" descr="LINE Creators' Stickers - Diana and Kevin Example with GIF Animation">
            <a:extLst>
              <a:ext uri="{FF2B5EF4-FFF2-40B4-BE49-F238E27FC236}">
                <a16:creationId xmlns:a16="http://schemas.microsoft.com/office/drawing/2014/main" id="{EF0B73A7-1E10-457E-A7CA-EDB5E0E3460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8738"/>
            <a:ext cx="2551113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8" name="Picture 8" descr="LINE Creators' Stickers - Diana and Kevin Example with GIF Animation">
            <a:extLst>
              <a:ext uri="{FF2B5EF4-FFF2-40B4-BE49-F238E27FC236}">
                <a16:creationId xmlns:a16="http://schemas.microsoft.com/office/drawing/2014/main" id="{76AD11F7-041C-430D-87E0-ED766F1C78C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213100"/>
            <a:ext cx="2551113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_s1035">
            <a:extLst>
              <a:ext uri="{FF2B5EF4-FFF2-40B4-BE49-F238E27FC236}">
                <a16:creationId xmlns:a16="http://schemas.microsoft.com/office/drawing/2014/main" id="{CCC2F41B-7454-44E3-976E-6A8878B89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836613"/>
            <a:ext cx="7777162" cy="720725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4400"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4400">
              <a:latin typeface="Comic Sans MS" panose="030F0702030302020204" pitchFamily="66" charset="0"/>
            </a:endParaRPr>
          </a:p>
        </p:txBody>
      </p:sp>
      <p:sp>
        <p:nvSpPr>
          <p:cNvPr id="5123" name="WordArt 6">
            <a:extLst>
              <a:ext uri="{FF2B5EF4-FFF2-40B4-BE49-F238E27FC236}">
                <a16:creationId xmlns:a16="http://schemas.microsoft.com/office/drawing/2014/main" id="{B195057A-14A3-4D4C-90F5-972E434CF1C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403350" y="981075"/>
            <a:ext cx="6121400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BİLGİ YUVAMIZIN KUZUCUKLARI</a:t>
            </a:r>
          </a:p>
        </p:txBody>
      </p:sp>
      <p:sp>
        <p:nvSpPr>
          <p:cNvPr id="5124" name="WordArt 14">
            <a:extLst>
              <a:ext uri="{FF2B5EF4-FFF2-40B4-BE49-F238E27FC236}">
                <a16:creationId xmlns:a16="http://schemas.microsoft.com/office/drawing/2014/main" id="{9ADCC58D-050F-48AC-B483-0553A3381D7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08175" y="5429250"/>
            <a:ext cx="4895850" cy="663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Tuncay YILDIRICI</a:t>
            </a:r>
          </a:p>
        </p:txBody>
      </p:sp>
      <p:pic>
        <p:nvPicPr>
          <p:cNvPr id="5125" name="Picture 7" descr="http://www.hilalhaber.com/images/haberler/9_uncu_sinifta_basari_dusuyor_h7139.gif">
            <a:extLst>
              <a:ext uri="{FF2B5EF4-FFF2-40B4-BE49-F238E27FC236}">
                <a16:creationId xmlns:a16="http://schemas.microsoft.com/office/drawing/2014/main" id="{D413B837-156B-4DE1-B377-DE5257B8A6A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428875"/>
            <a:ext cx="22145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8" descr="ÖĞRENCİ GİFLERİ ile ilgili görsel sonucu">
            <a:extLst>
              <a:ext uri="{FF2B5EF4-FFF2-40B4-BE49-F238E27FC236}">
                <a16:creationId xmlns:a16="http://schemas.microsoft.com/office/drawing/2014/main" id="{5989B82A-926F-4F17-B3F0-1509EB088D1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2143125"/>
            <a:ext cx="18669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0" descr="ÖĞRENCİ GİFLERİ ile ilgili görsel sonucu">
            <a:extLst>
              <a:ext uri="{FF2B5EF4-FFF2-40B4-BE49-F238E27FC236}">
                <a16:creationId xmlns:a16="http://schemas.microsoft.com/office/drawing/2014/main" id="{C4FF884D-1F0A-4DFA-A99C-E7598FC161E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500313"/>
            <a:ext cx="28575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BC86B125-E064-4FE8-8BED-80C0A618B2C6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12A50018-00E3-4398-AEBF-6A3ADAB58EDC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D68FAF49-CEF5-4FA5-9784-5D25CE4AEFAC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7BD5BC86-8C63-4B47-B9A9-FDF8C51E4626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AD6F36B0-1EE7-4251-B4CB-8435636A0EC3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59B44320-6504-4082-ACAF-C9B7B336D3D8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43F3071A-9178-41AB-839F-76D9FC62A7F3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63A46BC9-3E63-42FD-AE78-B6B980493F26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EBB2BA28-DDE3-4848-BC1A-EA660A3DF71D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B0559AE0-AC88-4383-AB0C-26D723153C1C}"/>
              </a:ext>
            </a:extLst>
          </p:cNvPr>
          <p:cNvSpPr/>
          <p:nvPr/>
        </p:nvSpPr>
        <p:spPr>
          <a:xfrm>
            <a:off x="3779838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278E8AAF-0899-4557-89EE-45097D663A75}"/>
              </a:ext>
            </a:extLst>
          </p:cNvPr>
          <p:cNvSpPr/>
          <p:nvPr/>
        </p:nvSpPr>
        <p:spPr>
          <a:xfrm>
            <a:off x="2627313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07B52E94-47CD-43B9-8174-9A55E874727C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ABA6401B-D132-4AA8-B2D8-FE55BC931569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B4539E10-E76F-4A2C-9838-F9E3FC14D71F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3904EB06-AE83-4782-8ED6-6B08B43D80F5}"/>
              </a:ext>
            </a:extLst>
          </p:cNvPr>
          <p:cNvSpPr/>
          <p:nvPr/>
        </p:nvSpPr>
        <p:spPr>
          <a:xfrm>
            <a:off x="2627313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35DD8476-79CF-43DB-AECB-C071B1FBEC26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54162246-EBC9-46B7-ACE6-7A27C40D472A}"/>
              </a:ext>
            </a:extLst>
          </p:cNvPr>
          <p:cNvSpPr/>
          <p:nvPr/>
        </p:nvSpPr>
        <p:spPr>
          <a:xfrm>
            <a:off x="7524750" y="2133600"/>
            <a:ext cx="719138" cy="7905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36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21" name="27 Oval">
            <a:extLst>
              <a:ext uri="{FF2B5EF4-FFF2-40B4-BE49-F238E27FC236}">
                <a16:creationId xmlns:a16="http://schemas.microsoft.com/office/drawing/2014/main" id="{3B58CD81-7B60-4172-BF8B-1604D643F4C5}"/>
              </a:ext>
            </a:extLst>
          </p:cNvPr>
          <p:cNvSpPr/>
          <p:nvPr/>
        </p:nvSpPr>
        <p:spPr>
          <a:xfrm>
            <a:off x="1763713" y="3141663"/>
            <a:ext cx="504825" cy="647700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32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pic>
        <p:nvPicPr>
          <p:cNvPr id="23572" name="Picture 4" descr="Oyuncak araba kullanan çocuk gifi">
            <a:extLst>
              <a:ext uri="{FF2B5EF4-FFF2-40B4-BE49-F238E27FC236}">
                <a16:creationId xmlns:a16="http://schemas.microsoft.com/office/drawing/2014/main" id="{F86EAFAD-2E9A-4CB0-8CF6-9A9D34779C1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58738"/>
            <a:ext cx="2439987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3" name="Picture 13" descr="Ä°lgili resim">
            <a:extLst>
              <a:ext uri="{FF2B5EF4-FFF2-40B4-BE49-F238E27FC236}">
                <a16:creationId xmlns:a16="http://schemas.microsoft.com/office/drawing/2014/main" id="{4BCC69CC-FB5E-437B-B0F2-28003DF03EC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138" y="3595688"/>
            <a:ext cx="2139950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  <p:bldP spid="29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362CE7B5-9CC6-4B89-A902-2E4F8AEF54C4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A04D0D4C-182E-4DBF-942D-7BAC63761479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2B3945E5-C19C-451E-889F-324B46879F97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2BEBD889-F8CC-4D82-B097-CDA622D9FB31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E1FA07D2-2683-412F-A24F-C9DDD1C635B6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0F95F7A2-AFDC-4992-B921-62CE4C812862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CEAF0763-C1AB-4DB3-9D5E-953D2DAE48B7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E4948A61-4B01-4EC4-B5FB-CA097AC2FD50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872FC865-F96E-47F3-BBA9-D8C4CFB03B81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A35A0DD5-3612-43AC-8F84-D8CB196D87AD}"/>
              </a:ext>
            </a:extLst>
          </p:cNvPr>
          <p:cNvSpPr/>
          <p:nvPr/>
        </p:nvSpPr>
        <p:spPr>
          <a:xfrm>
            <a:off x="3779838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DDB96109-41BD-4D90-831D-64BB402AFA8F}"/>
              </a:ext>
            </a:extLst>
          </p:cNvPr>
          <p:cNvSpPr/>
          <p:nvPr/>
        </p:nvSpPr>
        <p:spPr>
          <a:xfrm>
            <a:off x="2627313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BA2AFB21-00B9-47CC-A2EB-883B060C9418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3D806398-DA0B-40DA-A3E7-DC71D7A612F5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7BB680F9-C387-4A35-B709-05628F078ED5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D8CB8C34-23D5-4892-9336-FE3E60C8B0DC}"/>
              </a:ext>
            </a:extLst>
          </p:cNvPr>
          <p:cNvSpPr/>
          <p:nvPr/>
        </p:nvSpPr>
        <p:spPr>
          <a:xfrm>
            <a:off x="2627313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3317896A-6722-40A6-BA12-EF85CBF25FC4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FAFA5812-CBE7-4106-9355-C3173E339C53}"/>
              </a:ext>
            </a:extLst>
          </p:cNvPr>
          <p:cNvSpPr/>
          <p:nvPr/>
        </p:nvSpPr>
        <p:spPr>
          <a:xfrm>
            <a:off x="7524750" y="2133600"/>
            <a:ext cx="719138" cy="7905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36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1" name="27 Oval">
            <a:extLst>
              <a:ext uri="{FF2B5EF4-FFF2-40B4-BE49-F238E27FC236}">
                <a16:creationId xmlns:a16="http://schemas.microsoft.com/office/drawing/2014/main" id="{7FC381EB-3423-4607-81A6-6191236984C9}"/>
              </a:ext>
            </a:extLst>
          </p:cNvPr>
          <p:cNvSpPr/>
          <p:nvPr/>
        </p:nvSpPr>
        <p:spPr>
          <a:xfrm>
            <a:off x="1763713" y="3141663"/>
            <a:ext cx="504825" cy="647700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32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pic>
        <p:nvPicPr>
          <p:cNvPr id="24596" name="Picture 4" descr="Oyuncak araba kullanan çocuk gifi">
            <a:extLst>
              <a:ext uri="{FF2B5EF4-FFF2-40B4-BE49-F238E27FC236}">
                <a16:creationId xmlns:a16="http://schemas.microsoft.com/office/drawing/2014/main" id="{C1B561BB-C99B-4331-AFD0-CFFCE638DAF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58738"/>
            <a:ext cx="2439987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7" name="Picture 13" descr="Ä°lgili resim">
            <a:extLst>
              <a:ext uri="{FF2B5EF4-FFF2-40B4-BE49-F238E27FC236}">
                <a16:creationId xmlns:a16="http://schemas.microsoft.com/office/drawing/2014/main" id="{B7E15CAF-8A56-4EE2-BE85-020F325A2AC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138" y="3519488"/>
            <a:ext cx="2139950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  <p:bldP spid="29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F226DC08-8559-46F0-8636-BD2F7FB26698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2F414393-3C26-4653-9193-6F832CB800D5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50EEBA6B-2BA2-40C1-8E27-5D0DA64BDD5A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6534CD6F-5603-4683-AE59-12E04C336856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9E5E9215-210E-493A-A5CF-4C146543ABFA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5B308945-07BC-457D-AFF3-5F0A18D59EB9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1C966E4B-6CC2-4A86-818E-083B8DD1C034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EE6843F3-6EDF-4FED-861E-63C1F9152898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E3375F3B-C8F5-4334-93A5-BE90239C2D9E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6823450C-B800-465A-A8C1-C308DF7BC402}"/>
              </a:ext>
            </a:extLst>
          </p:cNvPr>
          <p:cNvSpPr/>
          <p:nvPr/>
        </p:nvSpPr>
        <p:spPr>
          <a:xfrm>
            <a:off x="3779838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B5E1AAC0-F362-47F0-8BDB-70931E7725F0}"/>
              </a:ext>
            </a:extLst>
          </p:cNvPr>
          <p:cNvSpPr/>
          <p:nvPr/>
        </p:nvSpPr>
        <p:spPr>
          <a:xfrm>
            <a:off x="2627313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11C67615-7829-4390-ABF5-A347BD88B239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CEF64835-E4E2-49DC-9D77-C3C631789357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EFA8B82F-B82F-40A3-AF17-44CF227DFA64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F141851F-DD46-4ED0-B5B4-A5C2F5158406}"/>
              </a:ext>
            </a:extLst>
          </p:cNvPr>
          <p:cNvSpPr/>
          <p:nvPr/>
        </p:nvSpPr>
        <p:spPr>
          <a:xfrm>
            <a:off x="2627313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085A6D12-6DFE-4476-81BF-7240A5CB6021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2AAC0635-21BA-41A6-B405-0E7F6B03C471}"/>
              </a:ext>
            </a:extLst>
          </p:cNvPr>
          <p:cNvSpPr/>
          <p:nvPr/>
        </p:nvSpPr>
        <p:spPr>
          <a:xfrm>
            <a:off x="7524750" y="2133600"/>
            <a:ext cx="719138" cy="7905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36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pic>
        <p:nvPicPr>
          <p:cNvPr id="25619" name="Picture 4" descr="Oyuncak araba kullanan çocuk gifi">
            <a:extLst>
              <a:ext uri="{FF2B5EF4-FFF2-40B4-BE49-F238E27FC236}">
                <a16:creationId xmlns:a16="http://schemas.microsoft.com/office/drawing/2014/main" id="{7E24EA67-063F-4645-9A58-7F4FBF58437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58738"/>
            <a:ext cx="2439987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20" name="Picture 13" descr="Ä°lgili resim">
            <a:extLst>
              <a:ext uri="{FF2B5EF4-FFF2-40B4-BE49-F238E27FC236}">
                <a16:creationId xmlns:a16="http://schemas.microsoft.com/office/drawing/2014/main" id="{ED4CE399-D2CC-4BE9-B894-E3BDDA90AF4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429000"/>
            <a:ext cx="213995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5823D291-1622-4B38-BCB8-54032DFC1485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49213AA0-A388-4894-AB31-81BD1E187A2B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16A6ACB3-C1AB-4CB0-BEBF-699D8ECC04F1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EF3BCF4B-9369-4D5E-BFBF-738CC468B106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DA5A3933-E7BF-481A-A5B9-19DC77AE3130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8 Yuvarlatılmış Dikdörtgen">
            <a:extLst>
              <a:ext uri="{FF2B5EF4-FFF2-40B4-BE49-F238E27FC236}">
                <a16:creationId xmlns:a16="http://schemas.microsoft.com/office/drawing/2014/main" id="{96FF769C-AFA2-4067-BD12-3F1B85E61A7D}"/>
              </a:ext>
            </a:extLst>
          </p:cNvPr>
          <p:cNvSpPr/>
          <p:nvPr/>
        </p:nvSpPr>
        <p:spPr>
          <a:xfrm>
            <a:off x="3779838" y="1916113"/>
            <a:ext cx="936625" cy="865187"/>
          </a:xfrm>
          <a:prstGeom prst="roundRect">
            <a:avLst/>
          </a:prstGeom>
          <a:solidFill>
            <a:srgbClr val="FF99CC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2A1AB2CF-8C3A-4F03-BC33-950682265C4A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E5815ADE-36F4-483E-81F1-0FD06480567F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A77116F2-4023-44C6-A385-EA84917E9402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16" name="15 Yuvarlatılmış Dikdörtgen">
            <a:extLst>
              <a:ext uri="{FF2B5EF4-FFF2-40B4-BE49-F238E27FC236}">
                <a16:creationId xmlns:a16="http://schemas.microsoft.com/office/drawing/2014/main" id="{5E09373A-3A3B-4C58-A005-B4E2E223C0AC}"/>
              </a:ext>
            </a:extLst>
          </p:cNvPr>
          <p:cNvSpPr/>
          <p:nvPr/>
        </p:nvSpPr>
        <p:spPr>
          <a:xfrm>
            <a:off x="3779838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18" name="17 Yuvarlatılmış Dikdörtgen">
            <a:extLst>
              <a:ext uri="{FF2B5EF4-FFF2-40B4-BE49-F238E27FC236}">
                <a16:creationId xmlns:a16="http://schemas.microsoft.com/office/drawing/2014/main" id="{25765B07-7521-4972-8787-F7BF4E3CA9CD}"/>
              </a:ext>
            </a:extLst>
          </p:cNvPr>
          <p:cNvSpPr/>
          <p:nvPr/>
        </p:nvSpPr>
        <p:spPr>
          <a:xfrm>
            <a:off x="2627313" y="4292600"/>
            <a:ext cx="936625" cy="865188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cxnSp>
        <p:nvCxnSpPr>
          <p:cNvPr id="19" name="18 Düz Bağlayıcı">
            <a:extLst>
              <a:ext uri="{FF2B5EF4-FFF2-40B4-BE49-F238E27FC236}">
                <a16:creationId xmlns:a16="http://schemas.microsoft.com/office/drawing/2014/main" id="{9280D27C-C70F-4ED6-ADBC-87AE468846DA}"/>
              </a:ext>
            </a:extLst>
          </p:cNvPr>
          <p:cNvCxnSpPr/>
          <p:nvPr/>
        </p:nvCxnSpPr>
        <p:spPr>
          <a:xfrm>
            <a:off x="539750" y="5373688"/>
            <a:ext cx="583247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Artı">
            <a:extLst>
              <a:ext uri="{FF2B5EF4-FFF2-40B4-BE49-F238E27FC236}">
                <a16:creationId xmlns:a16="http://schemas.microsoft.com/office/drawing/2014/main" id="{6965662B-E8ED-46C5-8BEE-F083EAC5ACD1}"/>
              </a:ext>
            </a:extLst>
          </p:cNvPr>
          <p:cNvSpPr/>
          <p:nvPr/>
        </p:nvSpPr>
        <p:spPr>
          <a:xfrm>
            <a:off x="468313" y="4724400"/>
            <a:ext cx="647700" cy="649288"/>
          </a:xfrm>
          <a:prstGeom prst="mathPlus">
            <a:avLst>
              <a:gd name="adj1" fmla="val 1483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3" name="22 Yuvarlatılmış Dikdörtgen">
            <a:extLst>
              <a:ext uri="{FF2B5EF4-FFF2-40B4-BE49-F238E27FC236}">
                <a16:creationId xmlns:a16="http://schemas.microsoft.com/office/drawing/2014/main" id="{0460F5AB-2856-4CA9-8F69-3E1193DC3B42}"/>
              </a:ext>
            </a:extLst>
          </p:cNvPr>
          <p:cNvSpPr/>
          <p:nvPr/>
        </p:nvSpPr>
        <p:spPr>
          <a:xfrm>
            <a:off x="4932363" y="5589588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24" name="23 Yuvarlatılmış Dikdörtgen">
            <a:extLst>
              <a:ext uri="{FF2B5EF4-FFF2-40B4-BE49-F238E27FC236}">
                <a16:creationId xmlns:a16="http://schemas.microsoft.com/office/drawing/2014/main" id="{6F748DE4-8C3C-4681-BA84-310665BA1C2A}"/>
              </a:ext>
            </a:extLst>
          </p:cNvPr>
          <p:cNvSpPr/>
          <p:nvPr/>
        </p:nvSpPr>
        <p:spPr>
          <a:xfrm>
            <a:off x="2627313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25" name="24 Yuvarlatılmış Dikdörtgen">
            <a:extLst>
              <a:ext uri="{FF2B5EF4-FFF2-40B4-BE49-F238E27FC236}">
                <a16:creationId xmlns:a16="http://schemas.microsoft.com/office/drawing/2014/main" id="{BA7BD276-839F-48B4-8688-EBDB0CEDA450}"/>
              </a:ext>
            </a:extLst>
          </p:cNvPr>
          <p:cNvSpPr/>
          <p:nvPr/>
        </p:nvSpPr>
        <p:spPr>
          <a:xfrm>
            <a:off x="3779838" y="5589588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54A61ACD-2197-4EBB-A89E-EDBFBACBF401}"/>
              </a:ext>
            </a:extLst>
          </p:cNvPr>
          <p:cNvSpPr/>
          <p:nvPr/>
        </p:nvSpPr>
        <p:spPr>
          <a:xfrm>
            <a:off x="7524750" y="2133600"/>
            <a:ext cx="719138" cy="7905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36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pic>
        <p:nvPicPr>
          <p:cNvPr id="26643" name="Picture 4" descr="Oyuncak araba kullanan çocuk gifi">
            <a:extLst>
              <a:ext uri="{FF2B5EF4-FFF2-40B4-BE49-F238E27FC236}">
                <a16:creationId xmlns:a16="http://schemas.microsoft.com/office/drawing/2014/main" id="{1659422C-24D9-4B43-956C-0E82C74F922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58738"/>
            <a:ext cx="2439987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4" name="Picture 13" descr="Ä°lgili resim">
            <a:extLst>
              <a:ext uri="{FF2B5EF4-FFF2-40B4-BE49-F238E27FC236}">
                <a16:creationId xmlns:a16="http://schemas.microsoft.com/office/drawing/2014/main" id="{F03A0F57-89A9-4882-B61A-8611EA0CC33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844925"/>
            <a:ext cx="213995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  <p:bldP spid="18" grpId="0" animBg="1"/>
      <p:bldP spid="23" grpId="0" animBg="1"/>
      <p:bldP spid="24" grpId="0" animBg="1"/>
      <p:bldP spid="25" grpId="0" animBg="1"/>
      <p:bldP spid="2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5">
            <a:extLst>
              <a:ext uri="{FF2B5EF4-FFF2-40B4-BE49-F238E27FC236}">
                <a16:creationId xmlns:a16="http://schemas.microsoft.com/office/drawing/2014/main" id="{67806E27-1A8E-4993-BB5E-105183C9D0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4797425"/>
            <a:ext cx="8712200" cy="1871663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nn-NO" altLang="tr-TR" sz="3200">
                <a:latin typeface="Yavuz Bagis Dik Temel" pitchFamily="34" charset="-94"/>
              </a:rPr>
              <a:t>Üç basamaklı sayılarla çarpma işlemi yaparken; çarpan her basamakla ayrı ayrı çarpılıp yazılır.</a:t>
            </a:r>
          </a:p>
          <a:p>
            <a:pPr eaLnBrk="1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nn-NO" altLang="tr-TR" sz="3200">
              <a:solidFill>
                <a:schemeClr val="bg1"/>
              </a:solidFill>
              <a:latin typeface="Yavuz Bagis Dik Temel" pitchFamily="34" charset="-94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tr-TR" altLang="tr-TR" sz="3200">
                <a:solidFill>
                  <a:schemeClr val="bg1"/>
                </a:solidFill>
                <a:latin typeface="Yavuz Bagis Dik Temel" pitchFamily="34" charset="-94"/>
              </a:rPr>
              <a:t> </a:t>
            </a:r>
            <a:endParaRPr lang="nn-NO" altLang="tr-TR" sz="3200">
              <a:solidFill>
                <a:schemeClr val="bg1"/>
              </a:solidFill>
              <a:latin typeface="Yavuz Bagis Dik Temel" pitchFamily="34" charset="-94"/>
            </a:endParaRPr>
          </a:p>
          <a:p>
            <a:pPr eaLnBrk="1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nn-NO" altLang="tr-TR" sz="3200"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4" name="1 Yuvarlatılmış Dikdörtgen">
            <a:extLst>
              <a:ext uri="{FF2B5EF4-FFF2-40B4-BE49-F238E27FC236}">
                <a16:creationId xmlns:a16="http://schemas.microsoft.com/office/drawing/2014/main" id="{3D92D51A-EB7A-4F80-8B07-0F8F963EA819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2C51E3B5-ACAC-4075-99D5-675447420854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BBE824DA-AAE2-44B0-A016-9232CB0CFC11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rgbClr val="FF0000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cxnSp>
        <p:nvCxnSpPr>
          <p:cNvPr id="7" name="7 Düz Bağlayıcı">
            <a:extLst>
              <a:ext uri="{FF2B5EF4-FFF2-40B4-BE49-F238E27FC236}">
                <a16:creationId xmlns:a16="http://schemas.microsoft.com/office/drawing/2014/main" id="{4A59B4E8-D603-47A7-8489-7BC633744CBD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12 Çarpma">
            <a:extLst>
              <a:ext uri="{FF2B5EF4-FFF2-40B4-BE49-F238E27FC236}">
                <a16:creationId xmlns:a16="http://schemas.microsoft.com/office/drawing/2014/main" id="{60989E8C-C1FE-4ED9-8B39-54E8925B746F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9" name="10 Yuvarlatılmış Dikdörtgen">
            <a:extLst>
              <a:ext uri="{FF2B5EF4-FFF2-40B4-BE49-F238E27FC236}">
                <a16:creationId xmlns:a16="http://schemas.microsoft.com/office/drawing/2014/main" id="{07103A7C-7AED-45D7-8CC5-06E5D6AD5502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10" name="11 Yuvarlatılmış Dikdörtgen">
            <a:extLst>
              <a:ext uri="{FF2B5EF4-FFF2-40B4-BE49-F238E27FC236}">
                <a16:creationId xmlns:a16="http://schemas.microsoft.com/office/drawing/2014/main" id="{172BE4B0-414D-4AD0-8DB9-508F72FF815E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11" name="14 Yuvarlatılmış Dikdörtgen">
            <a:extLst>
              <a:ext uri="{FF2B5EF4-FFF2-40B4-BE49-F238E27FC236}">
                <a16:creationId xmlns:a16="http://schemas.microsoft.com/office/drawing/2014/main" id="{5063F9E7-535B-41C8-AA55-61B0B384BFDB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12" name="28 Oval">
            <a:extLst>
              <a:ext uri="{FF2B5EF4-FFF2-40B4-BE49-F238E27FC236}">
                <a16:creationId xmlns:a16="http://schemas.microsoft.com/office/drawing/2014/main" id="{8DB62122-DDC7-4FD5-BAA6-EE0A9CAC0C4C}"/>
              </a:ext>
            </a:extLst>
          </p:cNvPr>
          <p:cNvSpPr/>
          <p:nvPr/>
        </p:nvSpPr>
        <p:spPr>
          <a:xfrm>
            <a:off x="3959225" y="112713"/>
            <a:ext cx="576263" cy="5746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13" name="1 Yuvarlatılmış Dikdörtgen">
            <a:extLst>
              <a:ext uri="{FF2B5EF4-FFF2-40B4-BE49-F238E27FC236}">
                <a16:creationId xmlns:a16="http://schemas.microsoft.com/office/drawing/2014/main" id="{BFFBD387-40D8-484D-9D33-401DBC13CCA0}"/>
              </a:ext>
            </a:extLst>
          </p:cNvPr>
          <p:cNvSpPr/>
          <p:nvPr/>
        </p:nvSpPr>
        <p:spPr>
          <a:xfrm>
            <a:off x="25860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14" name="27 Oval">
            <a:extLst>
              <a:ext uri="{FF2B5EF4-FFF2-40B4-BE49-F238E27FC236}">
                <a16:creationId xmlns:a16="http://schemas.microsoft.com/office/drawing/2014/main" id="{8E457677-0B66-4356-9CBA-A6A345119ABE}"/>
              </a:ext>
            </a:extLst>
          </p:cNvPr>
          <p:cNvSpPr/>
          <p:nvPr/>
        </p:nvSpPr>
        <p:spPr>
          <a:xfrm>
            <a:off x="2801938" y="188913"/>
            <a:ext cx="504825" cy="515937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9" grpId="0" animBg="1"/>
      <p:bldP spid="10" grpId="0" animBg="1"/>
      <p:bldP spid="11" grpId="0" animBg="1"/>
      <p:bldP spid="12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887F481E-234D-4A5D-AC82-0C9E27269331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2BFD2E02-E2C2-4303-A4AD-39C17AF1BD47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1D6D4AD1-F182-4646-A6F7-0FBA21D28F5D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8E15A96F-E89F-48C5-A465-EBD8D30A7C2C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4155D9F8-F661-4F9B-9F56-14907A382AC0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928FA0D5-74C8-4C1D-B0EE-269088E9C3CC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EBE7E593-65F8-486D-8E55-5C43392CD2D7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8888B38C-1AD5-4B0F-A2CC-99C4760C49E0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390C6C4D-3012-401C-B1CD-DF613EA81FDB}"/>
              </a:ext>
            </a:extLst>
          </p:cNvPr>
          <p:cNvSpPr/>
          <p:nvPr/>
        </p:nvSpPr>
        <p:spPr>
          <a:xfrm>
            <a:off x="3959225" y="112713"/>
            <a:ext cx="576263" cy="5746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20" name="1 Yuvarlatılmış Dikdörtgen">
            <a:extLst>
              <a:ext uri="{FF2B5EF4-FFF2-40B4-BE49-F238E27FC236}">
                <a16:creationId xmlns:a16="http://schemas.microsoft.com/office/drawing/2014/main" id="{85642AD8-F156-4FC5-A327-DD794669FDF9}"/>
              </a:ext>
            </a:extLst>
          </p:cNvPr>
          <p:cNvSpPr/>
          <p:nvPr/>
        </p:nvSpPr>
        <p:spPr>
          <a:xfrm>
            <a:off x="25860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1" name="27 Oval">
            <a:extLst>
              <a:ext uri="{FF2B5EF4-FFF2-40B4-BE49-F238E27FC236}">
                <a16:creationId xmlns:a16="http://schemas.microsoft.com/office/drawing/2014/main" id="{0D8D218B-8C85-4624-AE3F-55D353F328C7}"/>
              </a:ext>
            </a:extLst>
          </p:cNvPr>
          <p:cNvSpPr/>
          <p:nvPr/>
        </p:nvSpPr>
        <p:spPr>
          <a:xfrm>
            <a:off x="2801938" y="188913"/>
            <a:ext cx="504825" cy="515937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pic>
        <p:nvPicPr>
          <p:cNvPr id="28685" name="Picture 4" descr="Oyuncak araba kullanan çocuk gifi">
            <a:extLst>
              <a:ext uri="{FF2B5EF4-FFF2-40B4-BE49-F238E27FC236}">
                <a16:creationId xmlns:a16="http://schemas.microsoft.com/office/drawing/2014/main" id="{E4896A94-50BA-4E0F-BB40-0E4517144C6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4292600"/>
            <a:ext cx="2439987" cy="231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6" name="Picture 13" descr="Ä°lgili resim">
            <a:extLst>
              <a:ext uri="{FF2B5EF4-FFF2-40B4-BE49-F238E27FC236}">
                <a16:creationId xmlns:a16="http://schemas.microsoft.com/office/drawing/2014/main" id="{67D3D6E2-096E-401C-9A7D-6636714CDD5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14325"/>
            <a:ext cx="213995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7" name="Picture 13" descr="Ä°lgili resim">
            <a:extLst>
              <a:ext uri="{FF2B5EF4-FFF2-40B4-BE49-F238E27FC236}">
                <a16:creationId xmlns:a16="http://schemas.microsoft.com/office/drawing/2014/main" id="{BF614F0D-01D0-4B5C-84FE-92210F3E8DF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988" y="4076700"/>
            <a:ext cx="2139950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8" name="Picture 13" descr="Ä°lgili resim">
            <a:extLst>
              <a:ext uri="{FF2B5EF4-FFF2-40B4-BE49-F238E27FC236}">
                <a16:creationId xmlns:a16="http://schemas.microsoft.com/office/drawing/2014/main" id="{358987E8-906C-4BFC-8679-6F0188B5143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433388"/>
            <a:ext cx="2139950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29" grpId="0" animBg="1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88F39FE0-7E06-4E56-9E7D-C5CC3918F13B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7F83EAFB-A69C-4C8D-9D3B-7360B2772CEE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C0498B92-7911-450F-B75F-F20F60D4B284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BD32C5C6-73FA-4C3F-A514-470889C538CB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B8D604B8-0765-4484-81B2-73B23D707CB7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110AF632-1432-4B77-815D-04E4739D2B60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90B789B2-FF1B-44A7-9BC7-1B11E8535585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CEAEF1DB-0C2A-487D-83FE-F02F5647AA42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B04FAE2B-2AFB-4262-B913-8F50949F61CC}"/>
              </a:ext>
            </a:extLst>
          </p:cNvPr>
          <p:cNvSpPr/>
          <p:nvPr/>
        </p:nvSpPr>
        <p:spPr>
          <a:xfrm>
            <a:off x="3959225" y="112713"/>
            <a:ext cx="576263" cy="5746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0" name="1 Yuvarlatılmış Dikdörtgen">
            <a:extLst>
              <a:ext uri="{FF2B5EF4-FFF2-40B4-BE49-F238E27FC236}">
                <a16:creationId xmlns:a16="http://schemas.microsoft.com/office/drawing/2014/main" id="{B4F8CD9B-820E-442E-A1BA-C37A13A43A4B}"/>
              </a:ext>
            </a:extLst>
          </p:cNvPr>
          <p:cNvSpPr/>
          <p:nvPr/>
        </p:nvSpPr>
        <p:spPr>
          <a:xfrm>
            <a:off x="25860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21" name="27 Oval">
            <a:extLst>
              <a:ext uri="{FF2B5EF4-FFF2-40B4-BE49-F238E27FC236}">
                <a16:creationId xmlns:a16="http://schemas.microsoft.com/office/drawing/2014/main" id="{4686E58B-CB34-4310-8F2A-0FBCEBB29C4E}"/>
              </a:ext>
            </a:extLst>
          </p:cNvPr>
          <p:cNvSpPr/>
          <p:nvPr/>
        </p:nvSpPr>
        <p:spPr>
          <a:xfrm>
            <a:off x="2801938" y="188913"/>
            <a:ext cx="504825" cy="515937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pic>
        <p:nvPicPr>
          <p:cNvPr id="29709" name="Picture 4" descr="Oyuncak araba kullanan çocuk gifi">
            <a:extLst>
              <a:ext uri="{FF2B5EF4-FFF2-40B4-BE49-F238E27FC236}">
                <a16:creationId xmlns:a16="http://schemas.microsoft.com/office/drawing/2014/main" id="{8626ACBC-43C5-426A-AEB5-220E3A9B621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4365625"/>
            <a:ext cx="2439987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0" name="Picture 6" descr="Nio transparent GIF - Find on GIFER">
            <a:extLst>
              <a:ext uri="{FF2B5EF4-FFF2-40B4-BE49-F238E27FC236}">
                <a16:creationId xmlns:a16="http://schemas.microsoft.com/office/drawing/2014/main" id="{03D9E714-8EF2-43E6-87F1-F0E0DCA0E05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959225"/>
            <a:ext cx="1692275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1" name="Picture 6" descr="Nio transparent GIF - Find on GIFER">
            <a:extLst>
              <a:ext uri="{FF2B5EF4-FFF2-40B4-BE49-F238E27FC236}">
                <a16:creationId xmlns:a16="http://schemas.microsoft.com/office/drawing/2014/main" id="{802074FD-8547-46C5-A839-D0828500F0B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513" y="579438"/>
            <a:ext cx="169227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2" name="Picture 6" descr="Nio transparent GIF - Find on GIFER">
            <a:extLst>
              <a:ext uri="{FF2B5EF4-FFF2-40B4-BE49-F238E27FC236}">
                <a16:creationId xmlns:a16="http://schemas.microsoft.com/office/drawing/2014/main" id="{B70314DB-09A4-441C-A607-3C1D835ADDA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47688"/>
            <a:ext cx="169227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29" grpId="0" animBg="1"/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7E908375-8767-4542-83E1-3CCEC50AC1B0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94D7DAD3-656A-4BAA-885A-4CF417E37AB3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02F10AFC-D50A-4B1F-A849-F1A1A1C7DDD5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9D0BA874-267B-4337-8D90-737851006804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06CF2A6E-EF30-415A-A521-DB9105C03276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D1D73052-0B5D-4520-A703-432FAC85A1CE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C7D8D540-9DB9-447B-9768-4EFB50E7D5FA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CA966E0B-7A87-4BA0-AB22-A79B3E94516D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30E20461-6351-4DA3-A0A3-B0C1757F6539}"/>
              </a:ext>
            </a:extLst>
          </p:cNvPr>
          <p:cNvSpPr/>
          <p:nvPr/>
        </p:nvSpPr>
        <p:spPr>
          <a:xfrm>
            <a:off x="3959225" y="112713"/>
            <a:ext cx="576263" cy="5746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0" name="1 Yuvarlatılmış Dikdörtgen">
            <a:extLst>
              <a:ext uri="{FF2B5EF4-FFF2-40B4-BE49-F238E27FC236}">
                <a16:creationId xmlns:a16="http://schemas.microsoft.com/office/drawing/2014/main" id="{1FD9657D-9121-4F06-B9F9-59378426C847}"/>
              </a:ext>
            </a:extLst>
          </p:cNvPr>
          <p:cNvSpPr/>
          <p:nvPr/>
        </p:nvSpPr>
        <p:spPr>
          <a:xfrm>
            <a:off x="25860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21" name="27 Oval">
            <a:extLst>
              <a:ext uri="{FF2B5EF4-FFF2-40B4-BE49-F238E27FC236}">
                <a16:creationId xmlns:a16="http://schemas.microsoft.com/office/drawing/2014/main" id="{9C9691E2-932C-43FD-A598-FA4344B17AA6}"/>
              </a:ext>
            </a:extLst>
          </p:cNvPr>
          <p:cNvSpPr/>
          <p:nvPr/>
        </p:nvSpPr>
        <p:spPr>
          <a:xfrm>
            <a:off x="2801938" y="188913"/>
            <a:ext cx="504825" cy="515937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pic>
        <p:nvPicPr>
          <p:cNvPr id="30733" name="Picture 4" descr="Oyuncak araba kullanan çocuk gifi">
            <a:extLst>
              <a:ext uri="{FF2B5EF4-FFF2-40B4-BE49-F238E27FC236}">
                <a16:creationId xmlns:a16="http://schemas.microsoft.com/office/drawing/2014/main" id="{0240764A-B8AF-45BE-8103-4355BBC0D34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4027488"/>
            <a:ext cx="2439987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4" name="Picture 6" descr="Nio transparent GIF - Find on GIFER">
            <a:extLst>
              <a:ext uri="{FF2B5EF4-FFF2-40B4-BE49-F238E27FC236}">
                <a16:creationId xmlns:a16="http://schemas.microsoft.com/office/drawing/2014/main" id="{284F5717-9362-4CA5-8D5C-757F3B38FDC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959225"/>
            <a:ext cx="1692275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5" name="Picture 6" descr="Nio transparent GIF - Find on GIFER">
            <a:extLst>
              <a:ext uri="{FF2B5EF4-FFF2-40B4-BE49-F238E27FC236}">
                <a16:creationId xmlns:a16="http://schemas.microsoft.com/office/drawing/2014/main" id="{7A12BA33-3AE9-405B-926F-49080EAFEAB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988" y="331788"/>
            <a:ext cx="169227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6" name="Picture 6" descr="Nio transparent GIF - Find on GIFER">
            <a:extLst>
              <a:ext uri="{FF2B5EF4-FFF2-40B4-BE49-F238E27FC236}">
                <a16:creationId xmlns:a16="http://schemas.microsoft.com/office/drawing/2014/main" id="{9A0F4F59-C8FE-4D43-B4A3-994255CC0DC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2275"/>
            <a:ext cx="1692275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29" grpId="0" animBg="1"/>
      <p:bldP spid="2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D82B2102-C822-4227-808A-97EC5155918D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107691AA-60EF-4394-874B-1B1D6208A82B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EED24797-1D35-4678-881A-0D5BCDF65644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21F31879-1D00-4456-A594-E3864C4FF401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DD2DD1BA-5B52-4FB3-9E49-E717871B8021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278A4EED-289B-4109-B7C5-A8C46AC78C15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B442EE1C-A01D-4D93-A748-73E5565EE1CA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6E8A5AEA-3FFB-4034-B689-BEC1D2465A50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6DBE6F92-76BA-4DD0-A1EA-4C6BF77FA717}"/>
              </a:ext>
            </a:extLst>
          </p:cNvPr>
          <p:cNvSpPr/>
          <p:nvPr/>
        </p:nvSpPr>
        <p:spPr>
          <a:xfrm>
            <a:off x="3959225" y="112713"/>
            <a:ext cx="576263" cy="5746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0" name="1 Yuvarlatılmış Dikdörtgen">
            <a:extLst>
              <a:ext uri="{FF2B5EF4-FFF2-40B4-BE49-F238E27FC236}">
                <a16:creationId xmlns:a16="http://schemas.microsoft.com/office/drawing/2014/main" id="{1F12B91F-C314-4B1C-97F2-E19C65770854}"/>
              </a:ext>
            </a:extLst>
          </p:cNvPr>
          <p:cNvSpPr/>
          <p:nvPr/>
        </p:nvSpPr>
        <p:spPr>
          <a:xfrm>
            <a:off x="25860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21" name="27 Oval">
            <a:extLst>
              <a:ext uri="{FF2B5EF4-FFF2-40B4-BE49-F238E27FC236}">
                <a16:creationId xmlns:a16="http://schemas.microsoft.com/office/drawing/2014/main" id="{463DEB6B-9EF6-44D7-9E70-507324937A78}"/>
              </a:ext>
            </a:extLst>
          </p:cNvPr>
          <p:cNvSpPr/>
          <p:nvPr/>
        </p:nvSpPr>
        <p:spPr>
          <a:xfrm>
            <a:off x="2801938" y="188913"/>
            <a:ext cx="504825" cy="515937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pic>
        <p:nvPicPr>
          <p:cNvPr id="31757" name="Picture 4" descr="Oyuncak araba kullanan çocuk gifi">
            <a:extLst>
              <a:ext uri="{FF2B5EF4-FFF2-40B4-BE49-F238E27FC236}">
                <a16:creationId xmlns:a16="http://schemas.microsoft.com/office/drawing/2014/main" id="{6CDC23FC-1DAA-41DB-A975-DE368FEE827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4103688"/>
            <a:ext cx="2439988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8" name="Picture 6" descr="Nio transparent GIF - Find on GIFER">
            <a:extLst>
              <a:ext uri="{FF2B5EF4-FFF2-40B4-BE49-F238E27FC236}">
                <a16:creationId xmlns:a16="http://schemas.microsoft.com/office/drawing/2014/main" id="{4D03D67E-167A-4E77-9CB3-6E80ADAE106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959225"/>
            <a:ext cx="1692275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9" name="Picture 6" descr="Nio transparent GIF - Find on GIFER">
            <a:extLst>
              <a:ext uri="{FF2B5EF4-FFF2-40B4-BE49-F238E27FC236}">
                <a16:creationId xmlns:a16="http://schemas.microsoft.com/office/drawing/2014/main" id="{E609B01E-E505-4A53-A723-14552446141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288" y="661988"/>
            <a:ext cx="169227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60" name="Picture 6" descr="Nio transparent GIF - Find on GIFER">
            <a:extLst>
              <a:ext uri="{FF2B5EF4-FFF2-40B4-BE49-F238E27FC236}">
                <a16:creationId xmlns:a16="http://schemas.microsoft.com/office/drawing/2014/main" id="{B8C77ED9-EEE2-4999-BECA-7E6D00290F0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331788"/>
            <a:ext cx="169227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29" grpId="0" animBg="1"/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DF41C22B-CD5E-497C-AA54-7C893FC2F87B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F20167D3-16D7-4B42-9165-A6CE3256A210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D210E952-041E-4592-BA75-7D808DEF2E57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5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3592CCC2-5BD7-437B-87BB-E73F9306E089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373057B8-F24E-4F6E-8406-832C575D95A1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DA2BCA12-C65C-45E0-873C-2DABA940D654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6949150B-4971-4864-9920-7387DB4940E0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D92FAE17-D3A8-475D-AAB4-290EC2BBE327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088280C7-7AA9-4CB8-B46C-05FFB0CC5F8F}"/>
              </a:ext>
            </a:extLst>
          </p:cNvPr>
          <p:cNvSpPr/>
          <p:nvPr/>
        </p:nvSpPr>
        <p:spPr>
          <a:xfrm>
            <a:off x="3959225" y="112713"/>
            <a:ext cx="576263" cy="5746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20" name="1 Yuvarlatılmış Dikdörtgen">
            <a:extLst>
              <a:ext uri="{FF2B5EF4-FFF2-40B4-BE49-F238E27FC236}">
                <a16:creationId xmlns:a16="http://schemas.microsoft.com/office/drawing/2014/main" id="{602CB81A-C862-40D0-94B6-4B6A264903BF}"/>
              </a:ext>
            </a:extLst>
          </p:cNvPr>
          <p:cNvSpPr/>
          <p:nvPr/>
        </p:nvSpPr>
        <p:spPr>
          <a:xfrm>
            <a:off x="25860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1" name="27 Oval">
            <a:extLst>
              <a:ext uri="{FF2B5EF4-FFF2-40B4-BE49-F238E27FC236}">
                <a16:creationId xmlns:a16="http://schemas.microsoft.com/office/drawing/2014/main" id="{1C5DB6DF-5C24-478B-917B-29ECB16AF33C}"/>
              </a:ext>
            </a:extLst>
          </p:cNvPr>
          <p:cNvSpPr/>
          <p:nvPr/>
        </p:nvSpPr>
        <p:spPr>
          <a:xfrm>
            <a:off x="2801938" y="188913"/>
            <a:ext cx="504825" cy="515937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3</a:t>
            </a:r>
          </a:p>
        </p:txBody>
      </p:sp>
      <p:pic>
        <p:nvPicPr>
          <p:cNvPr id="32781" name="Picture 4" descr="Oyuncak araba kullanan çocuk gifi">
            <a:extLst>
              <a:ext uri="{FF2B5EF4-FFF2-40B4-BE49-F238E27FC236}">
                <a16:creationId xmlns:a16="http://schemas.microsoft.com/office/drawing/2014/main" id="{4D9CE634-882F-45FE-A339-7990D2BD9B4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8" y="4365625"/>
            <a:ext cx="244157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2" name="Picture 6" descr="Nio transparent GIF - Find on GIFER">
            <a:extLst>
              <a:ext uri="{FF2B5EF4-FFF2-40B4-BE49-F238E27FC236}">
                <a16:creationId xmlns:a16="http://schemas.microsoft.com/office/drawing/2014/main" id="{373AF3CA-F589-4A34-AC8C-DFFB637AF40A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959225"/>
            <a:ext cx="1692275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3" name="Picture 6" descr="Nio transparent GIF - Find on GIFER">
            <a:extLst>
              <a:ext uri="{FF2B5EF4-FFF2-40B4-BE49-F238E27FC236}">
                <a16:creationId xmlns:a16="http://schemas.microsoft.com/office/drawing/2014/main" id="{BEB2E64F-6303-4827-A312-88B4033D353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547688"/>
            <a:ext cx="169227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4" name="Picture 6" descr="Nio transparent GIF - Find on GIFER">
            <a:extLst>
              <a:ext uri="{FF2B5EF4-FFF2-40B4-BE49-F238E27FC236}">
                <a16:creationId xmlns:a16="http://schemas.microsoft.com/office/drawing/2014/main" id="{080EC10F-486E-4F89-B37A-37CC64B8750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331788"/>
            <a:ext cx="169227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29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Meşe">
            <a:extLst>
              <a:ext uri="{FF2B5EF4-FFF2-40B4-BE49-F238E27FC236}">
                <a16:creationId xmlns:a16="http://schemas.microsoft.com/office/drawing/2014/main" id="{E84E29C2-D028-4DD8-92B8-B2473B53D9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773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67" name="Line 3">
            <a:extLst>
              <a:ext uri="{FF2B5EF4-FFF2-40B4-BE49-F238E27FC236}">
                <a16:creationId xmlns:a16="http://schemas.microsoft.com/office/drawing/2014/main" id="{217CF752-8561-4893-95A4-1BAF1792DF3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417763"/>
            <a:ext cx="309721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" name="AutoShape 4" descr="Meşe">
            <a:extLst>
              <a:ext uri="{FF2B5EF4-FFF2-40B4-BE49-F238E27FC236}">
                <a16:creationId xmlns:a16="http://schemas.microsoft.com/office/drawing/2014/main" id="{69EAC8C5-F9A5-4608-9F07-E3200F056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17700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</a:t>
            </a:r>
          </a:p>
        </p:txBody>
      </p:sp>
      <p:sp>
        <p:nvSpPr>
          <p:cNvPr id="11269" name="AutoShape 5" descr="Meşe">
            <a:extLst>
              <a:ext uri="{FF2B5EF4-FFF2-40B4-BE49-F238E27FC236}">
                <a16:creationId xmlns:a16="http://schemas.microsoft.com/office/drawing/2014/main" id="{AABCB3DE-BC02-422E-85E9-5DDED2B3C4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70" name="AutoShape 6" descr="Meşe">
            <a:extLst>
              <a:ext uri="{FF2B5EF4-FFF2-40B4-BE49-F238E27FC236}">
                <a16:creationId xmlns:a16="http://schemas.microsoft.com/office/drawing/2014/main" id="{123810B1-FA89-4C6D-897F-9470AFF6A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71" name="AutoShape 7" descr="Meşe">
            <a:extLst>
              <a:ext uri="{FF2B5EF4-FFF2-40B4-BE49-F238E27FC236}">
                <a16:creationId xmlns:a16="http://schemas.microsoft.com/office/drawing/2014/main" id="{1B744E49-41AD-459F-9C2D-DBEBBBEC5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72" name="AutoShape 8" descr="Meşe">
            <a:extLst>
              <a:ext uri="{FF2B5EF4-FFF2-40B4-BE49-F238E27FC236}">
                <a16:creationId xmlns:a16="http://schemas.microsoft.com/office/drawing/2014/main" id="{2DF66191-0D6C-405A-AE7C-840C67B84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73" name="AutoShape 9" descr="Meşe">
            <a:extLst>
              <a:ext uri="{FF2B5EF4-FFF2-40B4-BE49-F238E27FC236}">
                <a16:creationId xmlns:a16="http://schemas.microsoft.com/office/drawing/2014/main" id="{277A89C2-286D-4235-8404-07F4DE5DD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74" name="AutoShape 10" descr="Meşe">
            <a:extLst>
              <a:ext uri="{FF2B5EF4-FFF2-40B4-BE49-F238E27FC236}">
                <a16:creationId xmlns:a16="http://schemas.microsoft.com/office/drawing/2014/main" id="{339D3BC5-E6DF-4F57-B845-D8E082BEC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6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75" name="AutoShape 11" descr="Meşe">
            <a:extLst>
              <a:ext uri="{FF2B5EF4-FFF2-40B4-BE49-F238E27FC236}">
                <a16:creationId xmlns:a16="http://schemas.microsoft.com/office/drawing/2014/main" id="{A872EA3D-9357-48A0-A394-F3CE19B6E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3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76" name="AutoShape 12" descr="Meşe">
            <a:extLst>
              <a:ext uri="{FF2B5EF4-FFF2-40B4-BE49-F238E27FC236}">
                <a16:creationId xmlns:a16="http://schemas.microsoft.com/office/drawing/2014/main" id="{331105F7-6CA9-4B84-8196-A27249F57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77" name="AutoShape 13" descr="Meşe">
            <a:extLst>
              <a:ext uri="{FF2B5EF4-FFF2-40B4-BE49-F238E27FC236}">
                <a16:creationId xmlns:a16="http://schemas.microsoft.com/office/drawing/2014/main" id="{D6B810EB-2F33-47F3-B036-C141B20065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78" name="AutoShape 14" descr="Meşe">
            <a:extLst>
              <a:ext uri="{FF2B5EF4-FFF2-40B4-BE49-F238E27FC236}">
                <a16:creationId xmlns:a16="http://schemas.microsoft.com/office/drawing/2014/main" id="{BCBF618B-504D-4705-99C6-F80AD2F8E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79" name="AutoShape 15" descr="Meşe">
            <a:extLst>
              <a:ext uri="{FF2B5EF4-FFF2-40B4-BE49-F238E27FC236}">
                <a16:creationId xmlns:a16="http://schemas.microsoft.com/office/drawing/2014/main" id="{C918B110-1B8A-488E-AF54-035FC2AA66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80" name="AutoShape 16" descr="Meşe">
            <a:extLst>
              <a:ext uri="{FF2B5EF4-FFF2-40B4-BE49-F238E27FC236}">
                <a16:creationId xmlns:a16="http://schemas.microsoft.com/office/drawing/2014/main" id="{39043E05-72FA-4159-AD10-C602E7772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81" name="AutoShape 17" descr="Meşe">
            <a:extLst>
              <a:ext uri="{FF2B5EF4-FFF2-40B4-BE49-F238E27FC236}">
                <a16:creationId xmlns:a16="http://schemas.microsoft.com/office/drawing/2014/main" id="{FC29CC8E-9E0B-4556-A9B9-703ED738E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82" name="AutoShape 18" descr="Meşe">
            <a:extLst>
              <a:ext uri="{FF2B5EF4-FFF2-40B4-BE49-F238E27FC236}">
                <a16:creationId xmlns:a16="http://schemas.microsoft.com/office/drawing/2014/main" id="{B63C63F2-394E-48B4-AA3C-61F1F2642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83" name="AutoShape 19" descr="Meşe">
            <a:extLst>
              <a:ext uri="{FF2B5EF4-FFF2-40B4-BE49-F238E27FC236}">
                <a16:creationId xmlns:a16="http://schemas.microsoft.com/office/drawing/2014/main" id="{14D34320-D39A-4F2D-86C0-58A66314A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84" name="AutoShape 20" descr="Meşe">
            <a:extLst>
              <a:ext uri="{FF2B5EF4-FFF2-40B4-BE49-F238E27FC236}">
                <a16:creationId xmlns:a16="http://schemas.microsoft.com/office/drawing/2014/main" id="{7B0CE2D4-292D-413D-AF3F-28280B4DDA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1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85" name="AutoShape 21" descr="Meşe">
            <a:extLst>
              <a:ext uri="{FF2B5EF4-FFF2-40B4-BE49-F238E27FC236}">
                <a16:creationId xmlns:a16="http://schemas.microsoft.com/office/drawing/2014/main" id="{24006935-0B14-4893-B9F1-D748E4FBE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86" name="AutoShape 22" descr="Meşe">
            <a:extLst>
              <a:ext uri="{FF2B5EF4-FFF2-40B4-BE49-F238E27FC236}">
                <a16:creationId xmlns:a16="http://schemas.microsoft.com/office/drawing/2014/main" id="{8735F006-810C-4050-9AEE-5E732294A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5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87" name="AutoShape 23" descr="Meşe">
            <a:extLst>
              <a:ext uri="{FF2B5EF4-FFF2-40B4-BE49-F238E27FC236}">
                <a16:creationId xmlns:a16="http://schemas.microsoft.com/office/drawing/2014/main" id="{E5F67034-6CD1-4B13-894E-AAD2D4FD4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8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88" name="AutoShape 24" descr="Meşe">
            <a:extLst>
              <a:ext uri="{FF2B5EF4-FFF2-40B4-BE49-F238E27FC236}">
                <a16:creationId xmlns:a16="http://schemas.microsoft.com/office/drawing/2014/main" id="{F4ECD2E5-A5A8-4092-B788-858D4AC49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89" name="AutoShape 25" descr="Meşe">
            <a:extLst>
              <a:ext uri="{FF2B5EF4-FFF2-40B4-BE49-F238E27FC236}">
                <a16:creationId xmlns:a16="http://schemas.microsoft.com/office/drawing/2014/main" id="{616E0F59-B88F-4908-94C9-39A05BF3B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2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90" name="AutoShape 26" descr="Meşe">
            <a:extLst>
              <a:ext uri="{FF2B5EF4-FFF2-40B4-BE49-F238E27FC236}">
                <a16:creationId xmlns:a16="http://schemas.microsoft.com/office/drawing/2014/main" id="{9B741462-6F36-4C10-9079-962246A2B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91" name="AutoShape 27" descr="Meşe">
            <a:extLst>
              <a:ext uri="{FF2B5EF4-FFF2-40B4-BE49-F238E27FC236}">
                <a16:creationId xmlns:a16="http://schemas.microsoft.com/office/drawing/2014/main" id="{C8DF4297-9C14-4E44-9015-0BF217A552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92" name="AutoShape 28" descr="Meşe">
            <a:extLst>
              <a:ext uri="{FF2B5EF4-FFF2-40B4-BE49-F238E27FC236}">
                <a16:creationId xmlns:a16="http://schemas.microsoft.com/office/drawing/2014/main" id="{0DA18C7C-A98A-4B63-BCBD-591844ED6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93" name="AutoShape 29" descr="Meşe">
            <a:extLst>
              <a:ext uri="{FF2B5EF4-FFF2-40B4-BE49-F238E27FC236}">
                <a16:creationId xmlns:a16="http://schemas.microsoft.com/office/drawing/2014/main" id="{D8BCD392-5EF4-4B25-87C5-FC224F028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94" name="AutoShape 30" descr="Meşe">
            <a:extLst>
              <a:ext uri="{FF2B5EF4-FFF2-40B4-BE49-F238E27FC236}">
                <a16:creationId xmlns:a16="http://schemas.microsoft.com/office/drawing/2014/main" id="{111F6D41-90FB-451C-B5FF-283FDD97D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95" name="AutoShape 31" descr="Meşe">
            <a:extLst>
              <a:ext uri="{FF2B5EF4-FFF2-40B4-BE49-F238E27FC236}">
                <a16:creationId xmlns:a16="http://schemas.microsoft.com/office/drawing/2014/main" id="{9D75FB6C-BD2F-454A-AB71-B7AB12B51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96" name="AutoShape 32" descr="Meşe">
            <a:extLst>
              <a:ext uri="{FF2B5EF4-FFF2-40B4-BE49-F238E27FC236}">
                <a16:creationId xmlns:a16="http://schemas.microsoft.com/office/drawing/2014/main" id="{48A7F190-0902-43F3-B367-F53C5C6D6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2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97" name="AutoShape 33" descr="Meşe">
            <a:extLst>
              <a:ext uri="{FF2B5EF4-FFF2-40B4-BE49-F238E27FC236}">
                <a16:creationId xmlns:a16="http://schemas.microsoft.com/office/drawing/2014/main" id="{F5B9AFEA-572E-4F9E-B9DF-56FE19C30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98" name="AutoShape 34" descr="Meşe">
            <a:extLst>
              <a:ext uri="{FF2B5EF4-FFF2-40B4-BE49-F238E27FC236}">
                <a16:creationId xmlns:a16="http://schemas.microsoft.com/office/drawing/2014/main" id="{6D4E7636-AA6A-4EC2-96A9-53AF159F6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299" name="AutoShape 35" descr="Meşe">
            <a:extLst>
              <a:ext uri="{FF2B5EF4-FFF2-40B4-BE49-F238E27FC236}">
                <a16:creationId xmlns:a16="http://schemas.microsoft.com/office/drawing/2014/main" id="{02F15AEF-097A-489A-918C-4F722F04F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00" name="AutoShape 36" descr="Meşe">
            <a:extLst>
              <a:ext uri="{FF2B5EF4-FFF2-40B4-BE49-F238E27FC236}">
                <a16:creationId xmlns:a16="http://schemas.microsoft.com/office/drawing/2014/main" id="{DE09AC89-17FC-4E4E-ACBA-30E803B46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6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01" name="AutoShape 37" descr="Meşe">
            <a:extLst>
              <a:ext uri="{FF2B5EF4-FFF2-40B4-BE49-F238E27FC236}">
                <a16:creationId xmlns:a16="http://schemas.microsoft.com/office/drawing/2014/main" id="{C7C7FD69-8947-4082-9C7A-E7FDF942D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3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02" name="AutoShape 38" descr="Meşe">
            <a:extLst>
              <a:ext uri="{FF2B5EF4-FFF2-40B4-BE49-F238E27FC236}">
                <a16:creationId xmlns:a16="http://schemas.microsoft.com/office/drawing/2014/main" id="{58E0CA0E-17D8-4E3A-A88B-853C5569D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03" name="AutoShape 39" descr="Meşe">
            <a:extLst>
              <a:ext uri="{FF2B5EF4-FFF2-40B4-BE49-F238E27FC236}">
                <a16:creationId xmlns:a16="http://schemas.microsoft.com/office/drawing/2014/main" id="{F620CBBD-3AC2-4095-AD18-25845A001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04" name="AutoShape 40" descr="Meşe">
            <a:extLst>
              <a:ext uri="{FF2B5EF4-FFF2-40B4-BE49-F238E27FC236}">
                <a16:creationId xmlns:a16="http://schemas.microsoft.com/office/drawing/2014/main" id="{6E251FB9-3F65-4D3E-916E-AE0476E2D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05" name="AutoShape 41" descr="Meşe">
            <a:extLst>
              <a:ext uri="{FF2B5EF4-FFF2-40B4-BE49-F238E27FC236}">
                <a16:creationId xmlns:a16="http://schemas.microsoft.com/office/drawing/2014/main" id="{6BFEE38C-8309-40DD-BC15-26399E5C7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06" name="AutoShape 42" descr="Meşe">
            <a:extLst>
              <a:ext uri="{FF2B5EF4-FFF2-40B4-BE49-F238E27FC236}">
                <a16:creationId xmlns:a16="http://schemas.microsoft.com/office/drawing/2014/main" id="{74EFC1F2-A982-493D-82BE-DDF0D3278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0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07" name="AutoShape 43" descr="Meşe">
            <a:extLst>
              <a:ext uri="{FF2B5EF4-FFF2-40B4-BE49-F238E27FC236}">
                <a16:creationId xmlns:a16="http://schemas.microsoft.com/office/drawing/2014/main" id="{C7248BE4-96C9-4838-A8E9-5FF412BB1A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08" name="AutoShape 44" descr="Meşe">
            <a:extLst>
              <a:ext uri="{FF2B5EF4-FFF2-40B4-BE49-F238E27FC236}">
                <a16:creationId xmlns:a16="http://schemas.microsoft.com/office/drawing/2014/main" id="{ED80EC08-007B-4348-AADF-86C367D52C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09" name="AutoShape 45" descr="Meşe">
            <a:extLst>
              <a:ext uri="{FF2B5EF4-FFF2-40B4-BE49-F238E27FC236}">
                <a16:creationId xmlns:a16="http://schemas.microsoft.com/office/drawing/2014/main" id="{55D33282-A235-4EB5-AFA6-1C0B2284F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7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10" name="AutoShape 46" descr="Meşe">
            <a:extLst>
              <a:ext uri="{FF2B5EF4-FFF2-40B4-BE49-F238E27FC236}">
                <a16:creationId xmlns:a16="http://schemas.microsoft.com/office/drawing/2014/main" id="{FF3C04A6-8D18-4AE8-9B7F-8806B5C33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11" name="AutoShape 47" descr="Meşe">
            <a:extLst>
              <a:ext uri="{FF2B5EF4-FFF2-40B4-BE49-F238E27FC236}">
                <a16:creationId xmlns:a16="http://schemas.microsoft.com/office/drawing/2014/main" id="{9AD5A354-25DF-4572-9D1E-C3E2FE648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12" name="AutoShape 48" descr="Meşe">
            <a:extLst>
              <a:ext uri="{FF2B5EF4-FFF2-40B4-BE49-F238E27FC236}">
                <a16:creationId xmlns:a16="http://schemas.microsoft.com/office/drawing/2014/main" id="{F86445E8-FD85-469C-BF52-76D546DBD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9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13" name="AutoShape 49" descr="Meşe">
            <a:extLst>
              <a:ext uri="{FF2B5EF4-FFF2-40B4-BE49-F238E27FC236}">
                <a16:creationId xmlns:a16="http://schemas.microsoft.com/office/drawing/2014/main" id="{5FFF7BB1-DD92-4147-864A-9FE5DBA56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6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14" name="AutoShape 50" descr="Meşe">
            <a:extLst>
              <a:ext uri="{FF2B5EF4-FFF2-40B4-BE49-F238E27FC236}">
                <a16:creationId xmlns:a16="http://schemas.microsoft.com/office/drawing/2014/main" id="{B9E3562F-DBC4-40F5-8CB2-856C38D0B9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15" name="AutoShape 51" descr="Meşe">
            <a:extLst>
              <a:ext uri="{FF2B5EF4-FFF2-40B4-BE49-F238E27FC236}">
                <a16:creationId xmlns:a16="http://schemas.microsoft.com/office/drawing/2014/main" id="{FF5A6774-23FA-4523-8557-3F85A828F1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16" name="AutoShape 52" descr="Meşe">
            <a:extLst>
              <a:ext uri="{FF2B5EF4-FFF2-40B4-BE49-F238E27FC236}">
                <a16:creationId xmlns:a16="http://schemas.microsoft.com/office/drawing/2014/main" id="{A4F61D6D-F9AF-488B-919D-4EEAA5CED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17" name="AutoShape 53" descr="Meşe">
            <a:extLst>
              <a:ext uri="{FF2B5EF4-FFF2-40B4-BE49-F238E27FC236}">
                <a16:creationId xmlns:a16="http://schemas.microsoft.com/office/drawing/2014/main" id="{3A3B91B1-0805-4634-A16A-CB9DAE6AB4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18" name="AutoShape 54" descr="Meşe">
            <a:extLst>
              <a:ext uri="{FF2B5EF4-FFF2-40B4-BE49-F238E27FC236}">
                <a16:creationId xmlns:a16="http://schemas.microsoft.com/office/drawing/2014/main" id="{2ED889E1-7E78-4ED5-81F2-D27A17C33F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19" name="AutoShape 55" descr="Meşe">
            <a:extLst>
              <a:ext uri="{FF2B5EF4-FFF2-40B4-BE49-F238E27FC236}">
                <a16:creationId xmlns:a16="http://schemas.microsoft.com/office/drawing/2014/main" id="{4ADFB236-A2A1-4678-80B1-BA33568FAB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7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20" name="AutoShape 56" descr="Meşe">
            <a:extLst>
              <a:ext uri="{FF2B5EF4-FFF2-40B4-BE49-F238E27FC236}">
                <a16:creationId xmlns:a16="http://schemas.microsoft.com/office/drawing/2014/main" id="{BE511075-525E-4F1C-A7D8-913692E530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4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21" name="AutoShape 57" descr="Meşe">
            <a:extLst>
              <a:ext uri="{FF2B5EF4-FFF2-40B4-BE49-F238E27FC236}">
                <a16:creationId xmlns:a16="http://schemas.microsoft.com/office/drawing/2014/main" id="{885CC83C-FFEA-426F-A38C-4947DEE5C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1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22" name="AutoShape 58" descr="Meşe">
            <a:extLst>
              <a:ext uri="{FF2B5EF4-FFF2-40B4-BE49-F238E27FC236}">
                <a16:creationId xmlns:a16="http://schemas.microsoft.com/office/drawing/2014/main" id="{0440DCBC-EF51-44F8-BA0C-DCD86EDC65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2</a:t>
            </a:r>
          </a:p>
        </p:txBody>
      </p:sp>
      <p:sp>
        <p:nvSpPr>
          <p:cNvPr id="11323" name="Line 59">
            <a:extLst>
              <a:ext uri="{FF2B5EF4-FFF2-40B4-BE49-F238E27FC236}">
                <a16:creationId xmlns:a16="http://schemas.microsoft.com/office/drawing/2014/main" id="{ED513DDA-8B92-4210-9958-290CAE533EDE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2922588"/>
            <a:ext cx="280987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24" name="AutoShape 60" descr="Meşe">
            <a:extLst>
              <a:ext uri="{FF2B5EF4-FFF2-40B4-BE49-F238E27FC236}">
                <a16:creationId xmlns:a16="http://schemas.microsoft.com/office/drawing/2014/main" id="{CFF59037-3B26-4B8D-A386-3F7EA19DC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2018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4</a:t>
            </a:r>
          </a:p>
        </p:txBody>
      </p:sp>
      <p:sp>
        <p:nvSpPr>
          <p:cNvPr id="11325" name="Line 61">
            <a:extLst>
              <a:ext uri="{FF2B5EF4-FFF2-40B4-BE49-F238E27FC236}">
                <a16:creationId xmlns:a16="http://schemas.microsoft.com/office/drawing/2014/main" id="{6E9AC215-7DC3-4202-A3A7-78197A09B018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1985963"/>
            <a:ext cx="33845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26" name="AutoShape 62" descr="Meşe">
            <a:extLst>
              <a:ext uri="{FF2B5EF4-FFF2-40B4-BE49-F238E27FC236}">
                <a16:creationId xmlns:a16="http://schemas.microsoft.com/office/drawing/2014/main" id="{2F0963AC-D69F-4581-A30A-18A8A4D1D7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336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6</a:t>
            </a:r>
          </a:p>
        </p:txBody>
      </p:sp>
      <p:sp>
        <p:nvSpPr>
          <p:cNvPr id="11327" name="Line 63">
            <a:extLst>
              <a:ext uri="{FF2B5EF4-FFF2-40B4-BE49-F238E27FC236}">
                <a16:creationId xmlns:a16="http://schemas.microsoft.com/office/drawing/2014/main" id="{93E5DE56-B143-4429-8842-FEE0306B8DA2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7688" y="3282950"/>
            <a:ext cx="251936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28" name="AutoShape 64" descr="Meşe">
            <a:extLst>
              <a:ext uri="{FF2B5EF4-FFF2-40B4-BE49-F238E27FC236}">
                <a16:creationId xmlns:a16="http://schemas.microsoft.com/office/drawing/2014/main" id="{C75D3B81-469B-4600-A3D8-BE0BFA71DA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0670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8</a:t>
            </a:r>
          </a:p>
        </p:txBody>
      </p:sp>
      <p:sp>
        <p:nvSpPr>
          <p:cNvPr id="11329" name="Line 65">
            <a:extLst>
              <a:ext uri="{FF2B5EF4-FFF2-40B4-BE49-F238E27FC236}">
                <a16:creationId xmlns:a16="http://schemas.microsoft.com/office/drawing/2014/main" id="{7BFB3828-A71F-44E6-99C2-86F1410738C9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6463" y="3714750"/>
            <a:ext cx="2160587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30" name="AutoShape 66" descr="Meşe">
            <a:extLst>
              <a:ext uri="{FF2B5EF4-FFF2-40B4-BE49-F238E27FC236}">
                <a16:creationId xmlns:a16="http://schemas.microsoft.com/office/drawing/2014/main" id="{9D967540-F65B-4890-98D2-84C31C913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4988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10</a:t>
            </a:r>
          </a:p>
        </p:txBody>
      </p:sp>
      <p:sp>
        <p:nvSpPr>
          <p:cNvPr id="11331" name="Line 67">
            <a:extLst>
              <a:ext uri="{FF2B5EF4-FFF2-40B4-BE49-F238E27FC236}">
                <a16:creationId xmlns:a16="http://schemas.microsoft.com/office/drawing/2014/main" id="{76DE12E9-930A-4426-99CA-04E4CF5D758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9850" y="4146550"/>
            <a:ext cx="17272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32" name="AutoShape 68" descr="Meşe">
            <a:extLst>
              <a:ext uri="{FF2B5EF4-FFF2-40B4-BE49-F238E27FC236}">
                <a16:creationId xmlns:a16="http://schemas.microsoft.com/office/drawing/2014/main" id="{409854F5-6B7D-48F8-8BA3-D0EC2C0D4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9306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12</a:t>
            </a:r>
          </a:p>
        </p:txBody>
      </p:sp>
      <p:sp>
        <p:nvSpPr>
          <p:cNvPr id="11333" name="Line 69">
            <a:extLst>
              <a:ext uri="{FF2B5EF4-FFF2-40B4-BE49-F238E27FC236}">
                <a16:creationId xmlns:a16="http://schemas.microsoft.com/office/drawing/2014/main" id="{8083D19D-AF07-411A-9B8F-AF7ED7013FB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4651375"/>
            <a:ext cx="13684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34" name="AutoShape 70" descr="Meşe">
            <a:extLst>
              <a:ext uri="{FF2B5EF4-FFF2-40B4-BE49-F238E27FC236}">
                <a16:creationId xmlns:a16="http://schemas.microsoft.com/office/drawing/2014/main" id="{17F16950-5B1D-4054-A658-24B5F6EA8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3624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 </a:t>
            </a:r>
            <a:r>
              <a:rPr lang="tr-TR" altLang="tr-TR" sz="2800">
                <a:solidFill>
                  <a:srgbClr val="FF0000"/>
                </a:solidFill>
              </a:rPr>
              <a:t>14</a:t>
            </a:r>
          </a:p>
        </p:txBody>
      </p:sp>
      <p:sp>
        <p:nvSpPr>
          <p:cNvPr id="11335" name="Line 71">
            <a:extLst>
              <a:ext uri="{FF2B5EF4-FFF2-40B4-BE49-F238E27FC236}">
                <a16:creationId xmlns:a16="http://schemas.microsoft.com/office/drawing/2014/main" id="{DC28730C-3D68-4317-B8A4-A478E2634B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5083175"/>
            <a:ext cx="10096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36" name="AutoShape 72" descr="Meşe">
            <a:extLst>
              <a:ext uri="{FF2B5EF4-FFF2-40B4-BE49-F238E27FC236}">
                <a16:creationId xmlns:a16="http://schemas.microsoft.com/office/drawing/2014/main" id="{889B3C76-2F23-4892-9609-AB50BC5892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7942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 </a:t>
            </a:r>
            <a:r>
              <a:rPr lang="tr-TR" altLang="tr-TR" sz="2800"/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16</a:t>
            </a:r>
          </a:p>
        </p:txBody>
      </p:sp>
      <p:sp>
        <p:nvSpPr>
          <p:cNvPr id="11337" name="Line 73">
            <a:extLst>
              <a:ext uri="{FF2B5EF4-FFF2-40B4-BE49-F238E27FC236}">
                <a16:creationId xmlns:a16="http://schemas.microsoft.com/office/drawing/2014/main" id="{C9A3317D-AFBF-40D4-B0B5-78987C3A66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5370513"/>
            <a:ext cx="7207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38" name="AutoShape 74" descr="Meşe">
            <a:extLst>
              <a:ext uri="{FF2B5EF4-FFF2-40B4-BE49-F238E27FC236}">
                <a16:creationId xmlns:a16="http://schemas.microsoft.com/office/drawing/2014/main" id="{5B72CED1-44B7-48A2-8A18-3304D45AA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638" y="5226050"/>
            <a:ext cx="2159000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18</a:t>
            </a:r>
          </a:p>
        </p:txBody>
      </p:sp>
      <p:sp>
        <p:nvSpPr>
          <p:cNvPr id="11339" name="Line 75">
            <a:extLst>
              <a:ext uri="{FF2B5EF4-FFF2-40B4-BE49-F238E27FC236}">
                <a16:creationId xmlns:a16="http://schemas.microsoft.com/office/drawing/2014/main" id="{923F5803-CF3E-456A-A2FD-F9A765B361B2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125" y="5875338"/>
            <a:ext cx="2889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340" name="AutoShape 76" descr="Meşe">
            <a:extLst>
              <a:ext uri="{FF2B5EF4-FFF2-40B4-BE49-F238E27FC236}">
                <a16:creationId xmlns:a16="http://schemas.microsoft.com/office/drawing/2014/main" id="{4583A80E-F4AF-40E9-80C0-0D11CD1D4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5659438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10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2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11341" name="AutoShape 77">
            <a:extLst>
              <a:ext uri="{FF2B5EF4-FFF2-40B4-BE49-F238E27FC236}">
                <a16:creationId xmlns:a16="http://schemas.microsoft.com/office/drawing/2014/main" id="{961F1E5B-14C5-4B4F-BB4F-3249B5652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6092825"/>
            <a:ext cx="1008063" cy="287338"/>
          </a:xfrm>
          <a:prstGeom prst="curvedUpArrow">
            <a:avLst>
              <a:gd name="adj1" fmla="val 32046"/>
              <a:gd name="adj2" fmla="val 102211"/>
              <a:gd name="adj3" fmla="val 187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1343" name="AutoShape 79">
            <a:extLst>
              <a:ext uri="{FF2B5EF4-FFF2-40B4-BE49-F238E27FC236}">
                <a16:creationId xmlns:a16="http://schemas.microsoft.com/office/drawing/2014/main" id="{963146EC-7714-4121-8072-441780F079A8}"/>
              </a:ext>
            </a:extLst>
          </p:cNvPr>
          <p:cNvSpPr>
            <a:spLocks noChangeArrowheads="1"/>
          </p:cNvSpPr>
          <p:nvPr/>
        </p:nvSpPr>
        <p:spPr bwMode="auto">
          <a:xfrm rot="10487397">
            <a:off x="7094538" y="1333500"/>
            <a:ext cx="863600" cy="358775"/>
          </a:xfrm>
          <a:prstGeom prst="curvedUpArrow">
            <a:avLst>
              <a:gd name="adj1" fmla="val 23803"/>
              <a:gd name="adj2" fmla="val 9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1344" name="Rectangle 80">
            <a:extLst>
              <a:ext uri="{FF2B5EF4-FFF2-40B4-BE49-F238E27FC236}">
                <a16:creationId xmlns:a16="http://schemas.microsoft.com/office/drawing/2014/main" id="{2C5DEAC9-159C-45B5-8145-C18BF62F9C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10525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11345" name="Rectangle 81">
            <a:extLst>
              <a:ext uri="{FF2B5EF4-FFF2-40B4-BE49-F238E27FC236}">
                <a16:creationId xmlns:a16="http://schemas.microsoft.com/office/drawing/2014/main" id="{82074638-7B6A-448C-BF29-B1540AA17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1557338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11346" name="Rectangle 82">
            <a:extLst>
              <a:ext uri="{FF2B5EF4-FFF2-40B4-BE49-F238E27FC236}">
                <a16:creationId xmlns:a16="http://schemas.microsoft.com/office/drawing/2014/main" id="{FC24FA15-0870-44D4-9EC9-2C353A60E5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6092825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11348" name="WordArt 84">
            <a:extLst>
              <a:ext uri="{FF2B5EF4-FFF2-40B4-BE49-F238E27FC236}">
                <a16:creationId xmlns:a16="http://schemas.microsoft.com/office/drawing/2014/main" id="{3004A833-4BDD-4D2E-B4DB-92908E514A1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197100" y="333375"/>
            <a:ext cx="4203700" cy="827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rPr>
              <a:t>2 ile Çarpalım</a:t>
            </a:r>
          </a:p>
        </p:txBody>
      </p:sp>
      <p:sp>
        <p:nvSpPr>
          <p:cNvPr id="87" name="Rectangle 78">
            <a:extLst>
              <a:ext uri="{FF2B5EF4-FFF2-40B4-BE49-F238E27FC236}">
                <a16:creationId xmlns:a16="http://schemas.microsoft.com/office/drawing/2014/main" id="{78410E46-6BC0-4BB2-8B51-FF90B9ECA7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8488" y="6527800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pic>
        <p:nvPicPr>
          <p:cNvPr id="6228" name="Picture 8" descr="Resim yapan çocuk gifi | Yeni Slayt">
            <a:extLst>
              <a:ext uri="{FF2B5EF4-FFF2-40B4-BE49-F238E27FC236}">
                <a16:creationId xmlns:a16="http://schemas.microsoft.com/office/drawing/2014/main" id="{B03C71DB-379B-48D9-8E31-2E8A7E6D7FA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822325"/>
            <a:ext cx="1617663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11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1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11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11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11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1000"/>
                                        <p:tgtEl>
                                          <p:spTgt spid="11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1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 nodeType="clickPar">
                      <p:stCondLst>
                        <p:cond delay="indefinite"/>
                      </p:stCondLst>
                      <p:childTnLst>
                        <p:par>
                          <p:cTn id="1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1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10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10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1000"/>
                                        <p:tgtEl>
                                          <p:spTgt spid="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 nodeType="clickPar">
                      <p:stCondLst>
                        <p:cond delay="indefinite"/>
                      </p:stCondLst>
                      <p:childTnLst>
                        <p:par>
                          <p:cTn id="1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1000"/>
                                        <p:tgtEl>
                                          <p:spTgt spid="1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 nodeType="clickPar">
                      <p:stCondLst>
                        <p:cond delay="indefinite"/>
                      </p:stCondLst>
                      <p:childTnLst>
                        <p:par>
                          <p:cTn id="1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1000"/>
                                        <p:tgtEl>
                                          <p:spTgt spid="11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10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1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10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9" dur="10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100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100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1000"/>
                                        <p:tgtEl>
                                          <p:spTgt spid="11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 nodeType="clickPar">
                      <p:stCondLst>
                        <p:cond delay="indefinite"/>
                      </p:stCondLst>
                      <p:childTnLst>
                        <p:par>
                          <p:cTn id="2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6" dur="1000"/>
                                        <p:tgtEl>
                                          <p:spTgt spid="11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Par">
                      <p:stCondLst>
                        <p:cond delay="indefinite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1000"/>
                                        <p:tgtEl>
                                          <p:spTgt spid="11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 nodeType="clickPar">
                      <p:stCondLst>
                        <p:cond delay="indefinite"/>
                      </p:stCondLst>
                      <p:childTnLst>
                        <p:par>
                          <p:cTn id="2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100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10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10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10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100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1000"/>
                                        <p:tgtEl>
                                          <p:spTgt spid="1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0" dur="1000"/>
                                        <p:tgtEl>
                                          <p:spTgt spid="11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4" dur="1000"/>
                                        <p:tgtEl>
                                          <p:spTgt spid="11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 nodeType="clickPar">
                      <p:stCondLst>
                        <p:cond delay="indefinite"/>
                      </p:stCondLst>
                      <p:childTnLst>
                        <p:par>
                          <p:cTn id="2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9" dur="1000"/>
                                        <p:tgtEl>
                                          <p:spTgt spid="11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 nodeType="clickPar">
                      <p:stCondLst>
                        <p:cond delay="indefinite"/>
                      </p:stCondLst>
                      <p:childTnLst>
                        <p:par>
                          <p:cTn id="2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4" dur="1000"/>
                                        <p:tgtEl>
                                          <p:spTgt spid="11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 nodeType="clickPar">
                      <p:stCondLst>
                        <p:cond delay="indefinite"/>
                      </p:stCondLst>
                      <p:childTnLst>
                        <p:par>
                          <p:cTn id="2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10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1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10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1" dur="100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5" dur="10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9" dur="1000"/>
                                        <p:tgtEl>
                                          <p:spTgt spid="1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1000"/>
                                        <p:tgtEl>
                                          <p:spTgt spid="1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1000"/>
                                        <p:tgtEl>
                                          <p:spTgt spid="1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1" dur="1000"/>
                                        <p:tgtEl>
                                          <p:spTgt spid="1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2" fill="hold" nodeType="clickPar">
                      <p:stCondLst>
                        <p:cond delay="indefinite"/>
                      </p:stCondLst>
                      <p:childTnLst>
                        <p:par>
                          <p:cTn id="2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6" dur="1000"/>
                                        <p:tgtEl>
                                          <p:spTgt spid="11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 nodeType="clickPar">
                      <p:stCondLst>
                        <p:cond delay="indefinite"/>
                      </p:stCondLst>
                      <p:childTnLst>
                        <p:par>
                          <p:cTn id="2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1" dur="1000"/>
                                        <p:tgtEl>
                                          <p:spTgt spid="11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 nodeType="clickPar">
                      <p:stCondLst>
                        <p:cond delay="indefinite"/>
                      </p:stCondLst>
                      <p:childTnLst>
                        <p:par>
                          <p:cTn id="3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6" dur="100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0" dur="10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4" dur="10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8" dur="10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2" dur="10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6" dur="1000"/>
                                        <p:tgtEl>
                                          <p:spTgt spid="1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0" dur="10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4" dur="1000"/>
                                        <p:tgtEl>
                                          <p:spTgt spid="11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8" dur="1000"/>
                                        <p:tgtEl>
                                          <p:spTgt spid="11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2" dur="1000"/>
                                        <p:tgtEl>
                                          <p:spTgt spid="11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 nodeType="clickPar">
                      <p:stCondLst>
                        <p:cond delay="indefinite"/>
                      </p:stCondLst>
                      <p:childTnLst>
                        <p:par>
                          <p:cTn id="3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7" dur="1000"/>
                                        <p:tgtEl>
                                          <p:spTgt spid="11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 nodeType="clickPar">
                      <p:stCondLst>
                        <p:cond delay="indefinite"/>
                      </p:stCondLst>
                      <p:childTnLst>
                        <p:par>
                          <p:cTn id="3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2" dur="1000"/>
                                        <p:tgtEl>
                                          <p:spTgt spid="11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8" grpId="0" animBg="1"/>
      <p:bldP spid="11269" grpId="0" animBg="1"/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 animBg="1"/>
      <p:bldP spid="11276" grpId="0" animBg="1"/>
      <p:bldP spid="11277" grpId="0" animBg="1"/>
      <p:bldP spid="11278" grpId="0" animBg="1"/>
      <p:bldP spid="11279" grpId="0" animBg="1"/>
      <p:bldP spid="11280" grpId="0" animBg="1"/>
      <p:bldP spid="11281" grpId="0" animBg="1"/>
      <p:bldP spid="11282" grpId="0" animBg="1"/>
      <p:bldP spid="11283" grpId="0" animBg="1"/>
      <p:bldP spid="11284" grpId="0" animBg="1"/>
      <p:bldP spid="11285" grpId="0" animBg="1"/>
      <p:bldP spid="11286" grpId="0" animBg="1"/>
      <p:bldP spid="11287" grpId="0" animBg="1"/>
      <p:bldP spid="11288" grpId="0" animBg="1"/>
      <p:bldP spid="11289" grpId="0" animBg="1"/>
      <p:bldP spid="11290" grpId="0" animBg="1"/>
      <p:bldP spid="11291" grpId="0" animBg="1"/>
      <p:bldP spid="11292" grpId="0" animBg="1"/>
      <p:bldP spid="11293" grpId="0" animBg="1"/>
      <p:bldP spid="11294" grpId="0" animBg="1"/>
      <p:bldP spid="11295" grpId="0" animBg="1"/>
      <p:bldP spid="11296" grpId="0" animBg="1"/>
      <p:bldP spid="11297" grpId="0" animBg="1"/>
      <p:bldP spid="11298" grpId="0" animBg="1"/>
      <p:bldP spid="11299" grpId="0" animBg="1"/>
      <p:bldP spid="11300" grpId="0" animBg="1"/>
      <p:bldP spid="11301" grpId="0" animBg="1"/>
      <p:bldP spid="11302" grpId="0" animBg="1"/>
      <p:bldP spid="11303" grpId="0" animBg="1"/>
      <p:bldP spid="11304" grpId="0" animBg="1"/>
      <p:bldP spid="11305" grpId="0" animBg="1"/>
      <p:bldP spid="11306" grpId="0" animBg="1"/>
      <p:bldP spid="11307" grpId="0" animBg="1"/>
      <p:bldP spid="11308" grpId="0" animBg="1"/>
      <p:bldP spid="11309" grpId="0" animBg="1"/>
      <p:bldP spid="11310" grpId="0" animBg="1"/>
      <p:bldP spid="11311" grpId="0" animBg="1"/>
      <p:bldP spid="11312" grpId="0" animBg="1"/>
      <p:bldP spid="11313" grpId="0" animBg="1"/>
      <p:bldP spid="11314" grpId="0" animBg="1"/>
      <p:bldP spid="11315" grpId="0" animBg="1"/>
      <p:bldP spid="11316" grpId="0" animBg="1"/>
      <p:bldP spid="11317" grpId="0" animBg="1"/>
      <p:bldP spid="11318" grpId="0" animBg="1"/>
      <p:bldP spid="11319" grpId="0" animBg="1"/>
      <p:bldP spid="11320" grpId="0" animBg="1"/>
      <p:bldP spid="11321" grpId="0" animBg="1"/>
      <p:bldP spid="11322" grpId="0" animBg="1"/>
      <p:bldP spid="11324" grpId="0" animBg="1"/>
      <p:bldP spid="11326" grpId="0" animBg="1"/>
      <p:bldP spid="11328" grpId="0" animBg="1"/>
      <p:bldP spid="11330" grpId="0" animBg="1"/>
      <p:bldP spid="11332" grpId="0" animBg="1"/>
      <p:bldP spid="11334" grpId="0" animBg="1"/>
      <p:bldP spid="11336" grpId="0" animBg="1"/>
      <p:bldP spid="11338" grpId="0" animBg="1"/>
      <p:bldP spid="11340" grpId="0" animBg="1"/>
      <p:bldP spid="11341" grpId="0" animBg="1"/>
      <p:bldP spid="11343" grpId="0" animBg="1"/>
      <p:bldP spid="11344" grpId="0" animBg="1"/>
      <p:bldP spid="11345" grpId="0" animBg="1"/>
      <p:bldP spid="11346" grpId="0" animBg="1"/>
      <p:bldP spid="8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Yuvarlatılmış Dikdörtgen">
            <a:extLst>
              <a:ext uri="{FF2B5EF4-FFF2-40B4-BE49-F238E27FC236}">
                <a16:creationId xmlns:a16="http://schemas.microsoft.com/office/drawing/2014/main" id="{BCFA51E6-EA51-4608-8AA0-12987C8E37EE}"/>
              </a:ext>
            </a:extLst>
          </p:cNvPr>
          <p:cNvSpPr/>
          <p:nvPr/>
        </p:nvSpPr>
        <p:spPr>
          <a:xfrm>
            <a:off x="37798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5" name="4 Yuvarlatılmış Dikdörtgen">
            <a:extLst>
              <a:ext uri="{FF2B5EF4-FFF2-40B4-BE49-F238E27FC236}">
                <a16:creationId xmlns:a16="http://schemas.microsoft.com/office/drawing/2014/main" id="{76415903-8DA4-4E21-88E6-2E6B62301017}"/>
              </a:ext>
            </a:extLst>
          </p:cNvPr>
          <p:cNvSpPr/>
          <p:nvPr/>
        </p:nvSpPr>
        <p:spPr>
          <a:xfrm>
            <a:off x="4932363" y="836613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F1A39D4B-0904-4CBA-AE0C-2A8F987E848D}"/>
              </a:ext>
            </a:extLst>
          </p:cNvPr>
          <p:cNvSpPr/>
          <p:nvPr/>
        </p:nvSpPr>
        <p:spPr>
          <a:xfrm>
            <a:off x="4932363" y="1916113"/>
            <a:ext cx="935037" cy="865187"/>
          </a:xfrm>
          <a:prstGeom prst="roundRect">
            <a:avLst/>
          </a:prstGeom>
          <a:solidFill>
            <a:srgbClr val="00FFFF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8</a:t>
            </a:r>
          </a:p>
        </p:txBody>
      </p:sp>
      <p:cxnSp>
        <p:nvCxnSpPr>
          <p:cNvPr id="8" name="7 Düz Bağlayıcı">
            <a:extLst>
              <a:ext uri="{FF2B5EF4-FFF2-40B4-BE49-F238E27FC236}">
                <a16:creationId xmlns:a16="http://schemas.microsoft.com/office/drawing/2014/main" id="{A220E3AD-A002-4AC7-BDF2-D3101EA31589}"/>
              </a:ext>
            </a:extLst>
          </p:cNvPr>
          <p:cNvCxnSpPr/>
          <p:nvPr/>
        </p:nvCxnSpPr>
        <p:spPr>
          <a:xfrm>
            <a:off x="2411413" y="2997200"/>
            <a:ext cx="39608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Çarpma">
            <a:extLst>
              <a:ext uri="{FF2B5EF4-FFF2-40B4-BE49-F238E27FC236}">
                <a16:creationId xmlns:a16="http://schemas.microsoft.com/office/drawing/2014/main" id="{77AEB1E9-581C-462A-B5BB-EFE034631383}"/>
              </a:ext>
            </a:extLst>
          </p:cNvPr>
          <p:cNvSpPr/>
          <p:nvPr/>
        </p:nvSpPr>
        <p:spPr>
          <a:xfrm>
            <a:off x="2268538" y="2420938"/>
            <a:ext cx="790575" cy="720725"/>
          </a:xfrm>
          <a:prstGeom prst="mathMultiply">
            <a:avLst>
              <a:gd name="adj1" fmla="val 9768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11" name="10 Yuvarlatılmış Dikdörtgen">
            <a:extLst>
              <a:ext uri="{FF2B5EF4-FFF2-40B4-BE49-F238E27FC236}">
                <a16:creationId xmlns:a16="http://schemas.microsoft.com/office/drawing/2014/main" id="{D277D11F-488C-48CA-AF16-CB470C9F22B1}"/>
              </a:ext>
            </a:extLst>
          </p:cNvPr>
          <p:cNvSpPr/>
          <p:nvPr/>
        </p:nvSpPr>
        <p:spPr>
          <a:xfrm>
            <a:off x="4932363" y="3213100"/>
            <a:ext cx="935037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12" name="11 Yuvarlatılmış Dikdörtgen">
            <a:extLst>
              <a:ext uri="{FF2B5EF4-FFF2-40B4-BE49-F238E27FC236}">
                <a16:creationId xmlns:a16="http://schemas.microsoft.com/office/drawing/2014/main" id="{046B5C30-AAC7-494B-931D-58922547EF7A}"/>
              </a:ext>
            </a:extLst>
          </p:cNvPr>
          <p:cNvSpPr/>
          <p:nvPr/>
        </p:nvSpPr>
        <p:spPr>
          <a:xfrm>
            <a:off x="2627313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15" name="14 Yuvarlatılmış Dikdörtgen">
            <a:extLst>
              <a:ext uri="{FF2B5EF4-FFF2-40B4-BE49-F238E27FC236}">
                <a16:creationId xmlns:a16="http://schemas.microsoft.com/office/drawing/2014/main" id="{902592B8-1A94-4C8E-B9ED-0E16849AB638}"/>
              </a:ext>
            </a:extLst>
          </p:cNvPr>
          <p:cNvSpPr/>
          <p:nvPr/>
        </p:nvSpPr>
        <p:spPr>
          <a:xfrm>
            <a:off x="3779838" y="3213100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29" name="28 Oval">
            <a:extLst>
              <a:ext uri="{FF2B5EF4-FFF2-40B4-BE49-F238E27FC236}">
                <a16:creationId xmlns:a16="http://schemas.microsoft.com/office/drawing/2014/main" id="{5F6FA1B5-B2C1-446C-A981-BD5C03C80F23}"/>
              </a:ext>
            </a:extLst>
          </p:cNvPr>
          <p:cNvSpPr/>
          <p:nvPr/>
        </p:nvSpPr>
        <p:spPr>
          <a:xfrm>
            <a:off x="3959225" y="112713"/>
            <a:ext cx="576263" cy="574675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20" name="1 Yuvarlatılmış Dikdörtgen">
            <a:extLst>
              <a:ext uri="{FF2B5EF4-FFF2-40B4-BE49-F238E27FC236}">
                <a16:creationId xmlns:a16="http://schemas.microsoft.com/office/drawing/2014/main" id="{157D1815-EF6E-4561-95FF-80F2C6E9B276}"/>
              </a:ext>
            </a:extLst>
          </p:cNvPr>
          <p:cNvSpPr/>
          <p:nvPr/>
        </p:nvSpPr>
        <p:spPr>
          <a:xfrm>
            <a:off x="2586038" y="836613"/>
            <a:ext cx="936625" cy="863600"/>
          </a:xfrm>
          <a:prstGeom prst="round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4000" dirty="0">
                <a:solidFill>
                  <a:schemeClr val="tx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1" name="27 Oval">
            <a:extLst>
              <a:ext uri="{FF2B5EF4-FFF2-40B4-BE49-F238E27FC236}">
                <a16:creationId xmlns:a16="http://schemas.microsoft.com/office/drawing/2014/main" id="{4611DCF8-F9A4-43FF-A913-CC3A7049DEF4}"/>
              </a:ext>
            </a:extLst>
          </p:cNvPr>
          <p:cNvSpPr/>
          <p:nvPr/>
        </p:nvSpPr>
        <p:spPr>
          <a:xfrm>
            <a:off x="2801938" y="188913"/>
            <a:ext cx="504825" cy="515937"/>
          </a:xfrm>
          <a:prstGeom prst="ellipse">
            <a:avLst/>
          </a:prstGeom>
          <a:solidFill>
            <a:srgbClr val="FF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r-TR" sz="2400" dirty="0">
                <a:solidFill>
                  <a:schemeClr val="bg1"/>
                </a:solidFill>
                <a:latin typeface="Yavuz Bagis Dik Temel" panose="020F0503040000020004" pitchFamily="34" charset="-94"/>
              </a:rPr>
              <a:t>1</a:t>
            </a:r>
          </a:p>
        </p:txBody>
      </p:sp>
      <p:pic>
        <p:nvPicPr>
          <p:cNvPr id="33805" name="Picture 4" descr="Oyuncak araba kullanan çocuk gifi">
            <a:extLst>
              <a:ext uri="{FF2B5EF4-FFF2-40B4-BE49-F238E27FC236}">
                <a16:creationId xmlns:a16="http://schemas.microsoft.com/office/drawing/2014/main" id="{3B9DEADC-4BD1-4B91-991B-113D775A06A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164013"/>
            <a:ext cx="2439988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6" name="Picture 6" descr="Nio transparent GIF - Find on GIFER">
            <a:extLst>
              <a:ext uri="{FF2B5EF4-FFF2-40B4-BE49-F238E27FC236}">
                <a16:creationId xmlns:a16="http://schemas.microsoft.com/office/drawing/2014/main" id="{60084EDD-C6C6-487C-88C2-7FA9900DDD3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687388"/>
            <a:ext cx="169227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7" name="Picture 6" descr="Nio transparent GIF - Find on GIFER">
            <a:extLst>
              <a:ext uri="{FF2B5EF4-FFF2-40B4-BE49-F238E27FC236}">
                <a16:creationId xmlns:a16="http://schemas.microsoft.com/office/drawing/2014/main" id="{CBDA9456-16F7-4BD7-B231-52E5AA7579A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959225"/>
            <a:ext cx="1692275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8" name="Picture 6" descr="Nio transparent GIF - Find on GIFER">
            <a:extLst>
              <a:ext uri="{FF2B5EF4-FFF2-40B4-BE49-F238E27FC236}">
                <a16:creationId xmlns:a16="http://schemas.microsoft.com/office/drawing/2014/main" id="{555FF731-D257-46E5-BCBC-182D7998A09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3863"/>
            <a:ext cx="1692275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29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 descr="Meşe">
            <a:extLst>
              <a:ext uri="{FF2B5EF4-FFF2-40B4-BE49-F238E27FC236}">
                <a16:creationId xmlns:a16="http://schemas.microsoft.com/office/drawing/2014/main" id="{93950FA4-D4C6-4CA3-8009-2AF735F88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773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291" name="Line 3">
            <a:extLst>
              <a:ext uri="{FF2B5EF4-FFF2-40B4-BE49-F238E27FC236}">
                <a16:creationId xmlns:a16="http://schemas.microsoft.com/office/drawing/2014/main" id="{2823B51D-A29E-4148-8A9C-546A784F673F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417763"/>
            <a:ext cx="309721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2" name="AutoShape 4" descr="Meşe">
            <a:extLst>
              <a:ext uri="{FF2B5EF4-FFF2-40B4-BE49-F238E27FC236}">
                <a16:creationId xmlns:a16="http://schemas.microsoft.com/office/drawing/2014/main" id="{C4F6B18F-0324-48EC-8A9D-61C8FBB98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17700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3</a:t>
            </a:r>
          </a:p>
        </p:txBody>
      </p:sp>
      <p:sp>
        <p:nvSpPr>
          <p:cNvPr id="12293" name="AutoShape 5" descr="Meşe">
            <a:extLst>
              <a:ext uri="{FF2B5EF4-FFF2-40B4-BE49-F238E27FC236}">
                <a16:creationId xmlns:a16="http://schemas.microsoft.com/office/drawing/2014/main" id="{C019E229-317D-4814-911A-3FADB857C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294" name="AutoShape 6" descr="Meşe">
            <a:extLst>
              <a:ext uri="{FF2B5EF4-FFF2-40B4-BE49-F238E27FC236}">
                <a16:creationId xmlns:a16="http://schemas.microsoft.com/office/drawing/2014/main" id="{EBF9F6E1-C329-4C71-9EDC-046E3F35B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295" name="AutoShape 7" descr="Meşe">
            <a:extLst>
              <a:ext uri="{FF2B5EF4-FFF2-40B4-BE49-F238E27FC236}">
                <a16:creationId xmlns:a16="http://schemas.microsoft.com/office/drawing/2014/main" id="{AE149395-5A1E-4A65-BC91-0868EDE6A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296" name="AutoShape 8" descr="Meşe">
            <a:extLst>
              <a:ext uri="{FF2B5EF4-FFF2-40B4-BE49-F238E27FC236}">
                <a16:creationId xmlns:a16="http://schemas.microsoft.com/office/drawing/2014/main" id="{B2EA1261-6105-4F4D-BB88-9F9F87281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297" name="AutoShape 9" descr="Meşe">
            <a:extLst>
              <a:ext uri="{FF2B5EF4-FFF2-40B4-BE49-F238E27FC236}">
                <a16:creationId xmlns:a16="http://schemas.microsoft.com/office/drawing/2014/main" id="{1BA401B8-807A-42A5-8D82-80759CBB0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298" name="AutoShape 10" descr="Meşe">
            <a:extLst>
              <a:ext uri="{FF2B5EF4-FFF2-40B4-BE49-F238E27FC236}">
                <a16:creationId xmlns:a16="http://schemas.microsoft.com/office/drawing/2014/main" id="{44E002F6-B378-4C67-A1A4-FF7C9A5F6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6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299" name="AutoShape 11" descr="Meşe">
            <a:extLst>
              <a:ext uri="{FF2B5EF4-FFF2-40B4-BE49-F238E27FC236}">
                <a16:creationId xmlns:a16="http://schemas.microsoft.com/office/drawing/2014/main" id="{D9F33845-0033-468F-AEC3-C2CED26E1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3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00" name="AutoShape 12" descr="Meşe">
            <a:extLst>
              <a:ext uri="{FF2B5EF4-FFF2-40B4-BE49-F238E27FC236}">
                <a16:creationId xmlns:a16="http://schemas.microsoft.com/office/drawing/2014/main" id="{62348C11-8B1A-4419-B3A8-9B92EC08A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01" name="AutoShape 13" descr="Meşe">
            <a:extLst>
              <a:ext uri="{FF2B5EF4-FFF2-40B4-BE49-F238E27FC236}">
                <a16:creationId xmlns:a16="http://schemas.microsoft.com/office/drawing/2014/main" id="{ABBE99F9-C3A7-44D5-87A0-F377A286D7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02" name="AutoShape 14" descr="Meşe">
            <a:extLst>
              <a:ext uri="{FF2B5EF4-FFF2-40B4-BE49-F238E27FC236}">
                <a16:creationId xmlns:a16="http://schemas.microsoft.com/office/drawing/2014/main" id="{D38B42D9-AFC2-4894-B628-580697A0E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03" name="AutoShape 15" descr="Meşe">
            <a:extLst>
              <a:ext uri="{FF2B5EF4-FFF2-40B4-BE49-F238E27FC236}">
                <a16:creationId xmlns:a16="http://schemas.microsoft.com/office/drawing/2014/main" id="{33F45D77-6D17-4E93-BD4B-EFB8C1EA5D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04" name="AutoShape 16" descr="Meşe">
            <a:extLst>
              <a:ext uri="{FF2B5EF4-FFF2-40B4-BE49-F238E27FC236}">
                <a16:creationId xmlns:a16="http://schemas.microsoft.com/office/drawing/2014/main" id="{82D5CC79-54DA-4A19-A3AC-55AD7F321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05" name="AutoShape 17" descr="Meşe">
            <a:extLst>
              <a:ext uri="{FF2B5EF4-FFF2-40B4-BE49-F238E27FC236}">
                <a16:creationId xmlns:a16="http://schemas.microsoft.com/office/drawing/2014/main" id="{2CBFE882-EE82-452E-9DF4-60E9D6F10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06" name="AutoShape 18" descr="Meşe">
            <a:extLst>
              <a:ext uri="{FF2B5EF4-FFF2-40B4-BE49-F238E27FC236}">
                <a16:creationId xmlns:a16="http://schemas.microsoft.com/office/drawing/2014/main" id="{FF05AABC-7565-4857-94A0-6036747A9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07" name="AutoShape 19" descr="Meşe">
            <a:extLst>
              <a:ext uri="{FF2B5EF4-FFF2-40B4-BE49-F238E27FC236}">
                <a16:creationId xmlns:a16="http://schemas.microsoft.com/office/drawing/2014/main" id="{D9640406-7859-4824-8E51-F5D8F0D6A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08" name="AutoShape 20" descr="Meşe">
            <a:extLst>
              <a:ext uri="{FF2B5EF4-FFF2-40B4-BE49-F238E27FC236}">
                <a16:creationId xmlns:a16="http://schemas.microsoft.com/office/drawing/2014/main" id="{65B80737-19E3-4B27-A5B6-0F93AC28E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1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09" name="AutoShape 21" descr="Meşe">
            <a:extLst>
              <a:ext uri="{FF2B5EF4-FFF2-40B4-BE49-F238E27FC236}">
                <a16:creationId xmlns:a16="http://schemas.microsoft.com/office/drawing/2014/main" id="{AA1058FD-0D0B-4852-9D01-1B7913210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10" name="AutoShape 22" descr="Meşe">
            <a:extLst>
              <a:ext uri="{FF2B5EF4-FFF2-40B4-BE49-F238E27FC236}">
                <a16:creationId xmlns:a16="http://schemas.microsoft.com/office/drawing/2014/main" id="{23DCBE16-6DC6-45A5-B785-7FB623BE1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5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11" name="AutoShape 23" descr="Meşe">
            <a:extLst>
              <a:ext uri="{FF2B5EF4-FFF2-40B4-BE49-F238E27FC236}">
                <a16:creationId xmlns:a16="http://schemas.microsoft.com/office/drawing/2014/main" id="{10EA2E07-5C41-43C1-9E8C-C8FECB892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8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12" name="AutoShape 24" descr="Meşe">
            <a:extLst>
              <a:ext uri="{FF2B5EF4-FFF2-40B4-BE49-F238E27FC236}">
                <a16:creationId xmlns:a16="http://schemas.microsoft.com/office/drawing/2014/main" id="{4F7B98DB-B20D-4359-843B-A894DCAC5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13" name="AutoShape 25" descr="Meşe">
            <a:extLst>
              <a:ext uri="{FF2B5EF4-FFF2-40B4-BE49-F238E27FC236}">
                <a16:creationId xmlns:a16="http://schemas.microsoft.com/office/drawing/2014/main" id="{25A25A46-4F08-44EC-9164-689498508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2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14" name="AutoShape 26" descr="Meşe">
            <a:extLst>
              <a:ext uri="{FF2B5EF4-FFF2-40B4-BE49-F238E27FC236}">
                <a16:creationId xmlns:a16="http://schemas.microsoft.com/office/drawing/2014/main" id="{6E1FED03-F8BF-4A17-A022-EF29FD1522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15" name="AutoShape 27" descr="Meşe">
            <a:extLst>
              <a:ext uri="{FF2B5EF4-FFF2-40B4-BE49-F238E27FC236}">
                <a16:creationId xmlns:a16="http://schemas.microsoft.com/office/drawing/2014/main" id="{8B65A59A-BBB6-467C-9DE5-409F6AD1EE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16" name="AutoShape 28" descr="Meşe">
            <a:extLst>
              <a:ext uri="{FF2B5EF4-FFF2-40B4-BE49-F238E27FC236}">
                <a16:creationId xmlns:a16="http://schemas.microsoft.com/office/drawing/2014/main" id="{23319A40-88F6-4CA0-8EF5-62DAA375E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17" name="AutoShape 29" descr="Meşe">
            <a:extLst>
              <a:ext uri="{FF2B5EF4-FFF2-40B4-BE49-F238E27FC236}">
                <a16:creationId xmlns:a16="http://schemas.microsoft.com/office/drawing/2014/main" id="{12B35856-18D2-4473-B066-C23960232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18" name="AutoShape 30" descr="Meşe">
            <a:extLst>
              <a:ext uri="{FF2B5EF4-FFF2-40B4-BE49-F238E27FC236}">
                <a16:creationId xmlns:a16="http://schemas.microsoft.com/office/drawing/2014/main" id="{2D6BC3BA-E711-4BBF-8032-5FE63B68A1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19" name="AutoShape 31" descr="Meşe">
            <a:extLst>
              <a:ext uri="{FF2B5EF4-FFF2-40B4-BE49-F238E27FC236}">
                <a16:creationId xmlns:a16="http://schemas.microsoft.com/office/drawing/2014/main" id="{B47B012D-7C5E-4517-BD7B-638ECCAD7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20" name="AutoShape 32" descr="Meşe">
            <a:extLst>
              <a:ext uri="{FF2B5EF4-FFF2-40B4-BE49-F238E27FC236}">
                <a16:creationId xmlns:a16="http://schemas.microsoft.com/office/drawing/2014/main" id="{38A3F2D2-5462-43DD-9209-4CCEE0427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2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21" name="AutoShape 33" descr="Meşe">
            <a:extLst>
              <a:ext uri="{FF2B5EF4-FFF2-40B4-BE49-F238E27FC236}">
                <a16:creationId xmlns:a16="http://schemas.microsoft.com/office/drawing/2014/main" id="{7C663AA8-5D51-478A-906C-5BC74F85D3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22" name="AutoShape 34" descr="Meşe">
            <a:extLst>
              <a:ext uri="{FF2B5EF4-FFF2-40B4-BE49-F238E27FC236}">
                <a16:creationId xmlns:a16="http://schemas.microsoft.com/office/drawing/2014/main" id="{CF35825D-5AD6-4F2B-9D71-2FA13638E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23" name="AutoShape 35" descr="Meşe">
            <a:extLst>
              <a:ext uri="{FF2B5EF4-FFF2-40B4-BE49-F238E27FC236}">
                <a16:creationId xmlns:a16="http://schemas.microsoft.com/office/drawing/2014/main" id="{269F855A-14D5-48C1-BCCD-E23C092A9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24" name="AutoShape 36" descr="Meşe">
            <a:extLst>
              <a:ext uri="{FF2B5EF4-FFF2-40B4-BE49-F238E27FC236}">
                <a16:creationId xmlns:a16="http://schemas.microsoft.com/office/drawing/2014/main" id="{09C7CC04-B9AC-4E9C-8C3E-8776DC9F1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6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25" name="AutoShape 37" descr="Meşe">
            <a:extLst>
              <a:ext uri="{FF2B5EF4-FFF2-40B4-BE49-F238E27FC236}">
                <a16:creationId xmlns:a16="http://schemas.microsoft.com/office/drawing/2014/main" id="{C92155BF-FAC7-4197-A9B5-E00AC8367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3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26" name="AutoShape 38" descr="Meşe">
            <a:extLst>
              <a:ext uri="{FF2B5EF4-FFF2-40B4-BE49-F238E27FC236}">
                <a16:creationId xmlns:a16="http://schemas.microsoft.com/office/drawing/2014/main" id="{A3621021-444C-4E17-A92D-31982EC74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27" name="AutoShape 39" descr="Meşe">
            <a:extLst>
              <a:ext uri="{FF2B5EF4-FFF2-40B4-BE49-F238E27FC236}">
                <a16:creationId xmlns:a16="http://schemas.microsoft.com/office/drawing/2014/main" id="{6A230253-EDD0-45C0-AF23-DEE7518C7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28" name="AutoShape 40" descr="Meşe">
            <a:extLst>
              <a:ext uri="{FF2B5EF4-FFF2-40B4-BE49-F238E27FC236}">
                <a16:creationId xmlns:a16="http://schemas.microsoft.com/office/drawing/2014/main" id="{F3202225-D643-4BDE-AFBF-56DE843C2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29" name="AutoShape 41" descr="Meşe">
            <a:extLst>
              <a:ext uri="{FF2B5EF4-FFF2-40B4-BE49-F238E27FC236}">
                <a16:creationId xmlns:a16="http://schemas.microsoft.com/office/drawing/2014/main" id="{E77C125F-A2B1-4F87-95CC-7E8DCDDA5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30" name="AutoShape 42" descr="Meşe">
            <a:extLst>
              <a:ext uri="{FF2B5EF4-FFF2-40B4-BE49-F238E27FC236}">
                <a16:creationId xmlns:a16="http://schemas.microsoft.com/office/drawing/2014/main" id="{571E6B33-95B4-4729-B273-20656003E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0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31" name="AutoShape 43" descr="Meşe">
            <a:extLst>
              <a:ext uri="{FF2B5EF4-FFF2-40B4-BE49-F238E27FC236}">
                <a16:creationId xmlns:a16="http://schemas.microsoft.com/office/drawing/2014/main" id="{20D0E3D5-43BC-4D67-B2F7-AA56766E3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32" name="AutoShape 44" descr="Meşe">
            <a:extLst>
              <a:ext uri="{FF2B5EF4-FFF2-40B4-BE49-F238E27FC236}">
                <a16:creationId xmlns:a16="http://schemas.microsoft.com/office/drawing/2014/main" id="{E81F8C6C-DE07-46FF-AA12-370EF38F4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33" name="AutoShape 45" descr="Meşe">
            <a:extLst>
              <a:ext uri="{FF2B5EF4-FFF2-40B4-BE49-F238E27FC236}">
                <a16:creationId xmlns:a16="http://schemas.microsoft.com/office/drawing/2014/main" id="{9249D995-1BE1-49A6-AE8C-1D6391E56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7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34" name="AutoShape 46" descr="Meşe">
            <a:extLst>
              <a:ext uri="{FF2B5EF4-FFF2-40B4-BE49-F238E27FC236}">
                <a16:creationId xmlns:a16="http://schemas.microsoft.com/office/drawing/2014/main" id="{FDFCEEBB-FFB8-4C4C-977F-33314F663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35" name="AutoShape 47" descr="Meşe">
            <a:extLst>
              <a:ext uri="{FF2B5EF4-FFF2-40B4-BE49-F238E27FC236}">
                <a16:creationId xmlns:a16="http://schemas.microsoft.com/office/drawing/2014/main" id="{B3D0DB7C-FFCB-4A2E-BB1A-1C1710DCC7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36" name="AutoShape 48" descr="Meşe">
            <a:extLst>
              <a:ext uri="{FF2B5EF4-FFF2-40B4-BE49-F238E27FC236}">
                <a16:creationId xmlns:a16="http://schemas.microsoft.com/office/drawing/2014/main" id="{98CB159E-64A7-43B4-8C94-86A92F14B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9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37" name="AutoShape 49" descr="Meşe">
            <a:extLst>
              <a:ext uri="{FF2B5EF4-FFF2-40B4-BE49-F238E27FC236}">
                <a16:creationId xmlns:a16="http://schemas.microsoft.com/office/drawing/2014/main" id="{05CACDC2-A6F6-4825-B69B-17004A027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6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38" name="AutoShape 50" descr="Meşe">
            <a:extLst>
              <a:ext uri="{FF2B5EF4-FFF2-40B4-BE49-F238E27FC236}">
                <a16:creationId xmlns:a16="http://schemas.microsoft.com/office/drawing/2014/main" id="{B4E82CA4-6141-4DF5-A66D-40E930D62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39" name="AutoShape 51" descr="Meşe">
            <a:extLst>
              <a:ext uri="{FF2B5EF4-FFF2-40B4-BE49-F238E27FC236}">
                <a16:creationId xmlns:a16="http://schemas.microsoft.com/office/drawing/2014/main" id="{E9B3C763-A457-4B79-A6E3-29DB8A5A7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40" name="AutoShape 52" descr="Meşe">
            <a:extLst>
              <a:ext uri="{FF2B5EF4-FFF2-40B4-BE49-F238E27FC236}">
                <a16:creationId xmlns:a16="http://schemas.microsoft.com/office/drawing/2014/main" id="{DEE6FACC-5A31-4067-80BE-850E89107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41" name="AutoShape 53" descr="Meşe">
            <a:extLst>
              <a:ext uri="{FF2B5EF4-FFF2-40B4-BE49-F238E27FC236}">
                <a16:creationId xmlns:a16="http://schemas.microsoft.com/office/drawing/2014/main" id="{855C6682-EF9A-47C3-A163-36A243AA1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42" name="AutoShape 54" descr="Meşe">
            <a:extLst>
              <a:ext uri="{FF2B5EF4-FFF2-40B4-BE49-F238E27FC236}">
                <a16:creationId xmlns:a16="http://schemas.microsoft.com/office/drawing/2014/main" id="{34482982-D9D6-46AC-B0CA-84A747123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43" name="AutoShape 55" descr="Meşe">
            <a:extLst>
              <a:ext uri="{FF2B5EF4-FFF2-40B4-BE49-F238E27FC236}">
                <a16:creationId xmlns:a16="http://schemas.microsoft.com/office/drawing/2014/main" id="{BF3FD2BF-47D7-44C4-A419-3E9B25D2CD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7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44" name="AutoShape 56" descr="Meşe">
            <a:extLst>
              <a:ext uri="{FF2B5EF4-FFF2-40B4-BE49-F238E27FC236}">
                <a16:creationId xmlns:a16="http://schemas.microsoft.com/office/drawing/2014/main" id="{1555FC1B-0851-4C68-8093-77F84B81E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4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45" name="AutoShape 57" descr="Meşe">
            <a:extLst>
              <a:ext uri="{FF2B5EF4-FFF2-40B4-BE49-F238E27FC236}">
                <a16:creationId xmlns:a16="http://schemas.microsoft.com/office/drawing/2014/main" id="{F8C50E0E-F11E-4C39-83DB-83B5D2DE5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1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46" name="AutoShape 58" descr="Meşe">
            <a:extLst>
              <a:ext uri="{FF2B5EF4-FFF2-40B4-BE49-F238E27FC236}">
                <a16:creationId xmlns:a16="http://schemas.microsoft.com/office/drawing/2014/main" id="{ECE65C22-0DCC-4F54-A61D-0D0E6ABCF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3</a:t>
            </a:r>
          </a:p>
        </p:txBody>
      </p:sp>
      <p:sp>
        <p:nvSpPr>
          <p:cNvPr id="12347" name="Line 59">
            <a:extLst>
              <a:ext uri="{FF2B5EF4-FFF2-40B4-BE49-F238E27FC236}">
                <a16:creationId xmlns:a16="http://schemas.microsoft.com/office/drawing/2014/main" id="{DD62596F-9EA4-4E94-B4D1-87884487C84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2922588"/>
            <a:ext cx="280987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48" name="AutoShape 60" descr="Meşe">
            <a:extLst>
              <a:ext uri="{FF2B5EF4-FFF2-40B4-BE49-F238E27FC236}">
                <a16:creationId xmlns:a16="http://schemas.microsoft.com/office/drawing/2014/main" id="{DE17815B-4105-4E23-AEF5-3EF3810B9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2018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6</a:t>
            </a:r>
          </a:p>
        </p:txBody>
      </p:sp>
      <p:sp>
        <p:nvSpPr>
          <p:cNvPr id="12349" name="Line 61">
            <a:extLst>
              <a:ext uri="{FF2B5EF4-FFF2-40B4-BE49-F238E27FC236}">
                <a16:creationId xmlns:a16="http://schemas.microsoft.com/office/drawing/2014/main" id="{F8576E36-F12D-4E5C-97CF-2312FCFC718C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1985963"/>
            <a:ext cx="33845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50" name="AutoShape 62" descr="Meşe">
            <a:extLst>
              <a:ext uri="{FF2B5EF4-FFF2-40B4-BE49-F238E27FC236}">
                <a16:creationId xmlns:a16="http://schemas.microsoft.com/office/drawing/2014/main" id="{39FCA2C8-B728-4545-A415-44F68B564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336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9</a:t>
            </a:r>
          </a:p>
        </p:txBody>
      </p:sp>
      <p:sp>
        <p:nvSpPr>
          <p:cNvPr id="12351" name="Line 63">
            <a:extLst>
              <a:ext uri="{FF2B5EF4-FFF2-40B4-BE49-F238E27FC236}">
                <a16:creationId xmlns:a16="http://schemas.microsoft.com/office/drawing/2014/main" id="{38FFF773-05E5-4E2B-BCB4-A51D5AC71E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7688" y="3282950"/>
            <a:ext cx="251936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52" name="AutoShape 64" descr="Meşe">
            <a:extLst>
              <a:ext uri="{FF2B5EF4-FFF2-40B4-BE49-F238E27FC236}">
                <a16:creationId xmlns:a16="http://schemas.microsoft.com/office/drawing/2014/main" id="{0394E4B4-6057-4504-B6BB-3D192C847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0670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12</a:t>
            </a:r>
          </a:p>
        </p:txBody>
      </p:sp>
      <p:sp>
        <p:nvSpPr>
          <p:cNvPr id="12353" name="Line 65">
            <a:extLst>
              <a:ext uri="{FF2B5EF4-FFF2-40B4-BE49-F238E27FC236}">
                <a16:creationId xmlns:a16="http://schemas.microsoft.com/office/drawing/2014/main" id="{B2456C1F-C3B7-4714-B33E-6951F650E759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6463" y="3714750"/>
            <a:ext cx="2160587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54" name="AutoShape 66" descr="Meşe">
            <a:extLst>
              <a:ext uri="{FF2B5EF4-FFF2-40B4-BE49-F238E27FC236}">
                <a16:creationId xmlns:a16="http://schemas.microsoft.com/office/drawing/2014/main" id="{6953DA69-D39C-4EFE-A60D-F6C262A35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4988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15</a:t>
            </a:r>
          </a:p>
        </p:txBody>
      </p:sp>
      <p:sp>
        <p:nvSpPr>
          <p:cNvPr id="12355" name="Line 67">
            <a:extLst>
              <a:ext uri="{FF2B5EF4-FFF2-40B4-BE49-F238E27FC236}">
                <a16:creationId xmlns:a16="http://schemas.microsoft.com/office/drawing/2014/main" id="{067E824B-CACF-48E8-A48D-0D3460CF5E28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9850" y="4146550"/>
            <a:ext cx="17272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56" name="AutoShape 68" descr="Meşe">
            <a:extLst>
              <a:ext uri="{FF2B5EF4-FFF2-40B4-BE49-F238E27FC236}">
                <a16:creationId xmlns:a16="http://schemas.microsoft.com/office/drawing/2014/main" id="{1E5A7F49-AB66-4FFA-A0E3-B46E09301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9306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18</a:t>
            </a:r>
          </a:p>
        </p:txBody>
      </p:sp>
      <p:sp>
        <p:nvSpPr>
          <p:cNvPr id="12357" name="Line 69">
            <a:extLst>
              <a:ext uri="{FF2B5EF4-FFF2-40B4-BE49-F238E27FC236}">
                <a16:creationId xmlns:a16="http://schemas.microsoft.com/office/drawing/2014/main" id="{E442D7D0-D2B5-42F5-A4A1-1E6A59F74A0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4651375"/>
            <a:ext cx="13684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58" name="AutoShape 70" descr="Meşe">
            <a:extLst>
              <a:ext uri="{FF2B5EF4-FFF2-40B4-BE49-F238E27FC236}">
                <a16:creationId xmlns:a16="http://schemas.microsoft.com/office/drawing/2014/main" id="{A1C22614-68FD-4623-A10D-32E040AD7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3624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 </a:t>
            </a:r>
            <a:r>
              <a:rPr lang="tr-TR" altLang="tr-TR" sz="280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12359" name="Line 71">
            <a:extLst>
              <a:ext uri="{FF2B5EF4-FFF2-40B4-BE49-F238E27FC236}">
                <a16:creationId xmlns:a16="http://schemas.microsoft.com/office/drawing/2014/main" id="{E8DB7176-5948-400F-99AD-7FE783D54453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5083175"/>
            <a:ext cx="10096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60" name="AutoShape 72" descr="Meşe">
            <a:extLst>
              <a:ext uri="{FF2B5EF4-FFF2-40B4-BE49-F238E27FC236}">
                <a16:creationId xmlns:a16="http://schemas.microsoft.com/office/drawing/2014/main" id="{F7A432E0-195B-45D2-AA97-F29E1D379E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7942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 </a:t>
            </a:r>
            <a:r>
              <a:rPr lang="tr-TR" altLang="tr-TR" sz="2800"/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24</a:t>
            </a:r>
          </a:p>
        </p:txBody>
      </p:sp>
      <p:sp>
        <p:nvSpPr>
          <p:cNvPr id="12361" name="Line 73">
            <a:extLst>
              <a:ext uri="{FF2B5EF4-FFF2-40B4-BE49-F238E27FC236}">
                <a16:creationId xmlns:a16="http://schemas.microsoft.com/office/drawing/2014/main" id="{79508F68-BF31-4437-80DE-D2A28BB6468B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5370513"/>
            <a:ext cx="7207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62" name="AutoShape 74" descr="Meşe">
            <a:extLst>
              <a:ext uri="{FF2B5EF4-FFF2-40B4-BE49-F238E27FC236}">
                <a16:creationId xmlns:a16="http://schemas.microsoft.com/office/drawing/2014/main" id="{311C6FAA-492D-4481-A946-EEE6A2C1D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638" y="5226050"/>
            <a:ext cx="2159000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27</a:t>
            </a:r>
          </a:p>
        </p:txBody>
      </p:sp>
      <p:sp>
        <p:nvSpPr>
          <p:cNvPr id="12363" name="Line 75">
            <a:extLst>
              <a:ext uri="{FF2B5EF4-FFF2-40B4-BE49-F238E27FC236}">
                <a16:creationId xmlns:a16="http://schemas.microsoft.com/office/drawing/2014/main" id="{274CDD4D-ECA1-4E30-A1D8-4A8189A936B4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125" y="5875338"/>
            <a:ext cx="2889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64" name="AutoShape 76" descr="Meşe">
            <a:extLst>
              <a:ext uri="{FF2B5EF4-FFF2-40B4-BE49-F238E27FC236}">
                <a16:creationId xmlns:a16="http://schemas.microsoft.com/office/drawing/2014/main" id="{965D32D4-7943-4751-8301-4264C7B58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5659438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10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3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30</a:t>
            </a:r>
          </a:p>
        </p:txBody>
      </p:sp>
      <p:sp>
        <p:nvSpPr>
          <p:cNvPr id="12365" name="AutoShape 77">
            <a:extLst>
              <a:ext uri="{FF2B5EF4-FFF2-40B4-BE49-F238E27FC236}">
                <a16:creationId xmlns:a16="http://schemas.microsoft.com/office/drawing/2014/main" id="{2125F23A-19A2-4AA0-A4EC-1D6FEEAAC1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6092825"/>
            <a:ext cx="1008063" cy="287338"/>
          </a:xfrm>
          <a:prstGeom prst="curvedUpArrow">
            <a:avLst>
              <a:gd name="adj1" fmla="val 32046"/>
              <a:gd name="adj2" fmla="val 102211"/>
              <a:gd name="adj3" fmla="val 187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2367" name="AutoShape 79">
            <a:extLst>
              <a:ext uri="{FF2B5EF4-FFF2-40B4-BE49-F238E27FC236}">
                <a16:creationId xmlns:a16="http://schemas.microsoft.com/office/drawing/2014/main" id="{6E80C6D7-0FD3-4768-9442-47086C706A50}"/>
              </a:ext>
            </a:extLst>
          </p:cNvPr>
          <p:cNvSpPr>
            <a:spLocks noChangeArrowheads="1"/>
          </p:cNvSpPr>
          <p:nvPr/>
        </p:nvSpPr>
        <p:spPr bwMode="auto">
          <a:xfrm rot="10487397">
            <a:off x="7094538" y="1333500"/>
            <a:ext cx="863600" cy="358775"/>
          </a:xfrm>
          <a:prstGeom prst="curvedUpArrow">
            <a:avLst>
              <a:gd name="adj1" fmla="val 23803"/>
              <a:gd name="adj2" fmla="val 9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2368" name="Rectangle 80">
            <a:extLst>
              <a:ext uri="{FF2B5EF4-FFF2-40B4-BE49-F238E27FC236}">
                <a16:creationId xmlns:a16="http://schemas.microsoft.com/office/drawing/2014/main" id="{3C868119-E4E6-432B-B8C4-49E32F030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10525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12369" name="Rectangle 81">
            <a:extLst>
              <a:ext uri="{FF2B5EF4-FFF2-40B4-BE49-F238E27FC236}">
                <a16:creationId xmlns:a16="http://schemas.microsoft.com/office/drawing/2014/main" id="{F6C9930F-EE34-49D2-91CD-92C6209DB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1557338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12370" name="Rectangle 82">
            <a:extLst>
              <a:ext uri="{FF2B5EF4-FFF2-40B4-BE49-F238E27FC236}">
                <a16:creationId xmlns:a16="http://schemas.microsoft.com/office/drawing/2014/main" id="{E195CF8D-73E0-419E-ACD3-64EA41FDC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6092825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87" name="Rectangle 78">
            <a:extLst>
              <a:ext uri="{FF2B5EF4-FFF2-40B4-BE49-F238E27FC236}">
                <a16:creationId xmlns:a16="http://schemas.microsoft.com/office/drawing/2014/main" id="{CB8EB664-55F8-4F44-B7E9-5F8F4E431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9925" y="6561138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88" name="WordArt 84">
            <a:extLst>
              <a:ext uri="{FF2B5EF4-FFF2-40B4-BE49-F238E27FC236}">
                <a16:creationId xmlns:a16="http://schemas.microsoft.com/office/drawing/2014/main" id="{7BC664EC-9D0B-4436-A8E7-011A96CEC2B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17775" y="333375"/>
            <a:ext cx="4203700" cy="827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rPr>
              <a:t>3 ile Çarpalım</a:t>
            </a:r>
          </a:p>
        </p:txBody>
      </p:sp>
      <p:pic>
        <p:nvPicPr>
          <p:cNvPr id="7252" name="Picture 8" descr="Resim yapan çocuk gifi | Yeni Slayt">
            <a:extLst>
              <a:ext uri="{FF2B5EF4-FFF2-40B4-BE49-F238E27FC236}">
                <a16:creationId xmlns:a16="http://schemas.microsoft.com/office/drawing/2014/main" id="{89DDDECB-AC4B-4F1F-8E30-45E7A8475D7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822325"/>
            <a:ext cx="1617663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2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12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1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12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2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10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1000"/>
                                        <p:tgtEl>
                                          <p:spTgt spid="1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1000"/>
                                        <p:tgtEl>
                                          <p:spTgt spid="1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1000"/>
                                        <p:tgtEl>
                                          <p:spTgt spid="12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1000"/>
                                        <p:tgtEl>
                                          <p:spTgt spid="12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1000"/>
                                        <p:tgtEl>
                                          <p:spTgt spid="1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1000"/>
                                        <p:tgtEl>
                                          <p:spTgt spid="1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10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1000"/>
                                        <p:tgtEl>
                                          <p:spTgt spid="12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100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100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1000"/>
                                        <p:tgtEl>
                                          <p:spTgt spid="12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12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12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1000"/>
                                        <p:tgtEl>
                                          <p:spTgt spid="1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10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10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10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1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1000"/>
                                        <p:tgtEl>
                                          <p:spTgt spid="1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1000"/>
                                        <p:tgtEl>
                                          <p:spTgt spid="1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8" dur="1000"/>
                                        <p:tgtEl>
                                          <p:spTgt spid="1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 nodeType="clickPar">
                      <p:stCondLst>
                        <p:cond delay="indefinite"/>
                      </p:stCondLst>
                      <p:childTnLst>
                        <p:par>
                          <p:cTn id="2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1000"/>
                                        <p:tgtEl>
                                          <p:spTgt spid="12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1000"/>
                                        <p:tgtEl>
                                          <p:spTgt spid="12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 nodeType="clickPar">
                      <p:stCondLst>
                        <p:cond delay="indefinite"/>
                      </p:stCondLst>
                      <p:childTnLst>
                        <p:par>
                          <p:cTn id="3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1000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1000"/>
                                        <p:tgtEl>
                                          <p:spTgt spid="1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1000"/>
                                        <p:tgtEl>
                                          <p:spTgt spid="1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10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10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1000"/>
                                        <p:tgtEl>
                                          <p:spTgt spid="1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7" dur="1000"/>
                                        <p:tgtEl>
                                          <p:spTgt spid="1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1" dur="1000"/>
                                        <p:tgtEl>
                                          <p:spTgt spid="12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5" dur="1000"/>
                                        <p:tgtEl>
                                          <p:spTgt spid="1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1000"/>
                                        <p:tgtEl>
                                          <p:spTgt spid="1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 nodeType="clickPar">
                      <p:stCondLst>
                        <p:cond delay="indefinite"/>
                      </p:stCondLst>
                      <p:childTnLst>
                        <p:par>
                          <p:cTn id="3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4" dur="1000"/>
                                        <p:tgtEl>
                                          <p:spTgt spid="12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 nodeType="clickPar">
                      <p:stCondLst>
                        <p:cond delay="indefinite"/>
                      </p:stCondLst>
                      <p:childTnLst>
                        <p:par>
                          <p:cTn id="3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1000"/>
                                        <p:tgtEl>
                                          <p:spTgt spid="12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 nodeType="clickPar">
                      <p:stCondLst>
                        <p:cond delay="indefinite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2" grpId="0" animBg="1"/>
      <p:bldP spid="12293" grpId="0" animBg="1"/>
      <p:bldP spid="12294" grpId="0" animBg="1"/>
      <p:bldP spid="12295" grpId="0" animBg="1"/>
      <p:bldP spid="12296" grpId="0" animBg="1"/>
      <p:bldP spid="12297" grpId="0" animBg="1"/>
      <p:bldP spid="12298" grpId="0" animBg="1"/>
      <p:bldP spid="12299" grpId="0" animBg="1"/>
      <p:bldP spid="12300" grpId="0" animBg="1"/>
      <p:bldP spid="12301" grpId="0" animBg="1"/>
      <p:bldP spid="12302" grpId="0" animBg="1"/>
      <p:bldP spid="12303" grpId="0" animBg="1"/>
      <p:bldP spid="12304" grpId="0" animBg="1"/>
      <p:bldP spid="12305" grpId="0" animBg="1"/>
      <p:bldP spid="12306" grpId="0" animBg="1"/>
      <p:bldP spid="12307" grpId="0" animBg="1"/>
      <p:bldP spid="12308" grpId="0" animBg="1"/>
      <p:bldP spid="12309" grpId="0" animBg="1"/>
      <p:bldP spid="12310" grpId="0" animBg="1"/>
      <p:bldP spid="12311" grpId="0" animBg="1"/>
      <p:bldP spid="12312" grpId="0" animBg="1"/>
      <p:bldP spid="12313" grpId="0" animBg="1"/>
      <p:bldP spid="12314" grpId="0" animBg="1"/>
      <p:bldP spid="12315" grpId="0" animBg="1"/>
      <p:bldP spid="12316" grpId="0" animBg="1"/>
      <p:bldP spid="12317" grpId="0" animBg="1"/>
      <p:bldP spid="12318" grpId="0" animBg="1"/>
      <p:bldP spid="12319" grpId="0" animBg="1"/>
      <p:bldP spid="12320" grpId="0" animBg="1"/>
      <p:bldP spid="12321" grpId="0" animBg="1"/>
      <p:bldP spid="12322" grpId="0" animBg="1"/>
      <p:bldP spid="12323" grpId="0" animBg="1"/>
      <p:bldP spid="12324" grpId="0" animBg="1"/>
      <p:bldP spid="12325" grpId="0" animBg="1"/>
      <p:bldP spid="12326" grpId="0" animBg="1"/>
      <p:bldP spid="12327" grpId="0" animBg="1"/>
      <p:bldP spid="12328" grpId="0" animBg="1"/>
      <p:bldP spid="12329" grpId="0" animBg="1"/>
      <p:bldP spid="12330" grpId="0" animBg="1"/>
      <p:bldP spid="12331" grpId="0" animBg="1"/>
      <p:bldP spid="12332" grpId="0" animBg="1"/>
      <p:bldP spid="12333" grpId="0" animBg="1"/>
      <p:bldP spid="12334" grpId="0" animBg="1"/>
      <p:bldP spid="12335" grpId="0" animBg="1"/>
      <p:bldP spid="12336" grpId="0" animBg="1"/>
      <p:bldP spid="12337" grpId="0" animBg="1"/>
      <p:bldP spid="12338" grpId="0" animBg="1"/>
      <p:bldP spid="12339" grpId="0" animBg="1"/>
      <p:bldP spid="12340" grpId="0" animBg="1"/>
      <p:bldP spid="12341" grpId="0" animBg="1"/>
      <p:bldP spid="12342" grpId="0" animBg="1"/>
      <p:bldP spid="12343" grpId="0" animBg="1"/>
      <p:bldP spid="12344" grpId="0" animBg="1"/>
      <p:bldP spid="12345" grpId="0" animBg="1"/>
      <p:bldP spid="12346" grpId="0" animBg="1"/>
      <p:bldP spid="12348" grpId="0" animBg="1"/>
      <p:bldP spid="12350" grpId="0" animBg="1"/>
      <p:bldP spid="12352" grpId="0" animBg="1"/>
      <p:bldP spid="12354" grpId="0" animBg="1"/>
      <p:bldP spid="12356" grpId="0" animBg="1"/>
      <p:bldP spid="12358" grpId="0" animBg="1"/>
      <p:bldP spid="12360" grpId="0" animBg="1"/>
      <p:bldP spid="12362" grpId="0" animBg="1"/>
      <p:bldP spid="12364" grpId="0" animBg="1"/>
      <p:bldP spid="12365" grpId="0" animBg="1"/>
      <p:bldP spid="12367" grpId="0" animBg="1"/>
      <p:bldP spid="12368" grpId="0" animBg="1"/>
      <p:bldP spid="12369" grpId="0" animBg="1"/>
      <p:bldP spid="12370" grpId="0" animBg="1"/>
      <p:bldP spid="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Meşe">
            <a:extLst>
              <a:ext uri="{FF2B5EF4-FFF2-40B4-BE49-F238E27FC236}">
                <a16:creationId xmlns:a16="http://schemas.microsoft.com/office/drawing/2014/main" id="{95E2E602-899B-48C3-9031-111E39B53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773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15" name="Line 3">
            <a:extLst>
              <a:ext uri="{FF2B5EF4-FFF2-40B4-BE49-F238E27FC236}">
                <a16:creationId xmlns:a16="http://schemas.microsoft.com/office/drawing/2014/main" id="{B44B672E-07EA-4EBA-B71A-3A504DDF385C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417763"/>
            <a:ext cx="309721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6" name="AutoShape 4" descr="Meşe">
            <a:extLst>
              <a:ext uri="{FF2B5EF4-FFF2-40B4-BE49-F238E27FC236}">
                <a16:creationId xmlns:a16="http://schemas.microsoft.com/office/drawing/2014/main" id="{A60FC316-166A-4AC2-A9CB-CABA528D4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17700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4</a:t>
            </a:r>
          </a:p>
        </p:txBody>
      </p:sp>
      <p:sp>
        <p:nvSpPr>
          <p:cNvPr id="13317" name="AutoShape 5" descr="Meşe">
            <a:extLst>
              <a:ext uri="{FF2B5EF4-FFF2-40B4-BE49-F238E27FC236}">
                <a16:creationId xmlns:a16="http://schemas.microsoft.com/office/drawing/2014/main" id="{969E2A5A-F8CA-43F3-9195-9610882C3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18" name="AutoShape 6" descr="Meşe">
            <a:extLst>
              <a:ext uri="{FF2B5EF4-FFF2-40B4-BE49-F238E27FC236}">
                <a16:creationId xmlns:a16="http://schemas.microsoft.com/office/drawing/2014/main" id="{DF4218A8-3134-4203-A6B4-5AB9FFC960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19" name="AutoShape 7" descr="Meşe">
            <a:extLst>
              <a:ext uri="{FF2B5EF4-FFF2-40B4-BE49-F238E27FC236}">
                <a16:creationId xmlns:a16="http://schemas.microsoft.com/office/drawing/2014/main" id="{8E5383BE-8CA2-438F-B763-A5599A6692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20" name="AutoShape 8" descr="Meşe">
            <a:extLst>
              <a:ext uri="{FF2B5EF4-FFF2-40B4-BE49-F238E27FC236}">
                <a16:creationId xmlns:a16="http://schemas.microsoft.com/office/drawing/2014/main" id="{10BC709C-4CCC-4EEC-90A2-06A915757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21" name="AutoShape 9" descr="Meşe">
            <a:extLst>
              <a:ext uri="{FF2B5EF4-FFF2-40B4-BE49-F238E27FC236}">
                <a16:creationId xmlns:a16="http://schemas.microsoft.com/office/drawing/2014/main" id="{089A5289-8371-4A22-8CC5-DC61F985A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22" name="AutoShape 10" descr="Meşe">
            <a:extLst>
              <a:ext uri="{FF2B5EF4-FFF2-40B4-BE49-F238E27FC236}">
                <a16:creationId xmlns:a16="http://schemas.microsoft.com/office/drawing/2014/main" id="{9A5D65D0-D35B-48B5-A704-DA52D5AC5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6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23" name="AutoShape 11" descr="Meşe">
            <a:extLst>
              <a:ext uri="{FF2B5EF4-FFF2-40B4-BE49-F238E27FC236}">
                <a16:creationId xmlns:a16="http://schemas.microsoft.com/office/drawing/2014/main" id="{802F37C5-83BE-4BF2-8A44-476C7A8D6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3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24" name="AutoShape 12" descr="Meşe">
            <a:extLst>
              <a:ext uri="{FF2B5EF4-FFF2-40B4-BE49-F238E27FC236}">
                <a16:creationId xmlns:a16="http://schemas.microsoft.com/office/drawing/2014/main" id="{3C1FCA9C-5D83-4C8E-ACB9-1A2258A36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25" name="AutoShape 13" descr="Meşe">
            <a:extLst>
              <a:ext uri="{FF2B5EF4-FFF2-40B4-BE49-F238E27FC236}">
                <a16:creationId xmlns:a16="http://schemas.microsoft.com/office/drawing/2014/main" id="{DC7CFDEE-A7D0-472E-B1D1-E508CB97D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26" name="AutoShape 14" descr="Meşe">
            <a:extLst>
              <a:ext uri="{FF2B5EF4-FFF2-40B4-BE49-F238E27FC236}">
                <a16:creationId xmlns:a16="http://schemas.microsoft.com/office/drawing/2014/main" id="{0C18644F-6D06-4294-BD21-CC3FB75EF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27" name="AutoShape 15" descr="Meşe">
            <a:extLst>
              <a:ext uri="{FF2B5EF4-FFF2-40B4-BE49-F238E27FC236}">
                <a16:creationId xmlns:a16="http://schemas.microsoft.com/office/drawing/2014/main" id="{5C791A60-93FA-420E-8550-6BFAAEA8E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28" name="AutoShape 16" descr="Meşe">
            <a:extLst>
              <a:ext uri="{FF2B5EF4-FFF2-40B4-BE49-F238E27FC236}">
                <a16:creationId xmlns:a16="http://schemas.microsoft.com/office/drawing/2014/main" id="{A745FEC3-4FED-4E5B-BDF6-B305F6BBBB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29" name="AutoShape 17" descr="Meşe">
            <a:extLst>
              <a:ext uri="{FF2B5EF4-FFF2-40B4-BE49-F238E27FC236}">
                <a16:creationId xmlns:a16="http://schemas.microsoft.com/office/drawing/2014/main" id="{2F4E2307-636A-44B2-9A94-0941DBDE5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30" name="AutoShape 18" descr="Meşe">
            <a:extLst>
              <a:ext uri="{FF2B5EF4-FFF2-40B4-BE49-F238E27FC236}">
                <a16:creationId xmlns:a16="http://schemas.microsoft.com/office/drawing/2014/main" id="{7DD950EB-8CF0-4507-8804-A8D94AFEA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31" name="AutoShape 19" descr="Meşe">
            <a:extLst>
              <a:ext uri="{FF2B5EF4-FFF2-40B4-BE49-F238E27FC236}">
                <a16:creationId xmlns:a16="http://schemas.microsoft.com/office/drawing/2014/main" id="{419DE9C7-9638-4261-9934-0B1E55322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32" name="AutoShape 20" descr="Meşe">
            <a:extLst>
              <a:ext uri="{FF2B5EF4-FFF2-40B4-BE49-F238E27FC236}">
                <a16:creationId xmlns:a16="http://schemas.microsoft.com/office/drawing/2014/main" id="{5AD2A6E7-8E95-492D-8557-86EE3158F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1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33" name="AutoShape 21" descr="Meşe">
            <a:extLst>
              <a:ext uri="{FF2B5EF4-FFF2-40B4-BE49-F238E27FC236}">
                <a16:creationId xmlns:a16="http://schemas.microsoft.com/office/drawing/2014/main" id="{FB7B8D17-9B22-4B63-8AA5-6A6A94B34E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34" name="AutoShape 22" descr="Meşe">
            <a:extLst>
              <a:ext uri="{FF2B5EF4-FFF2-40B4-BE49-F238E27FC236}">
                <a16:creationId xmlns:a16="http://schemas.microsoft.com/office/drawing/2014/main" id="{55E112CB-D8DC-464D-884E-A28660B9C5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5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35" name="AutoShape 23" descr="Meşe">
            <a:extLst>
              <a:ext uri="{FF2B5EF4-FFF2-40B4-BE49-F238E27FC236}">
                <a16:creationId xmlns:a16="http://schemas.microsoft.com/office/drawing/2014/main" id="{DA07D118-3D68-4AAA-A415-6C803E02E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8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36" name="AutoShape 24" descr="Meşe">
            <a:extLst>
              <a:ext uri="{FF2B5EF4-FFF2-40B4-BE49-F238E27FC236}">
                <a16:creationId xmlns:a16="http://schemas.microsoft.com/office/drawing/2014/main" id="{3F61A9DA-F80B-42D4-AB52-8D64AE745C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37" name="AutoShape 25" descr="Meşe">
            <a:extLst>
              <a:ext uri="{FF2B5EF4-FFF2-40B4-BE49-F238E27FC236}">
                <a16:creationId xmlns:a16="http://schemas.microsoft.com/office/drawing/2014/main" id="{07D43441-DC85-4C08-A358-C72F40D93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2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38" name="AutoShape 26" descr="Meşe">
            <a:extLst>
              <a:ext uri="{FF2B5EF4-FFF2-40B4-BE49-F238E27FC236}">
                <a16:creationId xmlns:a16="http://schemas.microsoft.com/office/drawing/2014/main" id="{AAC6BD8B-504C-4A02-9BE6-398549B54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39" name="AutoShape 27" descr="Meşe">
            <a:extLst>
              <a:ext uri="{FF2B5EF4-FFF2-40B4-BE49-F238E27FC236}">
                <a16:creationId xmlns:a16="http://schemas.microsoft.com/office/drawing/2014/main" id="{A7E00298-53E0-47C1-A80D-FABD7622B3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40" name="AutoShape 28" descr="Meşe">
            <a:extLst>
              <a:ext uri="{FF2B5EF4-FFF2-40B4-BE49-F238E27FC236}">
                <a16:creationId xmlns:a16="http://schemas.microsoft.com/office/drawing/2014/main" id="{B605827E-58AD-4A8D-A22F-5785C10BD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41" name="AutoShape 29" descr="Meşe">
            <a:extLst>
              <a:ext uri="{FF2B5EF4-FFF2-40B4-BE49-F238E27FC236}">
                <a16:creationId xmlns:a16="http://schemas.microsoft.com/office/drawing/2014/main" id="{99DA5894-295A-48CD-8825-E2752C7A87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42" name="AutoShape 30" descr="Meşe">
            <a:extLst>
              <a:ext uri="{FF2B5EF4-FFF2-40B4-BE49-F238E27FC236}">
                <a16:creationId xmlns:a16="http://schemas.microsoft.com/office/drawing/2014/main" id="{50076685-A3CF-41D5-B29D-474EC46ECC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43" name="AutoShape 31" descr="Meşe">
            <a:extLst>
              <a:ext uri="{FF2B5EF4-FFF2-40B4-BE49-F238E27FC236}">
                <a16:creationId xmlns:a16="http://schemas.microsoft.com/office/drawing/2014/main" id="{11793CA5-4821-497D-8210-6A82508C2A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44" name="AutoShape 32" descr="Meşe">
            <a:extLst>
              <a:ext uri="{FF2B5EF4-FFF2-40B4-BE49-F238E27FC236}">
                <a16:creationId xmlns:a16="http://schemas.microsoft.com/office/drawing/2014/main" id="{2A0C7DAB-9892-4E81-819D-3C90F8886E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2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45" name="AutoShape 33" descr="Meşe">
            <a:extLst>
              <a:ext uri="{FF2B5EF4-FFF2-40B4-BE49-F238E27FC236}">
                <a16:creationId xmlns:a16="http://schemas.microsoft.com/office/drawing/2014/main" id="{B8208D87-4874-4912-92AF-6078672FE7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46" name="AutoShape 34" descr="Meşe">
            <a:extLst>
              <a:ext uri="{FF2B5EF4-FFF2-40B4-BE49-F238E27FC236}">
                <a16:creationId xmlns:a16="http://schemas.microsoft.com/office/drawing/2014/main" id="{D19712C9-F4B3-4701-A28F-4B3B78D56C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47" name="AutoShape 35" descr="Meşe">
            <a:extLst>
              <a:ext uri="{FF2B5EF4-FFF2-40B4-BE49-F238E27FC236}">
                <a16:creationId xmlns:a16="http://schemas.microsoft.com/office/drawing/2014/main" id="{6170B73A-2003-497C-8B69-CF15CD98FC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48" name="AutoShape 36" descr="Meşe">
            <a:extLst>
              <a:ext uri="{FF2B5EF4-FFF2-40B4-BE49-F238E27FC236}">
                <a16:creationId xmlns:a16="http://schemas.microsoft.com/office/drawing/2014/main" id="{654ADC3F-62E2-410C-A1D5-FB01241BF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6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49" name="AutoShape 37" descr="Meşe">
            <a:extLst>
              <a:ext uri="{FF2B5EF4-FFF2-40B4-BE49-F238E27FC236}">
                <a16:creationId xmlns:a16="http://schemas.microsoft.com/office/drawing/2014/main" id="{A0C74549-2AA8-4B08-9E10-7407D215A6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3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50" name="AutoShape 38" descr="Meşe">
            <a:extLst>
              <a:ext uri="{FF2B5EF4-FFF2-40B4-BE49-F238E27FC236}">
                <a16:creationId xmlns:a16="http://schemas.microsoft.com/office/drawing/2014/main" id="{E9DF3F71-7DCA-469B-B0EC-7D92EAC369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51" name="AutoShape 39" descr="Meşe">
            <a:extLst>
              <a:ext uri="{FF2B5EF4-FFF2-40B4-BE49-F238E27FC236}">
                <a16:creationId xmlns:a16="http://schemas.microsoft.com/office/drawing/2014/main" id="{E6822D6A-06FB-482B-B981-DE82C3082C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52" name="AutoShape 40" descr="Meşe">
            <a:extLst>
              <a:ext uri="{FF2B5EF4-FFF2-40B4-BE49-F238E27FC236}">
                <a16:creationId xmlns:a16="http://schemas.microsoft.com/office/drawing/2014/main" id="{D6E3D039-17B0-4AF6-9F65-C4D2A7582E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53" name="AutoShape 41" descr="Meşe">
            <a:extLst>
              <a:ext uri="{FF2B5EF4-FFF2-40B4-BE49-F238E27FC236}">
                <a16:creationId xmlns:a16="http://schemas.microsoft.com/office/drawing/2014/main" id="{DA888947-87B3-4B21-A39E-611B03DCD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54" name="AutoShape 42" descr="Meşe">
            <a:extLst>
              <a:ext uri="{FF2B5EF4-FFF2-40B4-BE49-F238E27FC236}">
                <a16:creationId xmlns:a16="http://schemas.microsoft.com/office/drawing/2014/main" id="{554623DE-57B5-43F5-8A70-11354939C6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0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55" name="AutoShape 43" descr="Meşe">
            <a:extLst>
              <a:ext uri="{FF2B5EF4-FFF2-40B4-BE49-F238E27FC236}">
                <a16:creationId xmlns:a16="http://schemas.microsoft.com/office/drawing/2014/main" id="{86977AF0-B73F-4882-AB66-10EDA5733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56" name="AutoShape 44" descr="Meşe">
            <a:extLst>
              <a:ext uri="{FF2B5EF4-FFF2-40B4-BE49-F238E27FC236}">
                <a16:creationId xmlns:a16="http://schemas.microsoft.com/office/drawing/2014/main" id="{DB82C39F-CE9C-4493-93F2-48205B0AC7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57" name="AutoShape 45" descr="Meşe">
            <a:extLst>
              <a:ext uri="{FF2B5EF4-FFF2-40B4-BE49-F238E27FC236}">
                <a16:creationId xmlns:a16="http://schemas.microsoft.com/office/drawing/2014/main" id="{65E0EFBC-AA86-4DEF-9832-663B0E8BB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7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58" name="AutoShape 46" descr="Meşe">
            <a:extLst>
              <a:ext uri="{FF2B5EF4-FFF2-40B4-BE49-F238E27FC236}">
                <a16:creationId xmlns:a16="http://schemas.microsoft.com/office/drawing/2014/main" id="{71059AF9-9109-4D12-8062-ADA0EB3EE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59" name="AutoShape 47" descr="Meşe">
            <a:extLst>
              <a:ext uri="{FF2B5EF4-FFF2-40B4-BE49-F238E27FC236}">
                <a16:creationId xmlns:a16="http://schemas.microsoft.com/office/drawing/2014/main" id="{55F555C5-FFFA-4D6E-9AF2-BA1AD11C4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60" name="AutoShape 48" descr="Meşe">
            <a:extLst>
              <a:ext uri="{FF2B5EF4-FFF2-40B4-BE49-F238E27FC236}">
                <a16:creationId xmlns:a16="http://schemas.microsoft.com/office/drawing/2014/main" id="{6F469CAF-DD89-4361-BEC9-24AD53FEC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9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61" name="AutoShape 49" descr="Meşe">
            <a:extLst>
              <a:ext uri="{FF2B5EF4-FFF2-40B4-BE49-F238E27FC236}">
                <a16:creationId xmlns:a16="http://schemas.microsoft.com/office/drawing/2014/main" id="{86AAA0E6-1F3F-481C-9CA2-D0E44D0E50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6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62" name="AutoShape 50" descr="Meşe">
            <a:extLst>
              <a:ext uri="{FF2B5EF4-FFF2-40B4-BE49-F238E27FC236}">
                <a16:creationId xmlns:a16="http://schemas.microsoft.com/office/drawing/2014/main" id="{5790EF8D-6A8B-4EE7-893D-2B8617C6C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63" name="AutoShape 51" descr="Meşe">
            <a:extLst>
              <a:ext uri="{FF2B5EF4-FFF2-40B4-BE49-F238E27FC236}">
                <a16:creationId xmlns:a16="http://schemas.microsoft.com/office/drawing/2014/main" id="{5D29C4D3-C5AD-4B43-9EB5-B5E1EEB57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64" name="AutoShape 52" descr="Meşe">
            <a:extLst>
              <a:ext uri="{FF2B5EF4-FFF2-40B4-BE49-F238E27FC236}">
                <a16:creationId xmlns:a16="http://schemas.microsoft.com/office/drawing/2014/main" id="{3290AECD-2EFB-4919-8895-3E389D04C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65" name="AutoShape 53" descr="Meşe">
            <a:extLst>
              <a:ext uri="{FF2B5EF4-FFF2-40B4-BE49-F238E27FC236}">
                <a16:creationId xmlns:a16="http://schemas.microsoft.com/office/drawing/2014/main" id="{4FFE20D4-4C92-4123-AF40-7924C15E7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66" name="AutoShape 54" descr="Meşe">
            <a:extLst>
              <a:ext uri="{FF2B5EF4-FFF2-40B4-BE49-F238E27FC236}">
                <a16:creationId xmlns:a16="http://schemas.microsoft.com/office/drawing/2014/main" id="{B2621D34-79A8-4A2C-ADF6-1D695A48D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67" name="AutoShape 55" descr="Meşe">
            <a:extLst>
              <a:ext uri="{FF2B5EF4-FFF2-40B4-BE49-F238E27FC236}">
                <a16:creationId xmlns:a16="http://schemas.microsoft.com/office/drawing/2014/main" id="{51923EB9-A587-423E-8FAD-5E39C4899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7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68" name="AutoShape 56" descr="Meşe">
            <a:extLst>
              <a:ext uri="{FF2B5EF4-FFF2-40B4-BE49-F238E27FC236}">
                <a16:creationId xmlns:a16="http://schemas.microsoft.com/office/drawing/2014/main" id="{2BF43C58-B9CC-4432-A25B-87D842F11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4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69" name="AutoShape 57" descr="Meşe">
            <a:extLst>
              <a:ext uri="{FF2B5EF4-FFF2-40B4-BE49-F238E27FC236}">
                <a16:creationId xmlns:a16="http://schemas.microsoft.com/office/drawing/2014/main" id="{16FA53D0-4F2F-485F-99EB-CD75E3043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1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70" name="AutoShape 58" descr="Meşe">
            <a:extLst>
              <a:ext uri="{FF2B5EF4-FFF2-40B4-BE49-F238E27FC236}">
                <a16:creationId xmlns:a16="http://schemas.microsoft.com/office/drawing/2014/main" id="{EAA07D26-F2CB-490B-8747-041F5E4E7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4</a:t>
            </a:r>
          </a:p>
        </p:txBody>
      </p:sp>
      <p:sp>
        <p:nvSpPr>
          <p:cNvPr id="13371" name="Line 59">
            <a:extLst>
              <a:ext uri="{FF2B5EF4-FFF2-40B4-BE49-F238E27FC236}">
                <a16:creationId xmlns:a16="http://schemas.microsoft.com/office/drawing/2014/main" id="{FC7B9831-5CF2-45C4-A508-6FF9F187CA1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2922588"/>
            <a:ext cx="280987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2" name="AutoShape 60" descr="Meşe">
            <a:extLst>
              <a:ext uri="{FF2B5EF4-FFF2-40B4-BE49-F238E27FC236}">
                <a16:creationId xmlns:a16="http://schemas.microsoft.com/office/drawing/2014/main" id="{1809CB4C-3C01-4397-8B01-0A62E3432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2018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8</a:t>
            </a:r>
          </a:p>
        </p:txBody>
      </p:sp>
      <p:sp>
        <p:nvSpPr>
          <p:cNvPr id="13373" name="Line 61">
            <a:extLst>
              <a:ext uri="{FF2B5EF4-FFF2-40B4-BE49-F238E27FC236}">
                <a16:creationId xmlns:a16="http://schemas.microsoft.com/office/drawing/2014/main" id="{FB28B66C-9238-46D6-8FE5-94734385E1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1985963"/>
            <a:ext cx="33845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4" name="AutoShape 62" descr="Meşe">
            <a:extLst>
              <a:ext uri="{FF2B5EF4-FFF2-40B4-BE49-F238E27FC236}">
                <a16:creationId xmlns:a16="http://schemas.microsoft.com/office/drawing/2014/main" id="{A099F132-E19D-4D48-AB2B-FF7D2D4D0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336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12</a:t>
            </a:r>
          </a:p>
        </p:txBody>
      </p:sp>
      <p:sp>
        <p:nvSpPr>
          <p:cNvPr id="13375" name="Line 63">
            <a:extLst>
              <a:ext uri="{FF2B5EF4-FFF2-40B4-BE49-F238E27FC236}">
                <a16:creationId xmlns:a16="http://schemas.microsoft.com/office/drawing/2014/main" id="{BF1A4F63-8637-4522-A97A-FA69D611CE5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7688" y="3282950"/>
            <a:ext cx="251936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6" name="AutoShape 64" descr="Meşe">
            <a:extLst>
              <a:ext uri="{FF2B5EF4-FFF2-40B4-BE49-F238E27FC236}">
                <a16:creationId xmlns:a16="http://schemas.microsoft.com/office/drawing/2014/main" id="{9467AC01-ECC0-4416-8F0A-C2E6E27A2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0670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16</a:t>
            </a:r>
          </a:p>
        </p:txBody>
      </p:sp>
      <p:sp>
        <p:nvSpPr>
          <p:cNvPr id="13377" name="Line 65">
            <a:extLst>
              <a:ext uri="{FF2B5EF4-FFF2-40B4-BE49-F238E27FC236}">
                <a16:creationId xmlns:a16="http://schemas.microsoft.com/office/drawing/2014/main" id="{55CE94F8-73FA-458F-8C3E-C8A276BD31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6463" y="3714750"/>
            <a:ext cx="2160587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8" name="AutoShape 66" descr="Meşe">
            <a:extLst>
              <a:ext uri="{FF2B5EF4-FFF2-40B4-BE49-F238E27FC236}">
                <a16:creationId xmlns:a16="http://schemas.microsoft.com/office/drawing/2014/main" id="{8F138920-6701-4923-8706-57AFDAC62E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4988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20</a:t>
            </a:r>
          </a:p>
        </p:txBody>
      </p:sp>
      <p:sp>
        <p:nvSpPr>
          <p:cNvPr id="13379" name="Line 67">
            <a:extLst>
              <a:ext uri="{FF2B5EF4-FFF2-40B4-BE49-F238E27FC236}">
                <a16:creationId xmlns:a16="http://schemas.microsoft.com/office/drawing/2014/main" id="{DDDCF7E5-B6AE-4DA3-A8BB-E13C1F193B9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9850" y="4146550"/>
            <a:ext cx="17272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0" name="AutoShape 68" descr="Meşe">
            <a:extLst>
              <a:ext uri="{FF2B5EF4-FFF2-40B4-BE49-F238E27FC236}">
                <a16:creationId xmlns:a16="http://schemas.microsoft.com/office/drawing/2014/main" id="{11C95482-46FA-410D-8F5C-CA38F823F8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9306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24</a:t>
            </a:r>
          </a:p>
        </p:txBody>
      </p:sp>
      <p:sp>
        <p:nvSpPr>
          <p:cNvPr id="13381" name="Line 69">
            <a:extLst>
              <a:ext uri="{FF2B5EF4-FFF2-40B4-BE49-F238E27FC236}">
                <a16:creationId xmlns:a16="http://schemas.microsoft.com/office/drawing/2014/main" id="{8A45BD48-3673-4BDB-B19F-58B24B17D07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4651375"/>
            <a:ext cx="13684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2" name="AutoShape 70" descr="Meşe">
            <a:extLst>
              <a:ext uri="{FF2B5EF4-FFF2-40B4-BE49-F238E27FC236}">
                <a16:creationId xmlns:a16="http://schemas.microsoft.com/office/drawing/2014/main" id="{FD20644E-C0E9-4436-A6E5-58085D596C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3624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 </a:t>
            </a:r>
            <a:r>
              <a:rPr lang="tr-TR" altLang="tr-TR" sz="2800">
                <a:solidFill>
                  <a:srgbClr val="FF0000"/>
                </a:solidFill>
              </a:rPr>
              <a:t>28</a:t>
            </a:r>
          </a:p>
        </p:txBody>
      </p:sp>
      <p:sp>
        <p:nvSpPr>
          <p:cNvPr id="13383" name="Line 71">
            <a:extLst>
              <a:ext uri="{FF2B5EF4-FFF2-40B4-BE49-F238E27FC236}">
                <a16:creationId xmlns:a16="http://schemas.microsoft.com/office/drawing/2014/main" id="{9A965261-19E7-493F-8250-C9BA7C181E2C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5083175"/>
            <a:ext cx="10096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4" name="AutoShape 72" descr="Meşe">
            <a:extLst>
              <a:ext uri="{FF2B5EF4-FFF2-40B4-BE49-F238E27FC236}">
                <a16:creationId xmlns:a16="http://schemas.microsoft.com/office/drawing/2014/main" id="{94BB8460-FB08-42ED-A58C-30896FC11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7942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 </a:t>
            </a:r>
            <a:r>
              <a:rPr lang="tr-TR" altLang="tr-TR" sz="2800"/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32</a:t>
            </a:r>
          </a:p>
        </p:txBody>
      </p:sp>
      <p:sp>
        <p:nvSpPr>
          <p:cNvPr id="13385" name="Line 73">
            <a:extLst>
              <a:ext uri="{FF2B5EF4-FFF2-40B4-BE49-F238E27FC236}">
                <a16:creationId xmlns:a16="http://schemas.microsoft.com/office/drawing/2014/main" id="{10EB5518-8198-418E-BC30-838298E09F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5370513"/>
            <a:ext cx="7207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6" name="AutoShape 74" descr="Meşe">
            <a:extLst>
              <a:ext uri="{FF2B5EF4-FFF2-40B4-BE49-F238E27FC236}">
                <a16:creationId xmlns:a16="http://schemas.microsoft.com/office/drawing/2014/main" id="{535EFD9C-F677-4CDB-A750-40BF18D9B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638" y="5226050"/>
            <a:ext cx="2159000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36</a:t>
            </a:r>
          </a:p>
        </p:txBody>
      </p:sp>
      <p:sp>
        <p:nvSpPr>
          <p:cNvPr id="13387" name="Line 75">
            <a:extLst>
              <a:ext uri="{FF2B5EF4-FFF2-40B4-BE49-F238E27FC236}">
                <a16:creationId xmlns:a16="http://schemas.microsoft.com/office/drawing/2014/main" id="{DB56D2EC-C89D-4DF3-BA1D-2FE7872C5C6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125" y="5875338"/>
            <a:ext cx="2889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8" name="AutoShape 76" descr="Meşe">
            <a:extLst>
              <a:ext uri="{FF2B5EF4-FFF2-40B4-BE49-F238E27FC236}">
                <a16:creationId xmlns:a16="http://schemas.microsoft.com/office/drawing/2014/main" id="{D4346450-A94B-4C40-85F3-F0E129952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5659438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10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4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40</a:t>
            </a:r>
          </a:p>
        </p:txBody>
      </p:sp>
      <p:sp>
        <p:nvSpPr>
          <p:cNvPr id="13389" name="AutoShape 77">
            <a:extLst>
              <a:ext uri="{FF2B5EF4-FFF2-40B4-BE49-F238E27FC236}">
                <a16:creationId xmlns:a16="http://schemas.microsoft.com/office/drawing/2014/main" id="{5D2A6C80-83BF-4A77-85DF-3FDCB43A8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6092825"/>
            <a:ext cx="1008063" cy="287338"/>
          </a:xfrm>
          <a:prstGeom prst="curvedUpArrow">
            <a:avLst>
              <a:gd name="adj1" fmla="val 32046"/>
              <a:gd name="adj2" fmla="val 102211"/>
              <a:gd name="adj3" fmla="val 187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3391" name="AutoShape 79">
            <a:extLst>
              <a:ext uri="{FF2B5EF4-FFF2-40B4-BE49-F238E27FC236}">
                <a16:creationId xmlns:a16="http://schemas.microsoft.com/office/drawing/2014/main" id="{76E313B4-8626-46D8-AE27-3A18544C3E83}"/>
              </a:ext>
            </a:extLst>
          </p:cNvPr>
          <p:cNvSpPr>
            <a:spLocks noChangeArrowheads="1"/>
          </p:cNvSpPr>
          <p:nvPr/>
        </p:nvSpPr>
        <p:spPr bwMode="auto">
          <a:xfrm rot="10487397">
            <a:off x="7094538" y="1333500"/>
            <a:ext cx="863600" cy="358775"/>
          </a:xfrm>
          <a:prstGeom prst="curvedUpArrow">
            <a:avLst>
              <a:gd name="adj1" fmla="val 23803"/>
              <a:gd name="adj2" fmla="val 9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3392" name="Rectangle 80">
            <a:extLst>
              <a:ext uri="{FF2B5EF4-FFF2-40B4-BE49-F238E27FC236}">
                <a16:creationId xmlns:a16="http://schemas.microsoft.com/office/drawing/2014/main" id="{C37AEF04-F181-40DD-9E2D-AF4DEF163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10525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13393" name="Rectangle 81">
            <a:extLst>
              <a:ext uri="{FF2B5EF4-FFF2-40B4-BE49-F238E27FC236}">
                <a16:creationId xmlns:a16="http://schemas.microsoft.com/office/drawing/2014/main" id="{C8924EDE-744C-4459-91B0-7F557182D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1557338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13394" name="Rectangle 82">
            <a:extLst>
              <a:ext uri="{FF2B5EF4-FFF2-40B4-BE49-F238E27FC236}">
                <a16:creationId xmlns:a16="http://schemas.microsoft.com/office/drawing/2014/main" id="{9426F321-220F-490B-848A-D8FBE2176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6092825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87" name="Rectangle 78">
            <a:extLst>
              <a:ext uri="{FF2B5EF4-FFF2-40B4-BE49-F238E27FC236}">
                <a16:creationId xmlns:a16="http://schemas.microsoft.com/office/drawing/2014/main" id="{078FE418-FA82-420F-ABEF-C83BC1074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78675" y="6561138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88" name="WordArt 84">
            <a:extLst>
              <a:ext uri="{FF2B5EF4-FFF2-40B4-BE49-F238E27FC236}">
                <a16:creationId xmlns:a16="http://schemas.microsoft.com/office/drawing/2014/main" id="{993A73B1-7AE1-4237-A089-18905192930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038350" y="225425"/>
            <a:ext cx="4203700" cy="827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rPr>
              <a:t>4 ile Çarpalım</a:t>
            </a:r>
          </a:p>
        </p:txBody>
      </p:sp>
      <p:pic>
        <p:nvPicPr>
          <p:cNvPr id="8276" name="Picture 8" descr="Resim yapan çocuk gifi | Yeni Slayt">
            <a:extLst>
              <a:ext uri="{FF2B5EF4-FFF2-40B4-BE49-F238E27FC236}">
                <a16:creationId xmlns:a16="http://schemas.microsoft.com/office/drawing/2014/main" id="{2D7A0EAF-CD89-4A1A-8A56-B99696B0D2F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822325"/>
            <a:ext cx="1617663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3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3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3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3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3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3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13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13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13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10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10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10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1000"/>
                                        <p:tgtEl>
                                          <p:spTgt spid="13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1000"/>
                                        <p:tgtEl>
                                          <p:spTgt spid="13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10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10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10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10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1000"/>
                                        <p:tgtEl>
                                          <p:spTgt spid="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1000"/>
                                        <p:tgtEl>
                                          <p:spTgt spid="13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10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13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13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1000"/>
                                        <p:tgtEl>
                                          <p:spTgt spid="13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10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1000"/>
                                        <p:tgtEl>
                                          <p:spTgt spid="1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10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10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10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8" dur="10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 nodeType="clickPar">
                      <p:stCondLst>
                        <p:cond delay="indefinite"/>
                      </p:stCondLst>
                      <p:childTnLst>
                        <p:par>
                          <p:cTn id="2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1000"/>
                                        <p:tgtEl>
                                          <p:spTgt spid="13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1000"/>
                                        <p:tgtEl>
                                          <p:spTgt spid="13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 nodeType="clickPar">
                      <p:stCondLst>
                        <p:cond delay="indefinite"/>
                      </p:stCondLst>
                      <p:childTnLst>
                        <p:par>
                          <p:cTn id="3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10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10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10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10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10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100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7" dur="100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1" dur="1000"/>
                                        <p:tgtEl>
                                          <p:spTgt spid="1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5" dur="1000"/>
                                        <p:tgtEl>
                                          <p:spTgt spid="13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1000"/>
                                        <p:tgtEl>
                                          <p:spTgt spid="13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 nodeType="clickPar">
                      <p:stCondLst>
                        <p:cond delay="indefinite"/>
                      </p:stCondLst>
                      <p:childTnLst>
                        <p:par>
                          <p:cTn id="3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4" dur="1000"/>
                                        <p:tgtEl>
                                          <p:spTgt spid="13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 nodeType="clickPar">
                      <p:stCondLst>
                        <p:cond delay="indefinite"/>
                      </p:stCondLst>
                      <p:childTnLst>
                        <p:par>
                          <p:cTn id="3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1000"/>
                                        <p:tgtEl>
                                          <p:spTgt spid="13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 nodeType="clickPar">
                      <p:stCondLst>
                        <p:cond delay="indefinite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6" grpId="0" animBg="1"/>
      <p:bldP spid="13317" grpId="0" animBg="1"/>
      <p:bldP spid="13318" grpId="0" animBg="1"/>
      <p:bldP spid="13319" grpId="0" animBg="1"/>
      <p:bldP spid="13320" grpId="0" animBg="1"/>
      <p:bldP spid="13321" grpId="0" animBg="1"/>
      <p:bldP spid="13322" grpId="0" animBg="1"/>
      <p:bldP spid="13323" grpId="0" animBg="1"/>
      <p:bldP spid="13324" grpId="0" animBg="1"/>
      <p:bldP spid="13325" grpId="0" animBg="1"/>
      <p:bldP spid="13326" grpId="0" animBg="1"/>
      <p:bldP spid="13327" grpId="0" animBg="1"/>
      <p:bldP spid="13328" grpId="0" animBg="1"/>
      <p:bldP spid="13329" grpId="0" animBg="1"/>
      <p:bldP spid="13330" grpId="0" animBg="1"/>
      <p:bldP spid="13331" grpId="0" animBg="1"/>
      <p:bldP spid="13332" grpId="0" animBg="1"/>
      <p:bldP spid="13333" grpId="0" animBg="1"/>
      <p:bldP spid="13334" grpId="0" animBg="1"/>
      <p:bldP spid="13335" grpId="0" animBg="1"/>
      <p:bldP spid="13336" grpId="0" animBg="1"/>
      <p:bldP spid="13337" grpId="0" animBg="1"/>
      <p:bldP spid="13338" grpId="0" animBg="1"/>
      <p:bldP spid="13339" grpId="0" animBg="1"/>
      <p:bldP spid="13340" grpId="0" animBg="1"/>
      <p:bldP spid="13341" grpId="0" animBg="1"/>
      <p:bldP spid="13342" grpId="0" animBg="1"/>
      <p:bldP spid="13343" grpId="0" animBg="1"/>
      <p:bldP spid="13344" grpId="0" animBg="1"/>
      <p:bldP spid="13345" grpId="0" animBg="1"/>
      <p:bldP spid="13346" grpId="0" animBg="1"/>
      <p:bldP spid="13347" grpId="0" animBg="1"/>
      <p:bldP spid="13348" grpId="0" animBg="1"/>
      <p:bldP spid="13349" grpId="0" animBg="1"/>
      <p:bldP spid="13350" grpId="0" animBg="1"/>
      <p:bldP spid="13351" grpId="0" animBg="1"/>
      <p:bldP spid="13352" grpId="0" animBg="1"/>
      <p:bldP spid="13353" grpId="0" animBg="1"/>
      <p:bldP spid="13354" grpId="0" animBg="1"/>
      <p:bldP spid="13355" grpId="0" animBg="1"/>
      <p:bldP spid="13356" grpId="0" animBg="1"/>
      <p:bldP spid="13357" grpId="0" animBg="1"/>
      <p:bldP spid="13358" grpId="0" animBg="1"/>
      <p:bldP spid="13359" grpId="0" animBg="1"/>
      <p:bldP spid="13360" grpId="0" animBg="1"/>
      <p:bldP spid="13361" grpId="0" animBg="1"/>
      <p:bldP spid="13362" grpId="0" animBg="1"/>
      <p:bldP spid="13363" grpId="0" animBg="1"/>
      <p:bldP spid="13364" grpId="0" animBg="1"/>
      <p:bldP spid="13365" grpId="0" animBg="1"/>
      <p:bldP spid="13366" grpId="0" animBg="1"/>
      <p:bldP spid="13367" grpId="0" animBg="1"/>
      <p:bldP spid="13368" grpId="0" animBg="1"/>
      <p:bldP spid="13369" grpId="0" animBg="1"/>
      <p:bldP spid="13370" grpId="0" animBg="1"/>
      <p:bldP spid="13372" grpId="0" animBg="1"/>
      <p:bldP spid="13374" grpId="0" animBg="1"/>
      <p:bldP spid="13376" grpId="0" animBg="1"/>
      <p:bldP spid="13378" grpId="0" animBg="1"/>
      <p:bldP spid="13380" grpId="0" animBg="1"/>
      <p:bldP spid="13382" grpId="0" animBg="1"/>
      <p:bldP spid="13384" grpId="0" animBg="1"/>
      <p:bldP spid="13386" grpId="0" animBg="1"/>
      <p:bldP spid="13388" grpId="0" animBg="1"/>
      <p:bldP spid="13389" grpId="0" animBg="1"/>
      <p:bldP spid="13391" grpId="0" animBg="1"/>
      <p:bldP spid="13392" grpId="0" animBg="1"/>
      <p:bldP spid="13393" grpId="0" animBg="1"/>
      <p:bldP spid="13394" grpId="0" animBg="1"/>
      <p:bldP spid="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Meşe">
            <a:extLst>
              <a:ext uri="{FF2B5EF4-FFF2-40B4-BE49-F238E27FC236}">
                <a16:creationId xmlns:a16="http://schemas.microsoft.com/office/drawing/2014/main" id="{BC1DB3AF-CB40-4371-A6C4-042B861CE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773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39" name="Line 3">
            <a:extLst>
              <a:ext uri="{FF2B5EF4-FFF2-40B4-BE49-F238E27FC236}">
                <a16:creationId xmlns:a16="http://schemas.microsoft.com/office/drawing/2014/main" id="{147F10E6-49C1-4CC9-9B8F-8B871361BA67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417763"/>
            <a:ext cx="309721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0" name="AutoShape 4" descr="Meşe">
            <a:extLst>
              <a:ext uri="{FF2B5EF4-FFF2-40B4-BE49-F238E27FC236}">
                <a16:creationId xmlns:a16="http://schemas.microsoft.com/office/drawing/2014/main" id="{DA0F351D-58B6-4AF1-82B2-4371DAB5D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17700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5</a:t>
            </a:r>
          </a:p>
        </p:txBody>
      </p:sp>
      <p:sp>
        <p:nvSpPr>
          <p:cNvPr id="14341" name="AutoShape 5" descr="Meşe">
            <a:extLst>
              <a:ext uri="{FF2B5EF4-FFF2-40B4-BE49-F238E27FC236}">
                <a16:creationId xmlns:a16="http://schemas.microsoft.com/office/drawing/2014/main" id="{6A96C68C-19D9-4041-B322-21C18AED2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42" name="AutoShape 6" descr="Meşe">
            <a:extLst>
              <a:ext uri="{FF2B5EF4-FFF2-40B4-BE49-F238E27FC236}">
                <a16:creationId xmlns:a16="http://schemas.microsoft.com/office/drawing/2014/main" id="{3B871827-D6FD-484D-9D53-38EE99FC9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43" name="AutoShape 7" descr="Meşe">
            <a:extLst>
              <a:ext uri="{FF2B5EF4-FFF2-40B4-BE49-F238E27FC236}">
                <a16:creationId xmlns:a16="http://schemas.microsoft.com/office/drawing/2014/main" id="{3A29D5F2-CBC4-40C9-BAE4-EE8DED4275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44" name="AutoShape 8" descr="Meşe">
            <a:extLst>
              <a:ext uri="{FF2B5EF4-FFF2-40B4-BE49-F238E27FC236}">
                <a16:creationId xmlns:a16="http://schemas.microsoft.com/office/drawing/2014/main" id="{2F3976CF-AF03-459E-9ECE-A59662903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45" name="AutoShape 9" descr="Meşe">
            <a:extLst>
              <a:ext uri="{FF2B5EF4-FFF2-40B4-BE49-F238E27FC236}">
                <a16:creationId xmlns:a16="http://schemas.microsoft.com/office/drawing/2014/main" id="{3C1DEB72-060D-4C37-8F50-6F53404FA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46" name="AutoShape 10" descr="Meşe">
            <a:extLst>
              <a:ext uri="{FF2B5EF4-FFF2-40B4-BE49-F238E27FC236}">
                <a16:creationId xmlns:a16="http://schemas.microsoft.com/office/drawing/2014/main" id="{43FEB603-13CF-4F7D-B4FB-966183FEA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6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47" name="AutoShape 11" descr="Meşe">
            <a:extLst>
              <a:ext uri="{FF2B5EF4-FFF2-40B4-BE49-F238E27FC236}">
                <a16:creationId xmlns:a16="http://schemas.microsoft.com/office/drawing/2014/main" id="{C115B0B3-8B02-4968-882D-E3BA4418E7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3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48" name="AutoShape 12" descr="Meşe">
            <a:extLst>
              <a:ext uri="{FF2B5EF4-FFF2-40B4-BE49-F238E27FC236}">
                <a16:creationId xmlns:a16="http://schemas.microsoft.com/office/drawing/2014/main" id="{18F757FB-DFEE-4F85-9E08-97E0091BD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49" name="AutoShape 13" descr="Meşe">
            <a:extLst>
              <a:ext uri="{FF2B5EF4-FFF2-40B4-BE49-F238E27FC236}">
                <a16:creationId xmlns:a16="http://schemas.microsoft.com/office/drawing/2014/main" id="{C51634C6-C11C-4ECA-BED4-FB0CFCA44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50" name="AutoShape 14" descr="Meşe">
            <a:extLst>
              <a:ext uri="{FF2B5EF4-FFF2-40B4-BE49-F238E27FC236}">
                <a16:creationId xmlns:a16="http://schemas.microsoft.com/office/drawing/2014/main" id="{39D03241-9B26-4520-A99F-8AD22AFBB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51" name="AutoShape 15" descr="Meşe">
            <a:extLst>
              <a:ext uri="{FF2B5EF4-FFF2-40B4-BE49-F238E27FC236}">
                <a16:creationId xmlns:a16="http://schemas.microsoft.com/office/drawing/2014/main" id="{BB28EBD4-576C-46F7-95A6-F115960BC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52" name="AutoShape 16" descr="Meşe">
            <a:extLst>
              <a:ext uri="{FF2B5EF4-FFF2-40B4-BE49-F238E27FC236}">
                <a16:creationId xmlns:a16="http://schemas.microsoft.com/office/drawing/2014/main" id="{6C3DBB09-FEA3-4793-82DB-0673C8231E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53" name="AutoShape 17" descr="Meşe">
            <a:extLst>
              <a:ext uri="{FF2B5EF4-FFF2-40B4-BE49-F238E27FC236}">
                <a16:creationId xmlns:a16="http://schemas.microsoft.com/office/drawing/2014/main" id="{E1BB1531-4981-4C8F-8ACB-5A3EC99D85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54" name="AutoShape 18" descr="Meşe">
            <a:extLst>
              <a:ext uri="{FF2B5EF4-FFF2-40B4-BE49-F238E27FC236}">
                <a16:creationId xmlns:a16="http://schemas.microsoft.com/office/drawing/2014/main" id="{A1DB6D3F-F5B8-456C-9648-703090CA7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55" name="AutoShape 19" descr="Meşe">
            <a:extLst>
              <a:ext uri="{FF2B5EF4-FFF2-40B4-BE49-F238E27FC236}">
                <a16:creationId xmlns:a16="http://schemas.microsoft.com/office/drawing/2014/main" id="{1D821432-3170-4CFB-8831-5D7F473B20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56" name="AutoShape 20" descr="Meşe">
            <a:extLst>
              <a:ext uri="{FF2B5EF4-FFF2-40B4-BE49-F238E27FC236}">
                <a16:creationId xmlns:a16="http://schemas.microsoft.com/office/drawing/2014/main" id="{8CFA3C27-2F99-42E5-AEB8-3195C3ACC1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1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57" name="AutoShape 21" descr="Meşe">
            <a:extLst>
              <a:ext uri="{FF2B5EF4-FFF2-40B4-BE49-F238E27FC236}">
                <a16:creationId xmlns:a16="http://schemas.microsoft.com/office/drawing/2014/main" id="{C7B1EAA7-B301-4206-9384-26E8B0D470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58" name="AutoShape 22" descr="Meşe">
            <a:extLst>
              <a:ext uri="{FF2B5EF4-FFF2-40B4-BE49-F238E27FC236}">
                <a16:creationId xmlns:a16="http://schemas.microsoft.com/office/drawing/2014/main" id="{53B99D51-9813-484F-A952-3D784BB74E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5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59" name="AutoShape 23" descr="Meşe">
            <a:extLst>
              <a:ext uri="{FF2B5EF4-FFF2-40B4-BE49-F238E27FC236}">
                <a16:creationId xmlns:a16="http://schemas.microsoft.com/office/drawing/2014/main" id="{BF225670-0517-4617-A512-550ECB313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8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60" name="AutoShape 24" descr="Meşe">
            <a:extLst>
              <a:ext uri="{FF2B5EF4-FFF2-40B4-BE49-F238E27FC236}">
                <a16:creationId xmlns:a16="http://schemas.microsoft.com/office/drawing/2014/main" id="{288E93B7-3E03-4C36-9761-9D3CBB58C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61" name="AutoShape 25" descr="Meşe">
            <a:extLst>
              <a:ext uri="{FF2B5EF4-FFF2-40B4-BE49-F238E27FC236}">
                <a16:creationId xmlns:a16="http://schemas.microsoft.com/office/drawing/2014/main" id="{A90A8E32-1F98-448B-9906-9069E376F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2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62" name="AutoShape 26" descr="Meşe">
            <a:extLst>
              <a:ext uri="{FF2B5EF4-FFF2-40B4-BE49-F238E27FC236}">
                <a16:creationId xmlns:a16="http://schemas.microsoft.com/office/drawing/2014/main" id="{221F83B1-7A6F-4C21-9A7D-151CFBDF74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63" name="AutoShape 27" descr="Meşe">
            <a:extLst>
              <a:ext uri="{FF2B5EF4-FFF2-40B4-BE49-F238E27FC236}">
                <a16:creationId xmlns:a16="http://schemas.microsoft.com/office/drawing/2014/main" id="{DFAC08FF-EEFD-400A-8CD5-B5E5B99CA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64" name="AutoShape 28" descr="Meşe">
            <a:extLst>
              <a:ext uri="{FF2B5EF4-FFF2-40B4-BE49-F238E27FC236}">
                <a16:creationId xmlns:a16="http://schemas.microsoft.com/office/drawing/2014/main" id="{F56E7488-50B7-4EC1-866C-1BC39581C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65" name="AutoShape 29" descr="Meşe">
            <a:extLst>
              <a:ext uri="{FF2B5EF4-FFF2-40B4-BE49-F238E27FC236}">
                <a16:creationId xmlns:a16="http://schemas.microsoft.com/office/drawing/2014/main" id="{076384C1-55BA-40A4-8DC7-361E4A903B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66" name="AutoShape 30" descr="Meşe">
            <a:extLst>
              <a:ext uri="{FF2B5EF4-FFF2-40B4-BE49-F238E27FC236}">
                <a16:creationId xmlns:a16="http://schemas.microsoft.com/office/drawing/2014/main" id="{AA1A5BE6-A098-49C8-8A4C-494BA32A39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67" name="AutoShape 31" descr="Meşe">
            <a:extLst>
              <a:ext uri="{FF2B5EF4-FFF2-40B4-BE49-F238E27FC236}">
                <a16:creationId xmlns:a16="http://schemas.microsoft.com/office/drawing/2014/main" id="{5D21952B-23D3-4015-BCF0-9CA8922D19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68" name="AutoShape 32" descr="Meşe">
            <a:extLst>
              <a:ext uri="{FF2B5EF4-FFF2-40B4-BE49-F238E27FC236}">
                <a16:creationId xmlns:a16="http://schemas.microsoft.com/office/drawing/2014/main" id="{0F220329-E9E2-4E32-8872-E9A3405C2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2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69" name="AutoShape 33" descr="Meşe">
            <a:extLst>
              <a:ext uri="{FF2B5EF4-FFF2-40B4-BE49-F238E27FC236}">
                <a16:creationId xmlns:a16="http://schemas.microsoft.com/office/drawing/2014/main" id="{7CC0987A-91BE-4312-94F1-4CEE7691A8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70" name="AutoShape 34" descr="Meşe">
            <a:extLst>
              <a:ext uri="{FF2B5EF4-FFF2-40B4-BE49-F238E27FC236}">
                <a16:creationId xmlns:a16="http://schemas.microsoft.com/office/drawing/2014/main" id="{0BDB2B23-847A-4878-93F4-A2245DAFD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71" name="AutoShape 35" descr="Meşe">
            <a:extLst>
              <a:ext uri="{FF2B5EF4-FFF2-40B4-BE49-F238E27FC236}">
                <a16:creationId xmlns:a16="http://schemas.microsoft.com/office/drawing/2014/main" id="{ADCE0AF2-8D32-439C-9303-F440C345F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72" name="AutoShape 36" descr="Meşe">
            <a:extLst>
              <a:ext uri="{FF2B5EF4-FFF2-40B4-BE49-F238E27FC236}">
                <a16:creationId xmlns:a16="http://schemas.microsoft.com/office/drawing/2014/main" id="{C54A0603-20BB-4ACD-871E-D19F2DA5B6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6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73" name="AutoShape 37" descr="Meşe">
            <a:extLst>
              <a:ext uri="{FF2B5EF4-FFF2-40B4-BE49-F238E27FC236}">
                <a16:creationId xmlns:a16="http://schemas.microsoft.com/office/drawing/2014/main" id="{9034366A-2D42-465F-911E-1809448D9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3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74" name="AutoShape 38" descr="Meşe">
            <a:extLst>
              <a:ext uri="{FF2B5EF4-FFF2-40B4-BE49-F238E27FC236}">
                <a16:creationId xmlns:a16="http://schemas.microsoft.com/office/drawing/2014/main" id="{6812DC3D-BBCA-451B-B06C-78A47D4E4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75" name="AutoShape 39" descr="Meşe">
            <a:extLst>
              <a:ext uri="{FF2B5EF4-FFF2-40B4-BE49-F238E27FC236}">
                <a16:creationId xmlns:a16="http://schemas.microsoft.com/office/drawing/2014/main" id="{E9B60DD3-EA3C-4F83-ADBA-22497E5817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76" name="AutoShape 40" descr="Meşe">
            <a:extLst>
              <a:ext uri="{FF2B5EF4-FFF2-40B4-BE49-F238E27FC236}">
                <a16:creationId xmlns:a16="http://schemas.microsoft.com/office/drawing/2014/main" id="{4FC6D8CE-CCA1-4121-BC43-B9FEBD5D1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77" name="AutoShape 41" descr="Meşe">
            <a:extLst>
              <a:ext uri="{FF2B5EF4-FFF2-40B4-BE49-F238E27FC236}">
                <a16:creationId xmlns:a16="http://schemas.microsoft.com/office/drawing/2014/main" id="{0D4C957E-9A4B-4E16-8104-58166ABA2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78" name="AutoShape 42" descr="Meşe">
            <a:extLst>
              <a:ext uri="{FF2B5EF4-FFF2-40B4-BE49-F238E27FC236}">
                <a16:creationId xmlns:a16="http://schemas.microsoft.com/office/drawing/2014/main" id="{B51005C4-4D6C-4A88-B0A8-2D592C2EE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0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79" name="AutoShape 43" descr="Meşe">
            <a:extLst>
              <a:ext uri="{FF2B5EF4-FFF2-40B4-BE49-F238E27FC236}">
                <a16:creationId xmlns:a16="http://schemas.microsoft.com/office/drawing/2014/main" id="{DF875B2F-8DA9-42C1-95D9-4324D52AE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80" name="AutoShape 44" descr="Meşe">
            <a:extLst>
              <a:ext uri="{FF2B5EF4-FFF2-40B4-BE49-F238E27FC236}">
                <a16:creationId xmlns:a16="http://schemas.microsoft.com/office/drawing/2014/main" id="{D709EAF4-FB68-41E5-B9B4-2DD61B04A5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81" name="AutoShape 45" descr="Meşe">
            <a:extLst>
              <a:ext uri="{FF2B5EF4-FFF2-40B4-BE49-F238E27FC236}">
                <a16:creationId xmlns:a16="http://schemas.microsoft.com/office/drawing/2014/main" id="{D2435D1B-84DF-4C9C-8457-5EA55F470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7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82" name="AutoShape 46" descr="Meşe">
            <a:extLst>
              <a:ext uri="{FF2B5EF4-FFF2-40B4-BE49-F238E27FC236}">
                <a16:creationId xmlns:a16="http://schemas.microsoft.com/office/drawing/2014/main" id="{09191244-6B2F-40C1-8677-7D74BAB4A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83" name="AutoShape 47" descr="Meşe">
            <a:extLst>
              <a:ext uri="{FF2B5EF4-FFF2-40B4-BE49-F238E27FC236}">
                <a16:creationId xmlns:a16="http://schemas.microsoft.com/office/drawing/2014/main" id="{E14A1729-BF20-4D54-904B-74C1DA1C5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84" name="AutoShape 48" descr="Meşe">
            <a:extLst>
              <a:ext uri="{FF2B5EF4-FFF2-40B4-BE49-F238E27FC236}">
                <a16:creationId xmlns:a16="http://schemas.microsoft.com/office/drawing/2014/main" id="{6EC4F1F2-6D02-4F76-8011-BF416B11E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9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85" name="AutoShape 49" descr="Meşe">
            <a:extLst>
              <a:ext uri="{FF2B5EF4-FFF2-40B4-BE49-F238E27FC236}">
                <a16:creationId xmlns:a16="http://schemas.microsoft.com/office/drawing/2014/main" id="{E4D6E49E-7F6F-49CE-994D-9B0C44EC1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6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86" name="AutoShape 50" descr="Meşe">
            <a:extLst>
              <a:ext uri="{FF2B5EF4-FFF2-40B4-BE49-F238E27FC236}">
                <a16:creationId xmlns:a16="http://schemas.microsoft.com/office/drawing/2014/main" id="{1B3615EC-6C6D-48A7-8333-1612B929F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87" name="AutoShape 51" descr="Meşe">
            <a:extLst>
              <a:ext uri="{FF2B5EF4-FFF2-40B4-BE49-F238E27FC236}">
                <a16:creationId xmlns:a16="http://schemas.microsoft.com/office/drawing/2014/main" id="{51A5062C-2CBE-4E5D-8C0C-7C273B1E0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88" name="AutoShape 52" descr="Meşe">
            <a:extLst>
              <a:ext uri="{FF2B5EF4-FFF2-40B4-BE49-F238E27FC236}">
                <a16:creationId xmlns:a16="http://schemas.microsoft.com/office/drawing/2014/main" id="{B0EEFE2C-FB9D-4DA5-9674-F36E09C94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89" name="AutoShape 53" descr="Meşe">
            <a:extLst>
              <a:ext uri="{FF2B5EF4-FFF2-40B4-BE49-F238E27FC236}">
                <a16:creationId xmlns:a16="http://schemas.microsoft.com/office/drawing/2014/main" id="{AB68A3B3-FFBE-4519-952C-3CBD0E3CC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90" name="AutoShape 54" descr="Meşe">
            <a:extLst>
              <a:ext uri="{FF2B5EF4-FFF2-40B4-BE49-F238E27FC236}">
                <a16:creationId xmlns:a16="http://schemas.microsoft.com/office/drawing/2014/main" id="{BF5E8735-B455-438D-B96B-D7FBD8A95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91" name="AutoShape 55" descr="Meşe">
            <a:extLst>
              <a:ext uri="{FF2B5EF4-FFF2-40B4-BE49-F238E27FC236}">
                <a16:creationId xmlns:a16="http://schemas.microsoft.com/office/drawing/2014/main" id="{46A4F189-6C6C-4AC4-898F-7720F36CA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7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92" name="AutoShape 56" descr="Meşe">
            <a:extLst>
              <a:ext uri="{FF2B5EF4-FFF2-40B4-BE49-F238E27FC236}">
                <a16:creationId xmlns:a16="http://schemas.microsoft.com/office/drawing/2014/main" id="{C34AC5F6-90E1-4599-B75A-AC73B6D19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4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93" name="AutoShape 57" descr="Meşe">
            <a:extLst>
              <a:ext uri="{FF2B5EF4-FFF2-40B4-BE49-F238E27FC236}">
                <a16:creationId xmlns:a16="http://schemas.microsoft.com/office/drawing/2014/main" id="{730D3033-1485-45C4-9446-07BDCCC0A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1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94" name="AutoShape 58" descr="Meşe">
            <a:extLst>
              <a:ext uri="{FF2B5EF4-FFF2-40B4-BE49-F238E27FC236}">
                <a16:creationId xmlns:a16="http://schemas.microsoft.com/office/drawing/2014/main" id="{72811E56-DF41-48FF-9276-E00A97108B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5</a:t>
            </a:r>
          </a:p>
        </p:txBody>
      </p:sp>
      <p:sp>
        <p:nvSpPr>
          <p:cNvPr id="14395" name="Line 59">
            <a:extLst>
              <a:ext uri="{FF2B5EF4-FFF2-40B4-BE49-F238E27FC236}">
                <a16:creationId xmlns:a16="http://schemas.microsoft.com/office/drawing/2014/main" id="{C4D0B83D-B410-4824-93BF-7DA09808AA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2922588"/>
            <a:ext cx="280987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6" name="AutoShape 60" descr="Meşe">
            <a:extLst>
              <a:ext uri="{FF2B5EF4-FFF2-40B4-BE49-F238E27FC236}">
                <a16:creationId xmlns:a16="http://schemas.microsoft.com/office/drawing/2014/main" id="{B8FF16F8-693E-489B-AC7D-3B65FD68C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2018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10</a:t>
            </a:r>
          </a:p>
        </p:txBody>
      </p:sp>
      <p:sp>
        <p:nvSpPr>
          <p:cNvPr id="14397" name="Line 61">
            <a:extLst>
              <a:ext uri="{FF2B5EF4-FFF2-40B4-BE49-F238E27FC236}">
                <a16:creationId xmlns:a16="http://schemas.microsoft.com/office/drawing/2014/main" id="{2E589FAF-80EA-40C6-B576-C99F7B80F429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1985963"/>
            <a:ext cx="33845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98" name="AutoShape 62" descr="Meşe">
            <a:extLst>
              <a:ext uri="{FF2B5EF4-FFF2-40B4-BE49-F238E27FC236}">
                <a16:creationId xmlns:a16="http://schemas.microsoft.com/office/drawing/2014/main" id="{9F9B4FC9-60E6-4EBD-B33B-3410DC2E3D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336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15</a:t>
            </a:r>
          </a:p>
        </p:txBody>
      </p:sp>
      <p:sp>
        <p:nvSpPr>
          <p:cNvPr id="14399" name="Line 63">
            <a:extLst>
              <a:ext uri="{FF2B5EF4-FFF2-40B4-BE49-F238E27FC236}">
                <a16:creationId xmlns:a16="http://schemas.microsoft.com/office/drawing/2014/main" id="{78A93EAE-07BB-491D-9A58-0E9EA6DBCBED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7688" y="3282950"/>
            <a:ext cx="251936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0" name="AutoShape 64" descr="Meşe">
            <a:extLst>
              <a:ext uri="{FF2B5EF4-FFF2-40B4-BE49-F238E27FC236}">
                <a16:creationId xmlns:a16="http://schemas.microsoft.com/office/drawing/2014/main" id="{A64868AE-1974-4D37-8858-69C5B5648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0670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20</a:t>
            </a:r>
          </a:p>
        </p:txBody>
      </p:sp>
      <p:sp>
        <p:nvSpPr>
          <p:cNvPr id="14401" name="Line 65">
            <a:extLst>
              <a:ext uri="{FF2B5EF4-FFF2-40B4-BE49-F238E27FC236}">
                <a16:creationId xmlns:a16="http://schemas.microsoft.com/office/drawing/2014/main" id="{8D49F1E2-404D-47C4-9C82-8C0396F6A1EE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6463" y="3714750"/>
            <a:ext cx="2160587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2" name="AutoShape 66" descr="Meşe">
            <a:extLst>
              <a:ext uri="{FF2B5EF4-FFF2-40B4-BE49-F238E27FC236}">
                <a16:creationId xmlns:a16="http://schemas.microsoft.com/office/drawing/2014/main" id="{B8940F47-7AD9-4262-AEFE-935F4307D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4988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25</a:t>
            </a:r>
          </a:p>
        </p:txBody>
      </p:sp>
      <p:sp>
        <p:nvSpPr>
          <p:cNvPr id="14403" name="Line 67">
            <a:extLst>
              <a:ext uri="{FF2B5EF4-FFF2-40B4-BE49-F238E27FC236}">
                <a16:creationId xmlns:a16="http://schemas.microsoft.com/office/drawing/2014/main" id="{3F403A7D-143C-42BA-AEEE-018D07F0EF1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9850" y="4146550"/>
            <a:ext cx="17272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4" name="AutoShape 68" descr="Meşe">
            <a:extLst>
              <a:ext uri="{FF2B5EF4-FFF2-40B4-BE49-F238E27FC236}">
                <a16:creationId xmlns:a16="http://schemas.microsoft.com/office/drawing/2014/main" id="{A67FB67F-71CD-4568-AE1A-EBBA51B94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9306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30</a:t>
            </a:r>
          </a:p>
        </p:txBody>
      </p:sp>
      <p:sp>
        <p:nvSpPr>
          <p:cNvPr id="14405" name="Line 69">
            <a:extLst>
              <a:ext uri="{FF2B5EF4-FFF2-40B4-BE49-F238E27FC236}">
                <a16:creationId xmlns:a16="http://schemas.microsoft.com/office/drawing/2014/main" id="{8557CAD6-6764-4901-9B89-F534FEF9D5B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4651375"/>
            <a:ext cx="13684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6" name="AutoShape 70" descr="Meşe">
            <a:extLst>
              <a:ext uri="{FF2B5EF4-FFF2-40B4-BE49-F238E27FC236}">
                <a16:creationId xmlns:a16="http://schemas.microsoft.com/office/drawing/2014/main" id="{C0ED54FC-4056-459D-8F94-8F1301026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3624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 </a:t>
            </a:r>
            <a:r>
              <a:rPr lang="tr-TR" altLang="tr-TR" sz="2800">
                <a:solidFill>
                  <a:srgbClr val="FF0000"/>
                </a:solidFill>
              </a:rPr>
              <a:t>35</a:t>
            </a:r>
          </a:p>
        </p:txBody>
      </p:sp>
      <p:sp>
        <p:nvSpPr>
          <p:cNvPr id="14407" name="Line 71">
            <a:extLst>
              <a:ext uri="{FF2B5EF4-FFF2-40B4-BE49-F238E27FC236}">
                <a16:creationId xmlns:a16="http://schemas.microsoft.com/office/drawing/2014/main" id="{A569D7F3-C3B4-470D-AADC-261AB05EAD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5083175"/>
            <a:ext cx="10096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08" name="AutoShape 72" descr="Meşe">
            <a:extLst>
              <a:ext uri="{FF2B5EF4-FFF2-40B4-BE49-F238E27FC236}">
                <a16:creationId xmlns:a16="http://schemas.microsoft.com/office/drawing/2014/main" id="{A5C7D213-4CC8-49B4-BB48-4F39686CC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7942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 </a:t>
            </a:r>
            <a:r>
              <a:rPr lang="tr-TR" altLang="tr-TR" sz="2800"/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40</a:t>
            </a:r>
          </a:p>
        </p:txBody>
      </p:sp>
      <p:sp>
        <p:nvSpPr>
          <p:cNvPr id="14409" name="Line 73">
            <a:extLst>
              <a:ext uri="{FF2B5EF4-FFF2-40B4-BE49-F238E27FC236}">
                <a16:creationId xmlns:a16="http://schemas.microsoft.com/office/drawing/2014/main" id="{DAD2817B-4FC5-460F-80DF-75CE630439B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5370513"/>
            <a:ext cx="7207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10" name="AutoShape 74" descr="Meşe">
            <a:extLst>
              <a:ext uri="{FF2B5EF4-FFF2-40B4-BE49-F238E27FC236}">
                <a16:creationId xmlns:a16="http://schemas.microsoft.com/office/drawing/2014/main" id="{F9F24B04-E8D1-48EE-958B-A38674F436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638" y="5226050"/>
            <a:ext cx="2159000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45</a:t>
            </a:r>
          </a:p>
        </p:txBody>
      </p:sp>
      <p:sp>
        <p:nvSpPr>
          <p:cNvPr id="14411" name="Line 75">
            <a:extLst>
              <a:ext uri="{FF2B5EF4-FFF2-40B4-BE49-F238E27FC236}">
                <a16:creationId xmlns:a16="http://schemas.microsoft.com/office/drawing/2014/main" id="{F57170FA-CEF8-474B-A35E-982D6289722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125" y="5875338"/>
            <a:ext cx="2889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12" name="AutoShape 76" descr="Meşe">
            <a:extLst>
              <a:ext uri="{FF2B5EF4-FFF2-40B4-BE49-F238E27FC236}">
                <a16:creationId xmlns:a16="http://schemas.microsoft.com/office/drawing/2014/main" id="{25825FD0-86E8-4E58-83E8-F3DD020E6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5659438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10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5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50</a:t>
            </a:r>
          </a:p>
        </p:txBody>
      </p:sp>
      <p:sp>
        <p:nvSpPr>
          <p:cNvPr id="14413" name="AutoShape 77">
            <a:extLst>
              <a:ext uri="{FF2B5EF4-FFF2-40B4-BE49-F238E27FC236}">
                <a16:creationId xmlns:a16="http://schemas.microsoft.com/office/drawing/2014/main" id="{EB321C38-EA13-4DA6-851C-122FA229A2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6092825"/>
            <a:ext cx="1008063" cy="287338"/>
          </a:xfrm>
          <a:prstGeom prst="curvedUpArrow">
            <a:avLst>
              <a:gd name="adj1" fmla="val 32046"/>
              <a:gd name="adj2" fmla="val 102211"/>
              <a:gd name="adj3" fmla="val 187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4415" name="AutoShape 79">
            <a:extLst>
              <a:ext uri="{FF2B5EF4-FFF2-40B4-BE49-F238E27FC236}">
                <a16:creationId xmlns:a16="http://schemas.microsoft.com/office/drawing/2014/main" id="{3379F9C0-ABF1-4254-98A8-5B3E0FED35CE}"/>
              </a:ext>
            </a:extLst>
          </p:cNvPr>
          <p:cNvSpPr>
            <a:spLocks noChangeArrowheads="1"/>
          </p:cNvSpPr>
          <p:nvPr/>
        </p:nvSpPr>
        <p:spPr bwMode="auto">
          <a:xfrm rot="10487397">
            <a:off x="7094538" y="1333500"/>
            <a:ext cx="863600" cy="358775"/>
          </a:xfrm>
          <a:prstGeom prst="curvedUpArrow">
            <a:avLst>
              <a:gd name="adj1" fmla="val 23803"/>
              <a:gd name="adj2" fmla="val 9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4416" name="Rectangle 80">
            <a:extLst>
              <a:ext uri="{FF2B5EF4-FFF2-40B4-BE49-F238E27FC236}">
                <a16:creationId xmlns:a16="http://schemas.microsoft.com/office/drawing/2014/main" id="{2EF7D7F1-146C-491F-B0BE-0DB869EE2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10525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14417" name="Rectangle 81">
            <a:extLst>
              <a:ext uri="{FF2B5EF4-FFF2-40B4-BE49-F238E27FC236}">
                <a16:creationId xmlns:a16="http://schemas.microsoft.com/office/drawing/2014/main" id="{243DED92-8239-46EA-A2E9-F12D8A2E6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1557338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14418" name="Rectangle 82">
            <a:extLst>
              <a:ext uri="{FF2B5EF4-FFF2-40B4-BE49-F238E27FC236}">
                <a16:creationId xmlns:a16="http://schemas.microsoft.com/office/drawing/2014/main" id="{00765323-662E-4B3D-80E0-074F3CEF6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6092825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87" name="Rectangle 78">
            <a:extLst>
              <a:ext uri="{FF2B5EF4-FFF2-40B4-BE49-F238E27FC236}">
                <a16:creationId xmlns:a16="http://schemas.microsoft.com/office/drawing/2014/main" id="{7CEE67C6-4F82-40C4-A1FC-BE83F21313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4213" y="65516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88" name="WordArt 84">
            <a:extLst>
              <a:ext uri="{FF2B5EF4-FFF2-40B4-BE49-F238E27FC236}">
                <a16:creationId xmlns:a16="http://schemas.microsoft.com/office/drawing/2014/main" id="{8FF7B3E9-CCA4-42F5-B0E6-62FD89FB7B8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17775" y="333375"/>
            <a:ext cx="4203700" cy="827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rPr>
              <a:t>5 ile Çarpalım</a:t>
            </a:r>
          </a:p>
        </p:txBody>
      </p:sp>
      <p:pic>
        <p:nvPicPr>
          <p:cNvPr id="9300" name="Picture 8" descr="Schools for nursery admission near me, Mahavir junior model school">
            <a:extLst>
              <a:ext uri="{FF2B5EF4-FFF2-40B4-BE49-F238E27FC236}">
                <a16:creationId xmlns:a16="http://schemas.microsoft.com/office/drawing/2014/main" id="{0922F6B4-EC37-4792-BA1B-12F665519F2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874713"/>
            <a:ext cx="21018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4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4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4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4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14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14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4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14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4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10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0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1000"/>
                                        <p:tgtEl>
                                          <p:spTgt spid="14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1000"/>
                                        <p:tgtEl>
                                          <p:spTgt spid="14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1000"/>
                                        <p:tgtEl>
                                          <p:spTgt spid="14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1000"/>
                                        <p:tgtEl>
                                          <p:spTgt spid="14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10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10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10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10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10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10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10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14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14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10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10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10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10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1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1000"/>
                                        <p:tgtEl>
                                          <p:spTgt spid="1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1000"/>
                                        <p:tgtEl>
                                          <p:spTgt spid="1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8" dur="1000"/>
                                        <p:tgtEl>
                                          <p:spTgt spid="14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 nodeType="clickPar">
                      <p:stCondLst>
                        <p:cond delay="indefinite"/>
                      </p:stCondLst>
                      <p:childTnLst>
                        <p:par>
                          <p:cTn id="2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1000"/>
                                        <p:tgtEl>
                                          <p:spTgt spid="14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1000"/>
                                        <p:tgtEl>
                                          <p:spTgt spid="14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 nodeType="clickPar">
                      <p:stCondLst>
                        <p:cond delay="indefinite"/>
                      </p:stCondLst>
                      <p:childTnLst>
                        <p:par>
                          <p:cTn id="3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10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10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10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10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1000"/>
                                        <p:tgtEl>
                                          <p:spTgt spid="14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1000"/>
                                        <p:tgtEl>
                                          <p:spTgt spid="14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7" dur="1000"/>
                                        <p:tgtEl>
                                          <p:spTgt spid="14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1" dur="1000"/>
                                        <p:tgtEl>
                                          <p:spTgt spid="14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5" dur="1000"/>
                                        <p:tgtEl>
                                          <p:spTgt spid="1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1000"/>
                                        <p:tgtEl>
                                          <p:spTgt spid="1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 nodeType="clickPar">
                      <p:stCondLst>
                        <p:cond delay="indefinite"/>
                      </p:stCondLst>
                      <p:childTnLst>
                        <p:par>
                          <p:cTn id="3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4" dur="1000"/>
                                        <p:tgtEl>
                                          <p:spTgt spid="14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 nodeType="clickPar">
                      <p:stCondLst>
                        <p:cond delay="indefinite"/>
                      </p:stCondLst>
                      <p:childTnLst>
                        <p:par>
                          <p:cTn id="3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1000"/>
                                        <p:tgtEl>
                                          <p:spTgt spid="14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 nodeType="clickPar">
                      <p:stCondLst>
                        <p:cond delay="indefinite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1" grpId="0" animBg="1"/>
      <p:bldP spid="14352" grpId="0" animBg="1"/>
      <p:bldP spid="14353" grpId="0" animBg="1"/>
      <p:bldP spid="14354" grpId="0" animBg="1"/>
      <p:bldP spid="14355" grpId="0" animBg="1"/>
      <p:bldP spid="14356" grpId="0" animBg="1"/>
      <p:bldP spid="14357" grpId="0" animBg="1"/>
      <p:bldP spid="14358" grpId="0" animBg="1"/>
      <p:bldP spid="14359" grpId="0" animBg="1"/>
      <p:bldP spid="14360" grpId="0" animBg="1"/>
      <p:bldP spid="14361" grpId="0" animBg="1"/>
      <p:bldP spid="14362" grpId="0" animBg="1"/>
      <p:bldP spid="14363" grpId="0" animBg="1"/>
      <p:bldP spid="14364" grpId="0" animBg="1"/>
      <p:bldP spid="14365" grpId="0" animBg="1"/>
      <p:bldP spid="14366" grpId="0" animBg="1"/>
      <p:bldP spid="14367" grpId="0" animBg="1"/>
      <p:bldP spid="14368" grpId="0" animBg="1"/>
      <p:bldP spid="14369" grpId="0" animBg="1"/>
      <p:bldP spid="14370" grpId="0" animBg="1"/>
      <p:bldP spid="14371" grpId="0" animBg="1"/>
      <p:bldP spid="14372" grpId="0" animBg="1"/>
      <p:bldP spid="14373" grpId="0" animBg="1"/>
      <p:bldP spid="14374" grpId="0" animBg="1"/>
      <p:bldP spid="14375" grpId="0" animBg="1"/>
      <p:bldP spid="14376" grpId="0" animBg="1"/>
      <p:bldP spid="14377" grpId="0" animBg="1"/>
      <p:bldP spid="14378" grpId="0" animBg="1"/>
      <p:bldP spid="14379" grpId="0" animBg="1"/>
      <p:bldP spid="14380" grpId="0" animBg="1"/>
      <p:bldP spid="14381" grpId="0" animBg="1"/>
      <p:bldP spid="14382" grpId="0" animBg="1"/>
      <p:bldP spid="14383" grpId="0" animBg="1"/>
      <p:bldP spid="14384" grpId="0" animBg="1"/>
      <p:bldP spid="14385" grpId="0" animBg="1"/>
      <p:bldP spid="14386" grpId="0" animBg="1"/>
      <p:bldP spid="14387" grpId="0" animBg="1"/>
      <p:bldP spid="14388" grpId="0" animBg="1"/>
      <p:bldP spid="14389" grpId="0" animBg="1"/>
      <p:bldP spid="14390" grpId="0" animBg="1"/>
      <p:bldP spid="14391" grpId="0" animBg="1"/>
      <p:bldP spid="14392" grpId="0" animBg="1"/>
      <p:bldP spid="14393" grpId="0" animBg="1"/>
      <p:bldP spid="14394" grpId="0" animBg="1"/>
      <p:bldP spid="14396" grpId="0" animBg="1"/>
      <p:bldP spid="14398" grpId="0" animBg="1"/>
      <p:bldP spid="14400" grpId="0" animBg="1"/>
      <p:bldP spid="14402" grpId="0" animBg="1"/>
      <p:bldP spid="14404" grpId="0" animBg="1"/>
      <p:bldP spid="14406" grpId="0" animBg="1"/>
      <p:bldP spid="14408" grpId="0" animBg="1"/>
      <p:bldP spid="14410" grpId="0" animBg="1"/>
      <p:bldP spid="14412" grpId="0" animBg="1"/>
      <p:bldP spid="14413" grpId="0" animBg="1"/>
      <p:bldP spid="14415" grpId="0" animBg="1"/>
      <p:bldP spid="14416" grpId="0" animBg="1"/>
      <p:bldP spid="14417" grpId="0" animBg="1"/>
      <p:bldP spid="14418" grpId="0" animBg="1"/>
      <p:bldP spid="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Meşe">
            <a:extLst>
              <a:ext uri="{FF2B5EF4-FFF2-40B4-BE49-F238E27FC236}">
                <a16:creationId xmlns:a16="http://schemas.microsoft.com/office/drawing/2014/main" id="{D01B29BD-938B-43E6-A306-D21EA7FC38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773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63" name="Line 3">
            <a:extLst>
              <a:ext uri="{FF2B5EF4-FFF2-40B4-BE49-F238E27FC236}">
                <a16:creationId xmlns:a16="http://schemas.microsoft.com/office/drawing/2014/main" id="{327B5398-7A60-44AE-93C3-DEF79D67816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417763"/>
            <a:ext cx="309721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AutoShape 4" descr="Meşe">
            <a:extLst>
              <a:ext uri="{FF2B5EF4-FFF2-40B4-BE49-F238E27FC236}">
                <a16:creationId xmlns:a16="http://schemas.microsoft.com/office/drawing/2014/main" id="{3FFA7E28-8E4B-4EF0-A7BF-F3674B1D94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17700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6</a:t>
            </a:r>
          </a:p>
        </p:txBody>
      </p:sp>
      <p:sp>
        <p:nvSpPr>
          <p:cNvPr id="15365" name="AutoShape 5" descr="Meşe">
            <a:extLst>
              <a:ext uri="{FF2B5EF4-FFF2-40B4-BE49-F238E27FC236}">
                <a16:creationId xmlns:a16="http://schemas.microsoft.com/office/drawing/2014/main" id="{A8F1078E-7C66-4868-B1B2-5740E7274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66" name="AutoShape 6" descr="Meşe">
            <a:extLst>
              <a:ext uri="{FF2B5EF4-FFF2-40B4-BE49-F238E27FC236}">
                <a16:creationId xmlns:a16="http://schemas.microsoft.com/office/drawing/2014/main" id="{73414C4F-310E-4FED-82D6-480F92E52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67" name="AutoShape 7" descr="Meşe">
            <a:extLst>
              <a:ext uri="{FF2B5EF4-FFF2-40B4-BE49-F238E27FC236}">
                <a16:creationId xmlns:a16="http://schemas.microsoft.com/office/drawing/2014/main" id="{FC5E4C9B-765A-4363-895B-D772B65A0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68" name="AutoShape 8" descr="Meşe">
            <a:extLst>
              <a:ext uri="{FF2B5EF4-FFF2-40B4-BE49-F238E27FC236}">
                <a16:creationId xmlns:a16="http://schemas.microsoft.com/office/drawing/2014/main" id="{D6B20034-3B47-4237-812E-0414FE4C5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69" name="AutoShape 9" descr="Meşe">
            <a:extLst>
              <a:ext uri="{FF2B5EF4-FFF2-40B4-BE49-F238E27FC236}">
                <a16:creationId xmlns:a16="http://schemas.microsoft.com/office/drawing/2014/main" id="{5CEDA322-B5B9-4453-99A6-744526A6A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70" name="AutoShape 10" descr="Meşe">
            <a:extLst>
              <a:ext uri="{FF2B5EF4-FFF2-40B4-BE49-F238E27FC236}">
                <a16:creationId xmlns:a16="http://schemas.microsoft.com/office/drawing/2014/main" id="{2FA3327F-7051-4047-8A55-C7ED53977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6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71" name="AutoShape 11" descr="Meşe">
            <a:extLst>
              <a:ext uri="{FF2B5EF4-FFF2-40B4-BE49-F238E27FC236}">
                <a16:creationId xmlns:a16="http://schemas.microsoft.com/office/drawing/2014/main" id="{AC9207BB-77E7-4A4B-9A7A-A0BC9E5D6C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3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72" name="AutoShape 12" descr="Meşe">
            <a:extLst>
              <a:ext uri="{FF2B5EF4-FFF2-40B4-BE49-F238E27FC236}">
                <a16:creationId xmlns:a16="http://schemas.microsoft.com/office/drawing/2014/main" id="{03201F30-3117-4464-A20C-4722BB003C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73" name="AutoShape 13" descr="Meşe">
            <a:extLst>
              <a:ext uri="{FF2B5EF4-FFF2-40B4-BE49-F238E27FC236}">
                <a16:creationId xmlns:a16="http://schemas.microsoft.com/office/drawing/2014/main" id="{9F2A7FCE-66FA-4DDC-AFB8-7E33E8E0B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74" name="AutoShape 14" descr="Meşe">
            <a:extLst>
              <a:ext uri="{FF2B5EF4-FFF2-40B4-BE49-F238E27FC236}">
                <a16:creationId xmlns:a16="http://schemas.microsoft.com/office/drawing/2014/main" id="{E698908F-FDA1-4F0A-9D47-EEF141C1F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75" name="AutoShape 15" descr="Meşe">
            <a:extLst>
              <a:ext uri="{FF2B5EF4-FFF2-40B4-BE49-F238E27FC236}">
                <a16:creationId xmlns:a16="http://schemas.microsoft.com/office/drawing/2014/main" id="{4F03EA6E-D377-4026-99C7-33E47E0F7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76" name="AutoShape 16" descr="Meşe">
            <a:extLst>
              <a:ext uri="{FF2B5EF4-FFF2-40B4-BE49-F238E27FC236}">
                <a16:creationId xmlns:a16="http://schemas.microsoft.com/office/drawing/2014/main" id="{908B298E-603D-4E2F-9EE7-E497563A4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77" name="AutoShape 17" descr="Meşe">
            <a:extLst>
              <a:ext uri="{FF2B5EF4-FFF2-40B4-BE49-F238E27FC236}">
                <a16:creationId xmlns:a16="http://schemas.microsoft.com/office/drawing/2014/main" id="{10FA0FC5-6D87-460C-ADFC-4728ECB16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78" name="AutoShape 18" descr="Meşe">
            <a:extLst>
              <a:ext uri="{FF2B5EF4-FFF2-40B4-BE49-F238E27FC236}">
                <a16:creationId xmlns:a16="http://schemas.microsoft.com/office/drawing/2014/main" id="{454FEABC-17B0-459C-A6F3-0FAB50120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79" name="AutoShape 19" descr="Meşe">
            <a:extLst>
              <a:ext uri="{FF2B5EF4-FFF2-40B4-BE49-F238E27FC236}">
                <a16:creationId xmlns:a16="http://schemas.microsoft.com/office/drawing/2014/main" id="{F8BE90C2-E3F5-4967-A220-EDBDA8FCF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80" name="AutoShape 20" descr="Meşe">
            <a:extLst>
              <a:ext uri="{FF2B5EF4-FFF2-40B4-BE49-F238E27FC236}">
                <a16:creationId xmlns:a16="http://schemas.microsoft.com/office/drawing/2014/main" id="{AF332845-3754-4E89-BDC8-EEC56CDAA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1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81" name="AutoShape 21" descr="Meşe">
            <a:extLst>
              <a:ext uri="{FF2B5EF4-FFF2-40B4-BE49-F238E27FC236}">
                <a16:creationId xmlns:a16="http://schemas.microsoft.com/office/drawing/2014/main" id="{713DCC61-99B0-4FE4-AFEA-4D44354FD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82" name="AutoShape 22" descr="Meşe">
            <a:extLst>
              <a:ext uri="{FF2B5EF4-FFF2-40B4-BE49-F238E27FC236}">
                <a16:creationId xmlns:a16="http://schemas.microsoft.com/office/drawing/2014/main" id="{4ED10815-6E9F-4A44-B86A-27A2EE8B1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5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83" name="AutoShape 23" descr="Meşe">
            <a:extLst>
              <a:ext uri="{FF2B5EF4-FFF2-40B4-BE49-F238E27FC236}">
                <a16:creationId xmlns:a16="http://schemas.microsoft.com/office/drawing/2014/main" id="{7A3F83EC-AE55-4765-96C5-B09B48CC7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8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84" name="AutoShape 24" descr="Meşe">
            <a:extLst>
              <a:ext uri="{FF2B5EF4-FFF2-40B4-BE49-F238E27FC236}">
                <a16:creationId xmlns:a16="http://schemas.microsoft.com/office/drawing/2014/main" id="{C68EAAB8-BF23-46A8-B6B6-A0313CA38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85" name="AutoShape 25" descr="Meşe">
            <a:extLst>
              <a:ext uri="{FF2B5EF4-FFF2-40B4-BE49-F238E27FC236}">
                <a16:creationId xmlns:a16="http://schemas.microsoft.com/office/drawing/2014/main" id="{4F3B4E4D-BC4A-4469-8771-B3AD827B6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2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86" name="AutoShape 26" descr="Meşe">
            <a:extLst>
              <a:ext uri="{FF2B5EF4-FFF2-40B4-BE49-F238E27FC236}">
                <a16:creationId xmlns:a16="http://schemas.microsoft.com/office/drawing/2014/main" id="{881D96C7-9174-48F9-85F6-CDF127027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87" name="AutoShape 27" descr="Meşe">
            <a:extLst>
              <a:ext uri="{FF2B5EF4-FFF2-40B4-BE49-F238E27FC236}">
                <a16:creationId xmlns:a16="http://schemas.microsoft.com/office/drawing/2014/main" id="{057043F2-0312-4F49-9772-D99A0AA46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88" name="AutoShape 28" descr="Meşe">
            <a:extLst>
              <a:ext uri="{FF2B5EF4-FFF2-40B4-BE49-F238E27FC236}">
                <a16:creationId xmlns:a16="http://schemas.microsoft.com/office/drawing/2014/main" id="{D3A274DE-E197-4A5E-BA6E-17E4E3F8F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89" name="AutoShape 29" descr="Meşe">
            <a:extLst>
              <a:ext uri="{FF2B5EF4-FFF2-40B4-BE49-F238E27FC236}">
                <a16:creationId xmlns:a16="http://schemas.microsoft.com/office/drawing/2014/main" id="{CB51BF62-F466-4B1D-8EEA-4E133FC2E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90" name="AutoShape 30" descr="Meşe">
            <a:extLst>
              <a:ext uri="{FF2B5EF4-FFF2-40B4-BE49-F238E27FC236}">
                <a16:creationId xmlns:a16="http://schemas.microsoft.com/office/drawing/2014/main" id="{37069991-1395-4867-8480-6CAD7A8C0D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91" name="AutoShape 31" descr="Meşe">
            <a:extLst>
              <a:ext uri="{FF2B5EF4-FFF2-40B4-BE49-F238E27FC236}">
                <a16:creationId xmlns:a16="http://schemas.microsoft.com/office/drawing/2014/main" id="{CF639CA4-5002-4684-9618-882C38884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92" name="AutoShape 32" descr="Meşe">
            <a:extLst>
              <a:ext uri="{FF2B5EF4-FFF2-40B4-BE49-F238E27FC236}">
                <a16:creationId xmlns:a16="http://schemas.microsoft.com/office/drawing/2014/main" id="{E8354A64-188A-4784-A43B-D05FC2A23E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2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93" name="AutoShape 33" descr="Meşe">
            <a:extLst>
              <a:ext uri="{FF2B5EF4-FFF2-40B4-BE49-F238E27FC236}">
                <a16:creationId xmlns:a16="http://schemas.microsoft.com/office/drawing/2014/main" id="{9A78B97E-CE66-4856-B9EE-7B04271E2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94" name="AutoShape 34" descr="Meşe">
            <a:extLst>
              <a:ext uri="{FF2B5EF4-FFF2-40B4-BE49-F238E27FC236}">
                <a16:creationId xmlns:a16="http://schemas.microsoft.com/office/drawing/2014/main" id="{4936522E-9BCA-4CD4-B99F-811448E30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95" name="AutoShape 35" descr="Meşe">
            <a:extLst>
              <a:ext uri="{FF2B5EF4-FFF2-40B4-BE49-F238E27FC236}">
                <a16:creationId xmlns:a16="http://schemas.microsoft.com/office/drawing/2014/main" id="{175C2BF3-9E34-45B3-9193-0DD27368E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96" name="AutoShape 36" descr="Meşe">
            <a:extLst>
              <a:ext uri="{FF2B5EF4-FFF2-40B4-BE49-F238E27FC236}">
                <a16:creationId xmlns:a16="http://schemas.microsoft.com/office/drawing/2014/main" id="{FD19A5CF-1CCE-49C6-BC4B-7E9EE5C81F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6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97" name="AutoShape 37" descr="Meşe">
            <a:extLst>
              <a:ext uri="{FF2B5EF4-FFF2-40B4-BE49-F238E27FC236}">
                <a16:creationId xmlns:a16="http://schemas.microsoft.com/office/drawing/2014/main" id="{A5DEE4BF-70DE-4D70-82AE-35A099384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3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98" name="AutoShape 38" descr="Meşe">
            <a:extLst>
              <a:ext uri="{FF2B5EF4-FFF2-40B4-BE49-F238E27FC236}">
                <a16:creationId xmlns:a16="http://schemas.microsoft.com/office/drawing/2014/main" id="{4682AF7E-B326-40E9-B636-76009659FE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399" name="AutoShape 39" descr="Meşe">
            <a:extLst>
              <a:ext uri="{FF2B5EF4-FFF2-40B4-BE49-F238E27FC236}">
                <a16:creationId xmlns:a16="http://schemas.microsoft.com/office/drawing/2014/main" id="{88A40CF1-0304-4E95-ABC5-4CBE3322D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00" name="AutoShape 40" descr="Meşe">
            <a:extLst>
              <a:ext uri="{FF2B5EF4-FFF2-40B4-BE49-F238E27FC236}">
                <a16:creationId xmlns:a16="http://schemas.microsoft.com/office/drawing/2014/main" id="{A3221E85-B19A-4EA2-B2B6-BB7074324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01" name="AutoShape 41" descr="Meşe">
            <a:extLst>
              <a:ext uri="{FF2B5EF4-FFF2-40B4-BE49-F238E27FC236}">
                <a16:creationId xmlns:a16="http://schemas.microsoft.com/office/drawing/2014/main" id="{84071353-145B-4415-97C7-1376E1A0B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02" name="AutoShape 42" descr="Meşe">
            <a:extLst>
              <a:ext uri="{FF2B5EF4-FFF2-40B4-BE49-F238E27FC236}">
                <a16:creationId xmlns:a16="http://schemas.microsoft.com/office/drawing/2014/main" id="{A3BF756D-4803-4176-ABA2-EA362468A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0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03" name="AutoShape 43" descr="Meşe">
            <a:extLst>
              <a:ext uri="{FF2B5EF4-FFF2-40B4-BE49-F238E27FC236}">
                <a16:creationId xmlns:a16="http://schemas.microsoft.com/office/drawing/2014/main" id="{267FE6A3-14F1-4BF2-AB34-93DCB3BD3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04" name="AutoShape 44" descr="Meşe">
            <a:extLst>
              <a:ext uri="{FF2B5EF4-FFF2-40B4-BE49-F238E27FC236}">
                <a16:creationId xmlns:a16="http://schemas.microsoft.com/office/drawing/2014/main" id="{638F676C-B38B-4998-BB3E-7EB36B51D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05" name="AutoShape 45" descr="Meşe">
            <a:extLst>
              <a:ext uri="{FF2B5EF4-FFF2-40B4-BE49-F238E27FC236}">
                <a16:creationId xmlns:a16="http://schemas.microsoft.com/office/drawing/2014/main" id="{992C43CD-FA92-4CD2-B822-0E8DA40EF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7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06" name="AutoShape 46" descr="Meşe">
            <a:extLst>
              <a:ext uri="{FF2B5EF4-FFF2-40B4-BE49-F238E27FC236}">
                <a16:creationId xmlns:a16="http://schemas.microsoft.com/office/drawing/2014/main" id="{BD529F74-37F5-4698-8E32-8D39A3D18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07" name="AutoShape 47" descr="Meşe">
            <a:extLst>
              <a:ext uri="{FF2B5EF4-FFF2-40B4-BE49-F238E27FC236}">
                <a16:creationId xmlns:a16="http://schemas.microsoft.com/office/drawing/2014/main" id="{8085D374-6301-4F45-9F6F-3A8EF9BCF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08" name="AutoShape 48" descr="Meşe">
            <a:extLst>
              <a:ext uri="{FF2B5EF4-FFF2-40B4-BE49-F238E27FC236}">
                <a16:creationId xmlns:a16="http://schemas.microsoft.com/office/drawing/2014/main" id="{B77B56BD-B01C-48D3-881C-8628D3437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9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09" name="AutoShape 49" descr="Meşe">
            <a:extLst>
              <a:ext uri="{FF2B5EF4-FFF2-40B4-BE49-F238E27FC236}">
                <a16:creationId xmlns:a16="http://schemas.microsoft.com/office/drawing/2014/main" id="{D98B8F78-72F3-4D34-852B-8948A73734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6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10" name="AutoShape 50" descr="Meşe">
            <a:extLst>
              <a:ext uri="{FF2B5EF4-FFF2-40B4-BE49-F238E27FC236}">
                <a16:creationId xmlns:a16="http://schemas.microsoft.com/office/drawing/2014/main" id="{58A0970A-0F32-46C1-9125-502862E5FC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11" name="AutoShape 51" descr="Meşe">
            <a:extLst>
              <a:ext uri="{FF2B5EF4-FFF2-40B4-BE49-F238E27FC236}">
                <a16:creationId xmlns:a16="http://schemas.microsoft.com/office/drawing/2014/main" id="{1219884F-0FF5-4324-AC64-97A299714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12" name="AutoShape 52" descr="Meşe">
            <a:extLst>
              <a:ext uri="{FF2B5EF4-FFF2-40B4-BE49-F238E27FC236}">
                <a16:creationId xmlns:a16="http://schemas.microsoft.com/office/drawing/2014/main" id="{BF206686-4C7A-4FA9-9353-7EF508535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13" name="AutoShape 53" descr="Meşe">
            <a:extLst>
              <a:ext uri="{FF2B5EF4-FFF2-40B4-BE49-F238E27FC236}">
                <a16:creationId xmlns:a16="http://schemas.microsoft.com/office/drawing/2014/main" id="{11CECEA5-4717-40C6-A9EC-82A5362A6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14" name="AutoShape 54" descr="Meşe">
            <a:extLst>
              <a:ext uri="{FF2B5EF4-FFF2-40B4-BE49-F238E27FC236}">
                <a16:creationId xmlns:a16="http://schemas.microsoft.com/office/drawing/2014/main" id="{87CB3B8C-E779-4E78-8C91-9D57CB9EE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15" name="AutoShape 55" descr="Meşe">
            <a:extLst>
              <a:ext uri="{FF2B5EF4-FFF2-40B4-BE49-F238E27FC236}">
                <a16:creationId xmlns:a16="http://schemas.microsoft.com/office/drawing/2014/main" id="{43783361-B97E-4E0B-9714-649B1086C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7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16" name="AutoShape 56" descr="Meşe">
            <a:extLst>
              <a:ext uri="{FF2B5EF4-FFF2-40B4-BE49-F238E27FC236}">
                <a16:creationId xmlns:a16="http://schemas.microsoft.com/office/drawing/2014/main" id="{D78728D0-23B2-478F-955A-6EFE51250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4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17" name="AutoShape 57" descr="Meşe">
            <a:extLst>
              <a:ext uri="{FF2B5EF4-FFF2-40B4-BE49-F238E27FC236}">
                <a16:creationId xmlns:a16="http://schemas.microsoft.com/office/drawing/2014/main" id="{B205827F-FC04-4759-9E46-243554FB5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1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18" name="AutoShape 58" descr="Meşe">
            <a:extLst>
              <a:ext uri="{FF2B5EF4-FFF2-40B4-BE49-F238E27FC236}">
                <a16:creationId xmlns:a16="http://schemas.microsoft.com/office/drawing/2014/main" id="{91FDA5F2-1622-405B-8F12-50F6CCA9E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6</a:t>
            </a:r>
          </a:p>
        </p:txBody>
      </p:sp>
      <p:sp>
        <p:nvSpPr>
          <p:cNvPr id="15419" name="Line 59">
            <a:extLst>
              <a:ext uri="{FF2B5EF4-FFF2-40B4-BE49-F238E27FC236}">
                <a16:creationId xmlns:a16="http://schemas.microsoft.com/office/drawing/2014/main" id="{FE6FFB32-E748-4E3B-9672-EC3E297ED8F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2922588"/>
            <a:ext cx="280987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20" name="AutoShape 60" descr="Meşe">
            <a:extLst>
              <a:ext uri="{FF2B5EF4-FFF2-40B4-BE49-F238E27FC236}">
                <a16:creationId xmlns:a16="http://schemas.microsoft.com/office/drawing/2014/main" id="{0E5BACF4-D579-4FD6-85C8-E24C1DEFC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2018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12</a:t>
            </a:r>
          </a:p>
        </p:txBody>
      </p:sp>
      <p:sp>
        <p:nvSpPr>
          <p:cNvPr id="15421" name="Line 61">
            <a:extLst>
              <a:ext uri="{FF2B5EF4-FFF2-40B4-BE49-F238E27FC236}">
                <a16:creationId xmlns:a16="http://schemas.microsoft.com/office/drawing/2014/main" id="{45D323CF-111F-4A87-96BF-8DF5ECEF246F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1985963"/>
            <a:ext cx="33845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22" name="AutoShape 62" descr="Meşe">
            <a:extLst>
              <a:ext uri="{FF2B5EF4-FFF2-40B4-BE49-F238E27FC236}">
                <a16:creationId xmlns:a16="http://schemas.microsoft.com/office/drawing/2014/main" id="{1A40B6F8-1489-438E-8DF8-F7690E5AB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336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18</a:t>
            </a:r>
          </a:p>
        </p:txBody>
      </p:sp>
      <p:sp>
        <p:nvSpPr>
          <p:cNvPr id="15423" name="Line 63">
            <a:extLst>
              <a:ext uri="{FF2B5EF4-FFF2-40B4-BE49-F238E27FC236}">
                <a16:creationId xmlns:a16="http://schemas.microsoft.com/office/drawing/2014/main" id="{CD541602-D90A-4A6D-BE8A-675C28197FFF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7688" y="3282950"/>
            <a:ext cx="251936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24" name="AutoShape 64" descr="Meşe">
            <a:extLst>
              <a:ext uri="{FF2B5EF4-FFF2-40B4-BE49-F238E27FC236}">
                <a16:creationId xmlns:a16="http://schemas.microsoft.com/office/drawing/2014/main" id="{10428DE1-A8CA-4614-8C73-F640545F5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0670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24</a:t>
            </a:r>
          </a:p>
        </p:txBody>
      </p:sp>
      <p:sp>
        <p:nvSpPr>
          <p:cNvPr id="15425" name="Line 65">
            <a:extLst>
              <a:ext uri="{FF2B5EF4-FFF2-40B4-BE49-F238E27FC236}">
                <a16:creationId xmlns:a16="http://schemas.microsoft.com/office/drawing/2014/main" id="{E2523E8F-1D4E-4175-9A4B-3C34F3418D3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6463" y="3714750"/>
            <a:ext cx="2160587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26" name="AutoShape 66" descr="Meşe">
            <a:extLst>
              <a:ext uri="{FF2B5EF4-FFF2-40B4-BE49-F238E27FC236}">
                <a16:creationId xmlns:a16="http://schemas.microsoft.com/office/drawing/2014/main" id="{9855EA9A-1B16-48E7-B021-8B3F944A1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4988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30</a:t>
            </a:r>
          </a:p>
        </p:txBody>
      </p:sp>
      <p:sp>
        <p:nvSpPr>
          <p:cNvPr id="15427" name="Line 67">
            <a:extLst>
              <a:ext uri="{FF2B5EF4-FFF2-40B4-BE49-F238E27FC236}">
                <a16:creationId xmlns:a16="http://schemas.microsoft.com/office/drawing/2014/main" id="{718A5D08-0DB3-4CA9-A2BB-2095C4421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9850" y="4146550"/>
            <a:ext cx="17272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28" name="AutoShape 68" descr="Meşe">
            <a:extLst>
              <a:ext uri="{FF2B5EF4-FFF2-40B4-BE49-F238E27FC236}">
                <a16:creationId xmlns:a16="http://schemas.microsoft.com/office/drawing/2014/main" id="{DB11A7EB-89E0-46B6-A1E5-9824C5788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9306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36</a:t>
            </a:r>
          </a:p>
        </p:txBody>
      </p:sp>
      <p:sp>
        <p:nvSpPr>
          <p:cNvPr id="15429" name="Line 69">
            <a:extLst>
              <a:ext uri="{FF2B5EF4-FFF2-40B4-BE49-F238E27FC236}">
                <a16:creationId xmlns:a16="http://schemas.microsoft.com/office/drawing/2014/main" id="{07E3BAAF-3D33-4F86-A322-409DC12687A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4651375"/>
            <a:ext cx="13684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30" name="AutoShape 70" descr="Meşe">
            <a:extLst>
              <a:ext uri="{FF2B5EF4-FFF2-40B4-BE49-F238E27FC236}">
                <a16:creationId xmlns:a16="http://schemas.microsoft.com/office/drawing/2014/main" id="{7D35EB91-8ED1-400F-BCC3-76314D6384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3624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 </a:t>
            </a:r>
            <a:r>
              <a:rPr lang="tr-TR" altLang="tr-TR" sz="2800">
                <a:solidFill>
                  <a:srgbClr val="FF0000"/>
                </a:solidFill>
              </a:rPr>
              <a:t>42</a:t>
            </a:r>
          </a:p>
        </p:txBody>
      </p:sp>
      <p:sp>
        <p:nvSpPr>
          <p:cNvPr id="15431" name="Line 71">
            <a:extLst>
              <a:ext uri="{FF2B5EF4-FFF2-40B4-BE49-F238E27FC236}">
                <a16:creationId xmlns:a16="http://schemas.microsoft.com/office/drawing/2014/main" id="{6E366A24-ABCA-4254-B188-3D65306F716C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5083175"/>
            <a:ext cx="10096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32" name="AutoShape 72" descr="Meşe">
            <a:extLst>
              <a:ext uri="{FF2B5EF4-FFF2-40B4-BE49-F238E27FC236}">
                <a16:creationId xmlns:a16="http://schemas.microsoft.com/office/drawing/2014/main" id="{65C4F7ED-DEC6-48D9-B0EC-B64E4CA29B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7942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 </a:t>
            </a:r>
            <a:r>
              <a:rPr lang="tr-TR" altLang="tr-TR" sz="2800"/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48</a:t>
            </a:r>
          </a:p>
        </p:txBody>
      </p:sp>
      <p:sp>
        <p:nvSpPr>
          <p:cNvPr id="15433" name="Line 73">
            <a:extLst>
              <a:ext uri="{FF2B5EF4-FFF2-40B4-BE49-F238E27FC236}">
                <a16:creationId xmlns:a16="http://schemas.microsoft.com/office/drawing/2014/main" id="{ACCB914E-7424-4B7D-9994-34B4ABAB1525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5370513"/>
            <a:ext cx="7207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34" name="AutoShape 74" descr="Meşe">
            <a:extLst>
              <a:ext uri="{FF2B5EF4-FFF2-40B4-BE49-F238E27FC236}">
                <a16:creationId xmlns:a16="http://schemas.microsoft.com/office/drawing/2014/main" id="{A22EB98C-17A2-4BEA-B9F7-F0CA19E1F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638" y="5226050"/>
            <a:ext cx="2159000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54</a:t>
            </a:r>
          </a:p>
        </p:txBody>
      </p:sp>
      <p:sp>
        <p:nvSpPr>
          <p:cNvPr id="15435" name="Line 75">
            <a:extLst>
              <a:ext uri="{FF2B5EF4-FFF2-40B4-BE49-F238E27FC236}">
                <a16:creationId xmlns:a16="http://schemas.microsoft.com/office/drawing/2014/main" id="{B389AD4D-66DC-483D-8D0B-67B2EEC2ECDA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125" y="5875338"/>
            <a:ext cx="2889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436" name="AutoShape 76" descr="Meşe">
            <a:extLst>
              <a:ext uri="{FF2B5EF4-FFF2-40B4-BE49-F238E27FC236}">
                <a16:creationId xmlns:a16="http://schemas.microsoft.com/office/drawing/2014/main" id="{EB010B0C-4C8B-416D-854C-690A4B9F8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5659438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10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6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60</a:t>
            </a:r>
          </a:p>
        </p:txBody>
      </p:sp>
      <p:sp>
        <p:nvSpPr>
          <p:cNvPr id="15437" name="AutoShape 77">
            <a:extLst>
              <a:ext uri="{FF2B5EF4-FFF2-40B4-BE49-F238E27FC236}">
                <a16:creationId xmlns:a16="http://schemas.microsoft.com/office/drawing/2014/main" id="{CD63F8BA-75F8-4BC8-95B0-8B11F703C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6092825"/>
            <a:ext cx="1008063" cy="287338"/>
          </a:xfrm>
          <a:prstGeom prst="curvedUpArrow">
            <a:avLst>
              <a:gd name="adj1" fmla="val 32046"/>
              <a:gd name="adj2" fmla="val 102211"/>
              <a:gd name="adj3" fmla="val 187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5439" name="AutoShape 79">
            <a:extLst>
              <a:ext uri="{FF2B5EF4-FFF2-40B4-BE49-F238E27FC236}">
                <a16:creationId xmlns:a16="http://schemas.microsoft.com/office/drawing/2014/main" id="{87D141BD-1253-4617-8DAD-BB5AE9867CA0}"/>
              </a:ext>
            </a:extLst>
          </p:cNvPr>
          <p:cNvSpPr>
            <a:spLocks noChangeArrowheads="1"/>
          </p:cNvSpPr>
          <p:nvPr/>
        </p:nvSpPr>
        <p:spPr bwMode="auto">
          <a:xfrm rot="10487397">
            <a:off x="7094538" y="1333500"/>
            <a:ext cx="863600" cy="358775"/>
          </a:xfrm>
          <a:prstGeom prst="curvedUpArrow">
            <a:avLst>
              <a:gd name="adj1" fmla="val 23803"/>
              <a:gd name="adj2" fmla="val 9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5440" name="Rectangle 80">
            <a:extLst>
              <a:ext uri="{FF2B5EF4-FFF2-40B4-BE49-F238E27FC236}">
                <a16:creationId xmlns:a16="http://schemas.microsoft.com/office/drawing/2014/main" id="{1726BAFF-8CF9-46E0-8D21-27A2AD8E7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10525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15441" name="Rectangle 81">
            <a:extLst>
              <a:ext uri="{FF2B5EF4-FFF2-40B4-BE49-F238E27FC236}">
                <a16:creationId xmlns:a16="http://schemas.microsoft.com/office/drawing/2014/main" id="{153B0CD4-D1FE-4223-AF74-A533CA351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1557338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15442" name="Rectangle 82">
            <a:extLst>
              <a:ext uri="{FF2B5EF4-FFF2-40B4-BE49-F238E27FC236}">
                <a16:creationId xmlns:a16="http://schemas.microsoft.com/office/drawing/2014/main" id="{97041AE2-E37B-4748-B08F-65EF03B0F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6092825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87" name="Rectangle 78">
            <a:extLst>
              <a:ext uri="{FF2B5EF4-FFF2-40B4-BE49-F238E27FC236}">
                <a16:creationId xmlns:a16="http://schemas.microsoft.com/office/drawing/2014/main" id="{773C63C6-90A5-493D-BCDB-DD2F78519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0563" y="65516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88" name="WordArt 84">
            <a:extLst>
              <a:ext uri="{FF2B5EF4-FFF2-40B4-BE49-F238E27FC236}">
                <a16:creationId xmlns:a16="http://schemas.microsoft.com/office/drawing/2014/main" id="{E4FCFB33-6366-4B78-9B3F-AF714BAAAD3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408238" y="333375"/>
            <a:ext cx="4203700" cy="827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rPr>
              <a:t>6 ile Çarpalım</a:t>
            </a:r>
          </a:p>
        </p:txBody>
      </p:sp>
      <p:pic>
        <p:nvPicPr>
          <p:cNvPr id="10324" name="Picture 8" descr="Schools for nursery admission near me, Mahavir junior model school">
            <a:extLst>
              <a:ext uri="{FF2B5EF4-FFF2-40B4-BE49-F238E27FC236}">
                <a16:creationId xmlns:a16="http://schemas.microsoft.com/office/drawing/2014/main" id="{29AC7D54-AA0A-4298-9D27-09143CEA44C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874713"/>
            <a:ext cx="21018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5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5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5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5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5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5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15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15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15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5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10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10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10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1000"/>
                                        <p:tgtEl>
                                          <p:spTgt spid="15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1000"/>
                                        <p:tgtEl>
                                          <p:spTgt spid="15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10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10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10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10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1000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10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1000"/>
                                        <p:tgtEl>
                                          <p:spTgt spid="15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15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15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10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10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10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10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10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10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8" dur="1000"/>
                                        <p:tgtEl>
                                          <p:spTgt spid="1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 nodeType="clickPar">
                      <p:stCondLst>
                        <p:cond delay="indefinite"/>
                      </p:stCondLst>
                      <p:childTnLst>
                        <p:par>
                          <p:cTn id="2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1000"/>
                                        <p:tgtEl>
                                          <p:spTgt spid="15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1000"/>
                                        <p:tgtEl>
                                          <p:spTgt spid="15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 nodeType="clickPar">
                      <p:stCondLst>
                        <p:cond delay="indefinite"/>
                      </p:stCondLst>
                      <p:childTnLst>
                        <p:par>
                          <p:cTn id="3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10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10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10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10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10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10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7" dur="1000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1" dur="1000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5" dur="10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1000"/>
                                        <p:tgtEl>
                                          <p:spTgt spid="15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 nodeType="clickPar">
                      <p:stCondLst>
                        <p:cond delay="indefinite"/>
                      </p:stCondLst>
                      <p:childTnLst>
                        <p:par>
                          <p:cTn id="3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4" dur="1000"/>
                                        <p:tgtEl>
                                          <p:spTgt spid="15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 nodeType="clickPar">
                      <p:stCondLst>
                        <p:cond delay="indefinite"/>
                      </p:stCondLst>
                      <p:childTnLst>
                        <p:par>
                          <p:cTn id="3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1000"/>
                                        <p:tgtEl>
                                          <p:spTgt spid="15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 nodeType="clickPar">
                      <p:stCondLst>
                        <p:cond delay="indefinite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4" grpId="0" animBg="1"/>
      <p:bldP spid="15365" grpId="0" animBg="1"/>
      <p:bldP spid="15366" grpId="0" animBg="1"/>
      <p:bldP spid="15367" grpId="0" animBg="1"/>
      <p:bldP spid="15368" grpId="0" animBg="1"/>
      <p:bldP spid="15369" grpId="0" animBg="1"/>
      <p:bldP spid="15370" grpId="0" animBg="1"/>
      <p:bldP spid="15371" grpId="0" animBg="1"/>
      <p:bldP spid="15372" grpId="0" animBg="1"/>
      <p:bldP spid="15373" grpId="0" animBg="1"/>
      <p:bldP spid="15374" grpId="0" animBg="1"/>
      <p:bldP spid="15375" grpId="0" animBg="1"/>
      <p:bldP spid="15376" grpId="0" animBg="1"/>
      <p:bldP spid="15377" grpId="0" animBg="1"/>
      <p:bldP spid="15378" grpId="0" animBg="1"/>
      <p:bldP spid="15379" grpId="0" animBg="1"/>
      <p:bldP spid="15380" grpId="0" animBg="1"/>
      <p:bldP spid="15381" grpId="0" animBg="1"/>
      <p:bldP spid="15382" grpId="0" animBg="1"/>
      <p:bldP spid="15383" grpId="0" animBg="1"/>
      <p:bldP spid="15384" grpId="0" animBg="1"/>
      <p:bldP spid="15385" grpId="0" animBg="1"/>
      <p:bldP spid="15386" grpId="0" animBg="1"/>
      <p:bldP spid="15387" grpId="0" animBg="1"/>
      <p:bldP spid="15388" grpId="0" animBg="1"/>
      <p:bldP spid="15389" grpId="0" animBg="1"/>
      <p:bldP spid="15390" grpId="0" animBg="1"/>
      <p:bldP spid="15391" grpId="0" animBg="1"/>
      <p:bldP spid="15392" grpId="0" animBg="1"/>
      <p:bldP spid="15393" grpId="0" animBg="1"/>
      <p:bldP spid="15394" grpId="0" animBg="1"/>
      <p:bldP spid="15395" grpId="0" animBg="1"/>
      <p:bldP spid="15396" grpId="0" animBg="1"/>
      <p:bldP spid="15397" grpId="0" animBg="1"/>
      <p:bldP spid="15398" grpId="0" animBg="1"/>
      <p:bldP spid="15399" grpId="0" animBg="1"/>
      <p:bldP spid="15400" grpId="0" animBg="1"/>
      <p:bldP spid="15401" grpId="0" animBg="1"/>
      <p:bldP spid="15402" grpId="0" animBg="1"/>
      <p:bldP spid="15403" grpId="0" animBg="1"/>
      <p:bldP spid="15404" grpId="0" animBg="1"/>
      <p:bldP spid="15405" grpId="0" animBg="1"/>
      <p:bldP spid="15406" grpId="0" animBg="1"/>
      <p:bldP spid="15407" grpId="0" animBg="1"/>
      <p:bldP spid="15408" grpId="0" animBg="1"/>
      <p:bldP spid="15409" grpId="0" animBg="1"/>
      <p:bldP spid="15410" grpId="0" animBg="1"/>
      <p:bldP spid="15411" grpId="0" animBg="1"/>
      <p:bldP spid="15412" grpId="0" animBg="1"/>
      <p:bldP spid="15413" grpId="0" animBg="1"/>
      <p:bldP spid="15414" grpId="0" animBg="1"/>
      <p:bldP spid="15415" grpId="0" animBg="1"/>
      <p:bldP spid="15416" grpId="0" animBg="1"/>
      <p:bldP spid="15417" grpId="0" animBg="1"/>
      <p:bldP spid="15418" grpId="0" animBg="1"/>
      <p:bldP spid="15420" grpId="0" animBg="1"/>
      <p:bldP spid="15422" grpId="0" animBg="1"/>
      <p:bldP spid="15424" grpId="0" animBg="1"/>
      <p:bldP spid="15426" grpId="0" animBg="1"/>
      <p:bldP spid="15428" grpId="0" animBg="1"/>
      <p:bldP spid="15430" grpId="0" animBg="1"/>
      <p:bldP spid="15432" grpId="0" animBg="1"/>
      <p:bldP spid="15434" grpId="0" animBg="1"/>
      <p:bldP spid="15436" grpId="0" animBg="1"/>
      <p:bldP spid="15437" grpId="0" animBg="1"/>
      <p:bldP spid="15439" grpId="0" animBg="1"/>
      <p:bldP spid="15440" grpId="0" animBg="1"/>
      <p:bldP spid="15441" grpId="0" animBg="1"/>
      <p:bldP spid="15442" grpId="0" animBg="1"/>
      <p:bldP spid="8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Meşe">
            <a:extLst>
              <a:ext uri="{FF2B5EF4-FFF2-40B4-BE49-F238E27FC236}">
                <a16:creationId xmlns:a16="http://schemas.microsoft.com/office/drawing/2014/main" id="{019CBEE4-C52E-48F3-8EAC-2C5C874BC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773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11" name="Line 3">
            <a:extLst>
              <a:ext uri="{FF2B5EF4-FFF2-40B4-BE49-F238E27FC236}">
                <a16:creationId xmlns:a16="http://schemas.microsoft.com/office/drawing/2014/main" id="{C6581BA9-0815-42E0-9BDB-70090E73D5A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417763"/>
            <a:ext cx="309721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2" name="AutoShape 4" descr="Meşe">
            <a:extLst>
              <a:ext uri="{FF2B5EF4-FFF2-40B4-BE49-F238E27FC236}">
                <a16:creationId xmlns:a16="http://schemas.microsoft.com/office/drawing/2014/main" id="{BB9C477D-C122-4D22-965D-D073806F72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17700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7</a:t>
            </a:r>
          </a:p>
        </p:txBody>
      </p:sp>
      <p:sp>
        <p:nvSpPr>
          <p:cNvPr id="17413" name="AutoShape 5" descr="Meşe">
            <a:extLst>
              <a:ext uri="{FF2B5EF4-FFF2-40B4-BE49-F238E27FC236}">
                <a16:creationId xmlns:a16="http://schemas.microsoft.com/office/drawing/2014/main" id="{2F325B80-2DD3-40AC-83D9-28EB8AC64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14" name="AutoShape 6" descr="Meşe">
            <a:extLst>
              <a:ext uri="{FF2B5EF4-FFF2-40B4-BE49-F238E27FC236}">
                <a16:creationId xmlns:a16="http://schemas.microsoft.com/office/drawing/2014/main" id="{F0CD8E92-A99E-4157-B0A1-4DBAAB6068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15" name="AutoShape 7" descr="Meşe">
            <a:extLst>
              <a:ext uri="{FF2B5EF4-FFF2-40B4-BE49-F238E27FC236}">
                <a16:creationId xmlns:a16="http://schemas.microsoft.com/office/drawing/2014/main" id="{F8C81C04-1B8C-4004-85BF-C2F4E04BF9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16" name="AutoShape 8" descr="Meşe">
            <a:extLst>
              <a:ext uri="{FF2B5EF4-FFF2-40B4-BE49-F238E27FC236}">
                <a16:creationId xmlns:a16="http://schemas.microsoft.com/office/drawing/2014/main" id="{CC1EEA01-73EE-4B5E-8EDC-652F9AA0D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17" name="AutoShape 9" descr="Meşe">
            <a:extLst>
              <a:ext uri="{FF2B5EF4-FFF2-40B4-BE49-F238E27FC236}">
                <a16:creationId xmlns:a16="http://schemas.microsoft.com/office/drawing/2014/main" id="{D3302298-76E5-4467-8990-78939E10C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18" name="AutoShape 10" descr="Meşe">
            <a:extLst>
              <a:ext uri="{FF2B5EF4-FFF2-40B4-BE49-F238E27FC236}">
                <a16:creationId xmlns:a16="http://schemas.microsoft.com/office/drawing/2014/main" id="{F126E190-3994-44E7-9966-1E55B0AE01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6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19" name="AutoShape 11" descr="Meşe">
            <a:extLst>
              <a:ext uri="{FF2B5EF4-FFF2-40B4-BE49-F238E27FC236}">
                <a16:creationId xmlns:a16="http://schemas.microsoft.com/office/drawing/2014/main" id="{6E921EAA-EABD-4139-905C-8C33F1069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3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20" name="AutoShape 12" descr="Meşe">
            <a:extLst>
              <a:ext uri="{FF2B5EF4-FFF2-40B4-BE49-F238E27FC236}">
                <a16:creationId xmlns:a16="http://schemas.microsoft.com/office/drawing/2014/main" id="{998379EC-2173-46A0-84FD-8AD0B1FFF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21" name="AutoShape 13" descr="Meşe">
            <a:extLst>
              <a:ext uri="{FF2B5EF4-FFF2-40B4-BE49-F238E27FC236}">
                <a16:creationId xmlns:a16="http://schemas.microsoft.com/office/drawing/2014/main" id="{CD319D2C-47C1-4544-A4E0-B3774FE3D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22" name="AutoShape 14" descr="Meşe">
            <a:extLst>
              <a:ext uri="{FF2B5EF4-FFF2-40B4-BE49-F238E27FC236}">
                <a16:creationId xmlns:a16="http://schemas.microsoft.com/office/drawing/2014/main" id="{64D024BD-3F7D-4C73-B8C7-CCE4836B7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23" name="AutoShape 15" descr="Meşe">
            <a:extLst>
              <a:ext uri="{FF2B5EF4-FFF2-40B4-BE49-F238E27FC236}">
                <a16:creationId xmlns:a16="http://schemas.microsoft.com/office/drawing/2014/main" id="{52501426-3E1A-4A74-919B-0C2EF549D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24" name="AutoShape 16" descr="Meşe">
            <a:extLst>
              <a:ext uri="{FF2B5EF4-FFF2-40B4-BE49-F238E27FC236}">
                <a16:creationId xmlns:a16="http://schemas.microsoft.com/office/drawing/2014/main" id="{4FF0E932-6AD1-4A32-9626-28406575E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25" name="AutoShape 17" descr="Meşe">
            <a:extLst>
              <a:ext uri="{FF2B5EF4-FFF2-40B4-BE49-F238E27FC236}">
                <a16:creationId xmlns:a16="http://schemas.microsoft.com/office/drawing/2014/main" id="{8287519A-6B81-4B23-896D-ED3F50F2C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26" name="AutoShape 18" descr="Meşe">
            <a:extLst>
              <a:ext uri="{FF2B5EF4-FFF2-40B4-BE49-F238E27FC236}">
                <a16:creationId xmlns:a16="http://schemas.microsoft.com/office/drawing/2014/main" id="{53E9BEA0-E673-4411-A594-721BC702B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27" name="AutoShape 19" descr="Meşe">
            <a:extLst>
              <a:ext uri="{FF2B5EF4-FFF2-40B4-BE49-F238E27FC236}">
                <a16:creationId xmlns:a16="http://schemas.microsoft.com/office/drawing/2014/main" id="{06B82D8C-F044-439D-9B4D-CFA0042043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28" name="AutoShape 20" descr="Meşe">
            <a:extLst>
              <a:ext uri="{FF2B5EF4-FFF2-40B4-BE49-F238E27FC236}">
                <a16:creationId xmlns:a16="http://schemas.microsoft.com/office/drawing/2014/main" id="{2B3E1D74-C882-474A-A80A-C8DE58DCA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1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29" name="AutoShape 21" descr="Meşe">
            <a:extLst>
              <a:ext uri="{FF2B5EF4-FFF2-40B4-BE49-F238E27FC236}">
                <a16:creationId xmlns:a16="http://schemas.microsoft.com/office/drawing/2014/main" id="{37282723-DF56-4BD1-A464-DA23B618B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30" name="AutoShape 22" descr="Meşe">
            <a:extLst>
              <a:ext uri="{FF2B5EF4-FFF2-40B4-BE49-F238E27FC236}">
                <a16:creationId xmlns:a16="http://schemas.microsoft.com/office/drawing/2014/main" id="{D79636B7-4245-4EEA-8BBA-0AEE865B4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5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31" name="AutoShape 23" descr="Meşe">
            <a:extLst>
              <a:ext uri="{FF2B5EF4-FFF2-40B4-BE49-F238E27FC236}">
                <a16:creationId xmlns:a16="http://schemas.microsoft.com/office/drawing/2014/main" id="{F77C8BC0-217C-41DD-909D-F7F08489D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8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32" name="AutoShape 24" descr="Meşe">
            <a:extLst>
              <a:ext uri="{FF2B5EF4-FFF2-40B4-BE49-F238E27FC236}">
                <a16:creationId xmlns:a16="http://schemas.microsoft.com/office/drawing/2014/main" id="{15656B07-05C2-4E8F-BABE-9BCE6874C4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33" name="AutoShape 25" descr="Meşe">
            <a:extLst>
              <a:ext uri="{FF2B5EF4-FFF2-40B4-BE49-F238E27FC236}">
                <a16:creationId xmlns:a16="http://schemas.microsoft.com/office/drawing/2014/main" id="{70EE7153-AFA2-4BFE-88BF-B0B4D75CE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2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34" name="AutoShape 26" descr="Meşe">
            <a:extLst>
              <a:ext uri="{FF2B5EF4-FFF2-40B4-BE49-F238E27FC236}">
                <a16:creationId xmlns:a16="http://schemas.microsoft.com/office/drawing/2014/main" id="{ECADACE0-D5A5-41E0-A3B4-5591280BFA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35" name="AutoShape 27" descr="Meşe">
            <a:extLst>
              <a:ext uri="{FF2B5EF4-FFF2-40B4-BE49-F238E27FC236}">
                <a16:creationId xmlns:a16="http://schemas.microsoft.com/office/drawing/2014/main" id="{1B68F510-00D6-46E8-A1BF-398957337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36" name="AutoShape 28" descr="Meşe">
            <a:extLst>
              <a:ext uri="{FF2B5EF4-FFF2-40B4-BE49-F238E27FC236}">
                <a16:creationId xmlns:a16="http://schemas.microsoft.com/office/drawing/2014/main" id="{E1F94E51-5605-4170-B28A-09B7D7E2F0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37" name="AutoShape 29" descr="Meşe">
            <a:extLst>
              <a:ext uri="{FF2B5EF4-FFF2-40B4-BE49-F238E27FC236}">
                <a16:creationId xmlns:a16="http://schemas.microsoft.com/office/drawing/2014/main" id="{5DABC220-C298-417A-B083-7273482EFF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38" name="AutoShape 30" descr="Meşe">
            <a:extLst>
              <a:ext uri="{FF2B5EF4-FFF2-40B4-BE49-F238E27FC236}">
                <a16:creationId xmlns:a16="http://schemas.microsoft.com/office/drawing/2014/main" id="{2AC6E84E-4787-4C66-A629-1EF0C88AE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39" name="AutoShape 31" descr="Meşe">
            <a:extLst>
              <a:ext uri="{FF2B5EF4-FFF2-40B4-BE49-F238E27FC236}">
                <a16:creationId xmlns:a16="http://schemas.microsoft.com/office/drawing/2014/main" id="{8F7C465D-30C0-4465-87DE-15C745334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40" name="AutoShape 32" descr="Meşe">
            <a:extLst>
              <a:ext uri="{FF2B5EF4-FFF2-40B4-BE49-F238E27FC236}">
                <a16:creationId xmlns:a16="http://schemas.microsoft.com/office/drawing/2014/main" id="{C62701E2-7337-4982-B54D-4444F74F87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2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41" name="AutoShape 33" descr="Meşe">
            <a:extLst>
              <a:ext uri="{FF2B5EF4-FFF2-40B4-BE49-F238E27FC236}">
                <a16:creationId xmlns:a16="http://schemas.microsoft.com/office/drawing/2014/main" id="{B66328AD-DE03-4D25-B43E-26FC6B52F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42" name="AutoShape 34" descr="Meşe">
            <a:extLst>
              <a:ext uri="{FF2B5EF4-FFF2-40B4-BE49-F238E27FC236}">
                <a16:creationId xmlns:a16="http://schemas.microsoft.com/office/drawing/2014/main" id="{44D5A74B-1EC3-456F-B3EC-533A83F2A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43" name="AutoShape 35" descr="Meşe">
            <a:extLst>
              <a:ext uri="{FF2B5EF4-FFF2-40B4-BE49-F238E27FC236}">
                <a16:creationId xmlns:a16="http://schemas.microsoft.com/office/drawing/2014/main" id="{DD8234E1-2C95-4488-8DEA-0122703289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44" name="AutoShape 36" descr="Meşe">
            <a:extLst>
              <a:ext uri="{FF2B5EF4-FFF2-40B4-BE49-F238E27FC236}">
                <a16:creationId xmlns:a16="http://schemas.microsoft.com/office/drawing/2014/main" id="{AE60C8F1-A02A-431A-9094-F02B99E92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6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45" name="AutoShape 37" descr="Meşe">
            <a:extLst>
              <a:ext uri="{FF2B5EF4-FFF2-40B4-BE49-F238E27FC236}">
                <a16:creationId xmlns:a16="http://schemas.microsoft.com/office/drawing/2014/main" id="{BB748F90-A9AE-4C90-A246-5A27E20AE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3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46" name="AutoShape 38" descr="Meşe">
            <a:extLst>
              <a:ext uri="{FF2B5EF4-FFF2-40B4-BE49-F238E27FC236}">
                <a16:creationId xmlns:a16="http://schemas.microsoft.com/office/drawing/2014/main" id="{E8166E2D-C71C-4495-9EDB-1C68FE2D43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47" name="AutoShape 39" descr="Meşe">
            <a:extLst>
              <a:ext uri="{FF2B5EF4-FFF2-40B4-BE49-F238E27FC236}">
                <a16:creationId xmlns:a16="http://schemas.microsoft.com/office/drawing/2014/main" id="{1AC3C011-8E20-4635-9DBD-D9B1F80E2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48" name="AutoShape 40" descr="Meşe">
            <a:extLst>
              <a:ext uri="{FF2B5EF4-FFF2-40B4-BE49-F238E27FC236}">
                <a16:creationId xmlns:a16="http://schemas.microsoft.com/office/drawing/2014/main" id="{6AAA9ECC-D1B6-4260-BB49-78868AE35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49" name="AutoShape 41" descr="Meşe">
            <a:extLst>
              <a:ext uri="{FF2B5EF4-FFF2-40B4-BE49-F238E27FC236}">
                <a16:creationId xmlns:a16="http://schemas.microsoft.com/office/drawing/2014/main" id="{55D27179-6F60-4A76-BE58-F8DC96BFA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50" name="AutoShape 42" descr="Meşe">
            <a:extLst>
              <a:ext uri="{FF2B5EF4-FFF2-40B4-BE49-F238E27FC236}">
                <a16:creationId xmlns:a16="http://schemas.microsoft.com/office/drawing/2014/main" id="{C604E3D2-EC01-4F0F-8552-6B915D132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0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51" name="AutoShape 43" descr="Meşe">
            <a:extLst>
              <a:ext uri="{FF2B5EF4-FFF2-40B4-BE49-F238E27FC236}">
                <a16:creationId xmlns:a16="http://schemas.microsoft.com/office/drawing/2014/main" id="{BADADFDF-9866-4959-B963-6EDCD5EE53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52" name="AutoShape 44" descr="Meşe">
            <a:extLst>
              <a:ext uri="{FF2B5EF4-FFF2-40B4-BE49-F238E27FC236}">
                <a16:creationId xmlns:a16="http://schemas.microsoft.com/office/drawing/2014/main" id="{4037CF37-C490-4D49-896E-71F328627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53" name="AutoShape 45" descr="Meşe">
            <a:extLst>
              <a:ext uri="{FF2B5EF4-FFF2-40B4-BE49-F238E27FC236}">
                <a16:creationId xmlns:a16="http://schemas.microsoft.com/office/drawing/2014/main" id="{BC5F0F35-3041-4CBB-8F06-4C813D65A1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7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54" name="AutoShape 46" descr="Meşe">
            <a:extLst>
              <a:ext uri="{FF2B5EF4-FFF2-40B4-BE49-F238E27FC236}">
                <a16:creationId xmlns:a16="http://schemas.microsoft.com/office/drawing/2014/main" id="{2377409D-B75B-4D42-B464-B88A1F317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55" name="AutoShape 47" descr="Meşe">
            <a:extLst>
              <a:ext uri="{FF2B5EF4-FFF2-40B4-BE49-F238E27FC236}">
                <a16:creationId xmlns:a16="http://schemas.microsoft.com/office/drawing/2014/main" id="{6E65665F-0DAF-4E83-B312-50574FD7C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56" name="AutoShape 48" descr="Meşe">
            <a:extLst>
              <a:ext uri="{FF2B5EF4-FFF2-40B4-BE49-F238E27FC236}">
                <a16:creationId xmlns:a16="http://schemas.microsoft.com/office/drawing/2014/main" id="{065CCA4B-46CC-4853-A6CA-907F93236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9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57" name="AutoShape 49" descr="Meşe">
            <a:extLst>
              <a:ext uri="{FF2B5EF4-FFF2-40B4-BE49-F238E27FC236}">
                <a16:creationId xmlns:a16="http://schemas.microsoft.com/office/drawing/2014/main" id="{43BC33B5-029C-44BF-AE05-2665228D7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6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58" name="AutoShape 50" descr="Meşe">
            <a:extLst>
              <a:ext uri="{FF2B5EF4-FFF2-40B4-BE49-F238E27FC236}">
                <a16:creationId xmlns:a16="http://schemas.microsoft.com/office/drawing/2014/main" id="{E819C2DE-CF3D-444B-9AB5-18E4E134C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59" name="AutoShape 51" descr="Meşe">
            <a:extLst>
              <a:ext uri="{FF2B5EF4-FFF2-40B4-BE49-F238E27FC236}">
                <a16:creationId xmlns:a16="http://schemas.microsoft.com/office/drawing/2014/main" id="{A38C6F0C-6742-4361-A369-878963309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60" name="AutoShape 52" descr="Meşe">
            <a:extLst>
              <a:ext uri="{FF2B5EF4-FFF2-40B4-BE49-F238E27FC236}">
                <a16:creationId xmlns:a16="http://schemas.microsoft.com/office/drawing/2014/main" id="{6B13197F-1951-40F1-88D8-5D0CA52400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61" name="AutoShape 53" descr="Meşe">
            <a:extLst>
              <a:ext uri="{FF2B5EF4-FFF2-40B4-BE49-F238E27FC236}">
                <a16:creationId xmlns:a16="http://schemas.microsoft.com/office/drawing/2014/main" id="{7847CF81-9D24-4221-A564-505E1773F9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62" name="AutoShape 54" descr="Meşe">
            <a:extLst>
              <a:ext uri="{FF2B5EF4-FFF2-40B4-BE49-F238E27FC236}">
                <a16:creationId xmlns:a16="http://schemas.microsoft.com/office/drawing/2014/main" id="{13679B08-DCE6-45BD-9210-2BD90DC2A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63" name="AutoShape 55" descr="Meşe">
            <a:extLst>
              <a:ext uri="{FF2B5EF4-FFF2-40B4-BE49-F238E27FC236}">
                <a16:creationId xmlns:a16="http://schemas.microsoft.com/office/drawing/2014/main" id="{9C058ECD-1339-43A6-875C-496E364DAC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7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64" name="AutoShape 56" descr="Meşe">
            <a:extLst>
              <a:ext uri="{FF2B5EF4-FFF2-40B4-BE49-F238E27FC236}">
                <a16:creationId xmlns:a16="http://schemas.microsoft.com/office/drawing/2014/main" id="{C31475EC-F772-42C3-87C9-10D3D4C10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4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65" name="AutoShape 57" descr="Meşe">
            <a:extLst>
              <a:ext uri="{FF2B5EF4-FFF2-40B4-BE49-F238E27FC236}">
                <a16:creationId xmlns:a16="http://schemas.microsoft.com/office/drawing/2014/main" id="{302B9A4E-CAA4-481B-B56C-8D5CE669B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1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66" name="AutoShape 58" descr="Meşe">
            <a:extLst>
              <a:ext uri="{FF2B5EF4-FFF2-40B4-BE49-F238E27FC236}">
                <a16:creationId xmlns:a16="http://schemas.microsoft.com/office/drawing/2014/main" id="{ADCC7022-075E-482E-981D-4E1E6D2501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7</a:t>
            </a:r>
          </a:p>
        </p:txBody>
      </p:sp>
      <p:sp>
        <p:nvSpPr>
          <p:cNvPr id="17467" name="Line 59">
            <a:extLst>
              <a:ext uri="{FF2B5EF4-FFF2-40B4-BE49-F238E27FC236}">
                <a16:creationId xmlns:a16="http://schemas.microsoft.com/office/drawing/2014/main" id="{E8EA7E6F-9626-48FA-957B-EC6818DE61E4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2922588"/>
            <a:ext cx="280987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68" name="AutoShape 60" descr="Meşe">
            <a:extLst>
              <a:ext uri="{FF2B5EF4-FFF2-40B4-BE49-F238E27FC236}">
                <a16:creationId xmlns:a16="http://schemas.microsoft.com/office/drawing/2014/main" id="{0BD61E73-1586-4FC0-84A5-E2B490B4F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2018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14</a:t>
            </a:r>
          </a:p>
        </p:txBody>
      </p:sp>
      <p:sp>
        <p:nvSpPr>
          <p:cNvPr id="17469" name="Line 61">
            <a:extLst>
              <a:ext uri="{FF2B5EF4-FFF2-40B4-BE49-F238E27FC236}">
                <a16:creationId xmlns:a16="http://schemas.microsoft.com/office/drawing/2014/main" id="{6F31B0A2-DF10-4A43-A44A-B18D476B8860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1985963"/>
            <a:ext cx="33845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0" name="AutoShape 62" descr="Meşe">
            <a:extLst>
              <a:ext uri="{FF2B5EF4-FFF2-40B4-BE49-F238E27FC236}">
                <a16:creationId xmlns:a16="http://schemas.microsoft.com/office/drawing/2014/main" id="{81AC5BCF-DF63-4982-8E26-0ED65CFED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336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21</a:t>
            </a:r>
          </a:p>
        </p:txBody>
      </p:sp>
      <p:sp>
        <p:nvSpPr>
          <p:cNvPr id="17471" name="Line 63">
            <a:extLst>
              <a:ext uri="{FF2B5EF4-FFF2-40B4-BE49-F238E27FC236}">
                <a16:creationId xmlns:a16="http://schemas.microsoft.com/office/drawing/2014/main" id="{92503641-B2CD-4453-9154-0E28F48B3B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7688" y="3282950"/>
            <a:ext cx="251936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2" name="AutoShape 64" descr="Meşe">
            <a:extLst>
              <a:ext uri="{FF2B5EF4-FFF2-40B4-BE49-F238E27FC236}">
                <a16:creationId xmlns:a16="http://schemas.microsoft.com/office/drawing/2014/main" id="{879A4FD5-739F-49C5-ABD3-B6C8CC9CC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0670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28</a:t>
            </a:r>
          </a:p>
        </p:txBody>
      </p:sp>
      <p:sp>
        <p:nvSpPr>
          <p:cNvPr id="17473" name="Line 65">
            <a:extLst>
              <a:ext uri="{FF2B5EF4-FFF2-40B4-BE49-F238E27FC236}">
                <a16:creationId xmlns:a16="http://schemas.microsoft.com/office/drawing/2014/main" id="{79370622-0545-46AE-B4AA-C53A6FA268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6463" y="3714750"/>
            <a:ext cx="2160587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4" name="AutoShape 66" descr="Meşe">
            <a:extLst>
              <a:ext uri="{FF2B5EF4-FFF2-40B4-BE49-F238E27FC236}">
                <a16:creationId xmlns:a16="http://schemas.microsoft.com/office/drawing/2014/main" id="{32797AA6-5A34-4EAE-AF33-49A7C8E066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4988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35</a:t>
            </a:r>
          </a:p>
        </p:txBody>
      </p:sp>
      <p:sp>
        <p:nvSpPr>
          <p:cNvPr id="17475" name="Line 67">
            <a:extLst>
              <a:ext uri="{FF2B5EF4-FFF2-40B4-BE49-F238E27FC236}">
                <a16:creationId xmlns:a16="http://schemas.microsoft.com/office/drawing/2014/main" id="{E6A85ED2-D438-47BD-9636-38952BD9B05D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9850" y="4146550"/>
            <a:ext cx="17272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6" name="AutoShape 68" descr="Meşe">
            <a:extLst>
              <a:ext uri="{FF2B5EF4-FFF2-40B4-BE49-F238E27FC236}">
                <a16:creationId xmlns:a16="http://schemas.microsoft.com/office/drawing/2014/main" id="{1CB08820-26F6-4B8F-BF2A-EE6D0C9C5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9306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42</a:t>
            </a:r>
          </a:p>
        </p:txBody>
      </p:sp>
      <p:sp>
        <p:nvSpPr>
          <p:cNvPr id="17477" name="Line 69">
            <a:extLst>
              <a:ext uri="{FF2B5EF4-FFF2-40B4-BE49-F238E27FC236}">
                <a16:creationId xmlns:a16="http://schemas.microsoft.com/office/drawing/2014/main" id="{6AEA1386-1B03-4728-BE86-CEC50DE17D96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4651375"/>
            <a:ext cx="13684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8" name="AutoShape 70" descr="Meşe">
            <a:extLst>
              <a:ext uri="{FF2B5EF4-FFF2-40B4-BE49-F238E27FC236}">
                <a16:creationId xmlns:a16="http://schemas.microsoft.com/office/drawing/2014/main" id="{BF511455-0E94-4EB6-BCE3-79EC4A6E7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3624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7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 </a:t>
            </a:r>
            <a:r>
              <a:rPr lang="tr-TR" altLang="tr-TR" sz="2800">
                <a:solidFill>
                  <a:srgbClr val="FF0000"/>
                </a:solidFill>
              </a:rPr>
              <a:t>49</a:t>
            </a:r>
          </a:p>
        </p:txBody>
      </p:sp>
      <p:sp>
        <p:nvSpPr>
          <p:cNvPr id="17479" name="Line 71">
            <a:extLst>
              <a:ext uri="{FF2B5EF4-FFF2-40B4-BE49-F238E27FC236}">
                <a16:creationId xmlns:a16="http://schemas.microsoft.com/office/drawing/2014/main" id="{8BDEC90D-008E-46E3-8EF1-9ECF39B325D8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5083175"/>
            <a:ext cx="10096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80" name="AutoShape 72" descr="Meşe">
            <a:extLst>
              <a:ext uri="{FF2B5EF4-FFF2-40B4-BE49-F238E27FC236}">
                <a16:creationId xmlns:a16="http://schemas.microsoft.com/office/drawing/2014/main" id="{EA89499E-2406-4251-8FA9-D36488BCF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7942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 </a:t>
            </a:r>
            <a:r>
              <a:rPr lang="tr-TR" altLang="tr-TR" sz="2800"/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56</a:t>
            </a:r>
          </a:p>
        </p:txBody>
      </p:sp>
      <p:sp>
        <p:nvSpPr>
          <p:cNvPr id="17481" name="Line 73">
            <a:extLst>
              <a:ext uri="{FF2B5EF4-FFF2-40B4-BE49-F238E27FC236}">
                <a16:creationId xmlns:a16="http://schemas.microsoft.com/office/drawing/2014/main" id="{561BE438-543F-446F-B7BD-55B6E3AE53D4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5370513"/>
            <a:ext cx="7207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82" name="AutoShape 74" descr="Meşe">
            <a:extLst>
              <a:ext uri="{FF2B5EF4-FFF2-40B4-BE49-F238E27FC236}">
                <a16:creationId xmlns:a16="http://schemas.microsoft.com/office/drawing/2014/main" id="{9DC003A1-6E47-4D84-8AAB-A1B2B845F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638" y="5226050"/>
            <a:ext cx="2159000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7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63</a:t>
            </a:r>
          </a:p>
        </p:txBody>
      </p:sp>
      <p:sp>
        <p:nvSpPr>
          <p:cNvPr id="17483" name="Line 75">
            <a:extLst>
              <a:ext uri="{FF2B5EF4-FFF2-40B4-BE49-F238E27FC236}">
                <a16:creationId xmlns:a16="http://schemas.microsoft.com/office/drawing/2014/main" id="{C1958765-0824-4BC6-B1F0-B41E83AA3ACC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125" y="5875338"/>
            <a:ext cx="2889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84" name="AutoShape 76" descr="Meşe">
            <a:extLst>
              <a:ext uri="{FF2B5EF4-FFF2-40B4-BE49-F238E27FC236}">
                <a16:creationId xmlns:a16="http://schemas.microsoft.com/office/drawing/2014/main" id="{93A55626-B128-4699-BAB0-1D9A0D9C65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5659438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10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7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70</a:t>
            </a:r>
          </a:p>
        </p:txBody>
      </p:sp>
      <p:sp>
        <p:nvSpPr>
          <p:cNvPr id="17485" name="AutoShape 77">
            <a:extLst>
              <a:ext uri="{FF2B5EF4-FFF2-40B4-BE49-F238E27FC236}">
                <a16:creationId xmlns:a16="http://schemas.microsoft.com/office/drawing/2014/main" id="{C83102B4-8836-460C-8FA4-9B00E1612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6092825"/>
            <a:ext cx="1008063" cy="287338"/>
          </a:xfrm>
          <a:prstGeom prst="curvedUpArrow">
            <a:avLst>
              <a:gd name="adj1" fmla="val 32046"/>
              <a:gd name="adj2" fmla="val 102211"/>
              <a:gd name="adj3" fmla="val 187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7487" name="AutoShape 79">
            <a:extLst>
              <a:ext uri="{FF2B5EF4-FFF2-40B4-BE49-F238E27FC236}">
                <a16:creationId xmlns:a16="http://schemas.microsoft.com/office/drawing/2014/main" id="{978DD9FF-2C1F-403C-9192-7D3471AF3C32}"/>
              </a:ext>
            </a:extLst>
          </p:cNvPr>
          <p:cNvSpPr>
            <a:spLocks noChangeArrowheads="1"/>
          </p:cNvSpPr>
          <p:nvPr/>
        </p:nvSpPr>
        <p:spPr bwMode="auto">
          <a:xfrm rot="10487397">
            <a:off x="7094538" y="1333500"/>
            <a:ext cx="863600" cy="358775"/>
          </a:xfrm>
          <a:prstGeom prst="curvedUpArrow">
            <a:avLst>
              <a:gd name="adj1" fmla="val 23803"/>
              <a:gd name="adj2" fmla="val 9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7488" name="Rectangle 80">
            <a:extLst>
              <a:ext uri="{FF2B5EF4-FFF2-40B4-BE49-F238E27FC236}">
                <a16:creationId xmlns:a16="http://schemas.microsoft.com/office/drawing/2014/main" id="{C6F3FDBD-7C6D-402A-9876-11DAA2A86C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10525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17489" name="Rectangle 81">
            <a:extLst>
              <a:ext uri="{FF2B5EF4-FFF2-40B4-BE49-F238E27FC236}">
                <a16:creationId xmlns:a16="http://schemas.microsoft.com/office/drawing/2014/main" id="{1AC8AA63-9C8F-4C42-B93F-E3B7A4B52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1557338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17490" name="Rectangle 82">
            <a:extLst>
              <a:ext uri="{FF2B5EF4-FFF2-40B4-BE49-F238E27FC236}">
                <a16:creationId xmlns:a16="http://schemas.microsoft.com/office/drawing/2014/main" id="{97E1E643-DBB2-4388-AE96-7F28492C8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6092825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87" name="Rectangle 78">
            <a:extLst>
              <a:ext uri="{FF2B5EF4-FFF2-40B4-BE49-F238E27FC236}">
                <a16:creationId xmlns:a16="http://schemas.microsoft.com/office/drawing/2014/main" id="{2D80CCFB-4ABE-46E8-9DB7-E4136A9B5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1513" y="65516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89" name="WordArt 84">
            <a:extLst>
              <a:ext uri="{FF2B5EF4-FFF2-40B4-BE49-F238E27FC236}">
                <a16:creationId xmlns:a16="http://schemas.microsoft.com/office/drawing/2014/main" id="{792723C6-B0A3-49BB-B258-873018095CC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468563" y="311150"/>
            <a:ext cx="4203700" cy="827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rPr>
              <a:t>7 ile Çarpalım</a:t>
            </a:r>
          </a:p>
        </p:txBody>
      </p:sp>
      <p:pic>
        <p:nvPicPr>
          <p:cNvPr id="11348" name="Picture 8" descr="Schools for nursery admission near me, Mahavir junior model school">
            <a:extLst>
              <a:ext uri="{FF2B5EF4-FFF2-40B4-BE49-F238E27FC236}">
                <a16:creationId xmlns:a16="http://schemas.microsoft.com/office/drawing/2014/main" id="{16F56788-E836-419B-BFB2-7AC8B2E12E4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874713"/>
            <a:ext cx="21018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7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1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17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1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7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10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0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10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100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1000"/>
                                        <p:tgtEl>
                                          <p:spTgt spid="1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1000"/>
                                        <p:tgtEl>
                                          <p:spTgt spid="1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10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10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10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10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100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1000"/>
                                        <p:tgtEl>
                                          <p:spTgt spid="1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100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1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1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10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10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10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10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1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100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1000"/>
                                        <p:tgtEl>
                                          <p:spTgt spid="1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8" dur="1000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 nodeType="clickPar">
                      <p:stCondLst>
                        <p:cond delay="indefinite"/>
                      </p:stCondLst>
                      <p:childTnLst>
                        <p:par>
                          <p:cTn id="2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10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1000"/>
                                        <p:tgtEl>
                                          <p:spTgt spid="17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 nodeType="clickPar">
                      <p:stCondLst>
                        <p:cond delay="indefinite"/>
                      </p:stCondLst>
                      <p:childTnLst>
                        <p:par>
                          <p:cTn id="3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1000"/>
                                        <p:tgtEl>
                                          <p:spTgt spid="17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1000"/>
                                        <p:tgtEl>
                                          <p:spTgt spid="17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1000"/>
                                        <p:tgtEl>
                                          <p:spTgt spid="17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1000"/>
                                        <p:tgtEl>
                                          <p:spTgt spid="17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1000"/>
                                        <p:tgtEl>
                                          <p:spTgt spid="17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1000"/>
                                        <p:tgtEl>
                                          <p:spTgt spid="1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7" dur="1000"/>
                                        <p:tgtEl>
                                          <p:spTgt spid="1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1" dur="1000"/>
                                        <p:tgtEl>
                                          <p:spTgt spid="1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5" dur="1000"/>
                                        <p:tgtEl>
                                          <p:spTgt spid="1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1000"/>
                                        <p:tgtEl>
                                          <p:spTgt spid="1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 nodeType="clickPar">
                      <p:stCondLst>
                        <p:cond delay="indefinite"/>
                      </p:stCondLst>
                      <p:childTnLst>
                        <p:par>
                          <p:cTn id="3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4" dur="1000"/>
                                        <p:tgtEl>
                                          <p:spTgt spid="1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 nodeType="clickPar">
                      <p:stCondLst>
                        <p:cond delay="indefinite"/>
                      </p:stCondLst>
                      <p:childTnLst>
                        <p:par>
                          <p:cTn id="3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1000"/>
                                        <p:tgtEl>
                                          <p:spTgt spid="17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 nodeType="clickPar">
                      <p:stCondLst>
                        <p:cond delay="indefinite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2" grpId="0" animBg="1"/>
      <p:bldP spid="17413" grpId="0" animBg="1"/>
      <p:bldP spid="17414" grpId="0" animBg="1"/>
      <p:bldP spid="17415" grpId="0" animBg="1"/>
      <p:bldP spid="17416" grpId="0" animBg="1"/>
      <p:bldP spid="17417" grpId="0" animBg="1"/>
      <p:bldP spid="17418" grpId="0" animBg="1"/>
      <p:bldP spid="17419" grpId="0" animBg="1"/>
      <p:bldP spid="17420" grpId="0" animBg="1"/>
      <p:bldP spid="17421" grpId="0" animBg="1"/>
      <p:bldP spid="17422" grpId="0" animBg="1"/>
      <p:bldP spid="17423" grpId="0" animBg="1"/>
      <p:bldP spid="17424" grpId="0" animBg="1"/>
      <p:bldP spid="17425" grpId="0" animBg="1"/>
      <p:bldP spid="17426" grpId="0" animBg="1"/>
      <p:bldP spid="17427" grpId="0" animBg="1"/>
      <p:bldP spid="17428" grpId="0" animBg="1"/>
      <p:bldP spid="17429" grpId="0" animBg="1"/>
      <p:bldP spid="17430" grpId="0" animBg="1"/>
      <p:bldP spid="17431" grpId="0" animBg="1"/>
      <p:bldP spid="17432" grpId="0" animBg="1"/>
      <p:bldP spid="17433" grpId="0" animBg="1"/>
      <p:bldP spid="17434" grpId="0" animBg="1"/>
      <p:bldP spid="17435" grpId="0" animBg="1"/>
      <p:bldP spid="17436" grpId="0" animBg="1"/>
      <p:bldP spid="17437" grpId="0" animBg="1"/>
      <p:bldP spid="17438" grpId="0" animBg="1"/>
      <p:bldP spid="17439" grpId="0" animBg="1"/>
      <p:bldP spid="17440" grpId="0" animBg="1"/>
      <p:bldP spid="17441" grpId="0" animBg="1"/>
      <p:bldP spid="17442" grpId="0" animBg="1"/>
      <p:bldP spid="17443" grpId="0" animBg="1"/>
      <p:bldP spid="17444" grpId="0" animBg="1"/>
      <p:bldP spid="17445" grpId="0" animBg="1"/>
      <p:bldP spid="17446" grpId="0" animBg="1"/>
      <p:bldP spid="17447" grpId="0" animBg="1"/>
      <p:bldP spid="17448" grpId="0" animBg="1"/>
      <p:bldP spid="17449" grpId="0" animBg="1"/>
      <p:bldP spid="17450" grpId="0" animBg="1"/>
      <p:bldP spid="17451" grpId="0" animBg="1"/>
      <p:bldP spid="17452" grpId="0" animBg="1"/>
      <p:bldP spid="17453" grpId="0" animBg="1"/>
      <p:bldP spid="17454" grpId="0" animBg="1"/>
      <p:bldP spid="17455" grpId="0" animBg="1"/>
      <p:bldP spid="17456" grpId="0" animBg="1"/>
      <p:bldP spid="17457" grpId="0" animBg="1"/>
      <p:bldP spid="17458" grpId="0" animBg="1"/>
      <p:bldP spid="17459" grpId="0" animBg="1"/>
      <p:bldP spid="17460" grpId="0" animBg="1"/>
      <p:bldP spid="17461" grpId="0" animBg="1"/>
      <p:bldP spid="17462" grpId="0" animBg="1"/>
      <p:bldP spid="17463" grpId="0" animBg="1"/>
      <p:bldP spid="17464" grpId="0" animBg="1"/>
      <p:bldP spid="17465" grpId="0" animBg="1"/>
      <p:bldP spid="17466" grpId="0" animBg="1"/>
      <p:bldP spid="17468" grpId="0" animBg="1"/>
      <p:bldP spid="17470" grpId="0" animBg="1"/>
      <p:bldP spid="17472" grpId="0" animBg="1"/>
      <p:bldP spid="17474" grpId="0" animBg="1"/>
      <p:bldP spid="17476" grpId="0" animBg="1"/>
      <p:bldP spid="17478" grpId="0" animBg="1"/>
      <p:bldP spid="17480" grpId="0" animBg="1"/>
      <p:bldP spid="17482" grpId="0" animBg="1"/>
      <p:bldP spid="17484" grpId="0" animBg="1"/>
      <p:bldP spid="17485" grpId="0" animBg="1"/>
      <p:bldP spid="17487" grpId="0" animBg="1"/>
      <p:bldP spid="17488" grpId="0" animBg="1"/>
      <p:bldP spid="17489" grpId="0" animBg="1"/>
      <p:bldP spid="17490" grpId="0" animBg="1"/>
      <p:bldP spid="8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Meşe">
            <a:extLst>
              <a:ext uri="{FF2B5EF4-FFF2-40B4-BE49-F238E27FC236}">
                <a16:creationId xmlns:a16="http://schemas.microsoft.com/office/drawing/2014/main" id="{D80F091E-C693-4A36-8216-CDA5F4FC3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1773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11" name="Line 3">
            <a:extLst>
              <a:ext uri="{FF2B5EF4-FFF2-40B4-BE49-F238E27FC236}">
                <a16:creationId xmlns:a16="http://schemas.microsoft.com/office/drawing/2014/main" id="{9A17327D-D675-4881-8620-27EEFE31202B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417763"/>
            <a:ext cx="309721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2" name="AutoShape 4" descr="Meşe">
            <a:extLst>
              <a:ext uri="{FF2B5EF4-FFF2-40B4-BE49-F238E27FC236}">
                <a16:creationId xmlns:a16="http://schemas.microsoft.com/office/drawing/2014/main" id="{AE73BE31-8000-4F71-B7BF-7BB1DB5336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17700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8</a:t>
            </a:r>
          </a:p>
        </p:txBody>
      </p:sp>
      <p:sp>
        <p:nvSpPr>
          <p:cNvPr id="17413" name="AutoShape 5" descr="Meşe">
            <a:extLst>
              <a:ext uri="{FF2B5EF4-FFF2-40B4-BE49-F238E27FC236}">
                <a16:creationId xmlns:a16="http://schemas.microsoft.com/office/drawing/2014/main" id="{DC3F237B-B9D5-4CBB-AE0B-8E820D497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14" name="AutoShape 6" descr="Meşe">
            <a:extLst>
              <a:ext uri="{FF2B5EF4-FFF2-40B4-BE49-F238E27FC236}">
                <a16:creationId xmlns:a16="http://schemas.microsoft.com/office/drawing/2014/main" id="{4E48882E-213D-4EDC-96F9-BE8A89595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2205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15" name="AutoShape 7" descr="Meşe">
            <a:extLst>
              <a:ext uri="{FF2B5EF4-FFF2-40B4-BE49-F238E27FC236}">
                <a16:creationId xmlns:a16="http://schemas.microsoft.com/office/drawing/2014/main" id="{E76DBF01-16A9-451F-9B44-86F0E00A38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16" name="AutoShape 8" descr="Meşe">
            <a:extLst>
              <a:ext uri="{FF2B5EF4-FFF2-40B4-BE49-F238E27FC236}">
                <a16:creationId xmlns:a16="http://schemas.microsoft.com/office/drawing/2014/main" id="{F1CC2634-4BAC-4615-A580-9CD40F629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17" name="AutoShape 9" descr="Meşe">
            <a:extLst>
              <a:ext uri="{FF2B5EF4-FFF2-40B4-BE49-F238E27FC236}">
                <a16:creationId xmlns:a16="http://schemas.microsoft.com/office/drawing/2014/main" id="{E3C2398C-5B8C-4878-BC66-D344B8336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2636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18" name="AutoShape 10" descr="Meşe">
            <a:extLst>
              <a:ext uri="{FF2B5EF4-FFF2-40B4-BE49-F238E27FC236}">
                <a16:creationId xmlns:a16="http://schemas.microsoft.com/office/drawing/2014/main" id="{69DA684A-B781-4244-9875-67C961CA5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06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19" name="AutoShape 11" descr="Meşe">
            <a:extLst>
              <a:ext uri="{FF2B5EF4-FFF2-40B4-BE49-F238E27FC236}">
                <a16:creationId xmlns:a16="http://schemas.microsoft.com/office/drawing/2014/main" id="{E4CD7DE3-1889-4F55-9431-5A1EE3767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8388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20" name="AutoShape 12" descr="Meşe">
            <a:extLst>
              <a:ext uri="{FF2B5EF4-FFF2-40B4-BE49-F238E27FC236}">
                <a16:creationId xmlns:a16="http://schemas.microsoft.com/office/drawing/2014/main" id="{AF8D0474-4E40-460B-98EC-D9A0299905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21" name="AutoShape 13" descr="Meşe">
            <a:extLst>
              <a:ext uri="{FF2B5EF4-FFF2-40B4-BE49-F238E27FC236}">
                <a16:creationId xmlns:a16="http://schemas.microsoft.com/office/drawing/2014/main" id="{BF0DF213-A024-4E72-B6B4-5999491C8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068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22" name="AutoShape 14" descr="Meşe">
            <a:extLst>
              <a:ext uri="{FF2B5EF4-FFF2-40B4-BE49-F238E27FC236}">
                <a16:creationId xmlns:a16="http://schemas.microsoft.com/office/drawing/2014/main" id="{8F9802C6-90BE-4669-B47A-043ABD653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23" name="AutoShape 15" descr="Meşe">
            <a:extLst>
              <a:ext uri="{FF2B5EF4-FFF2-40B4-BE49-F238E27FC236}">
                <a16:creationId xmlns:a16="http://schemas.microsoft.com/office/drawing/2014/main" id="{5B0D5F2B-CE5C-47C2-AE9D-EDC451F31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24" name="AutoShape 16" descr="Meşe">
            <a:extLst>
              <a:ext uri="{FF2B5EF4-FFF2-40B4-BE49-F238E27FC236}">
                <a16:creationId xmlns:a16="http://schemas.microsoft.com/office/drawing/2014/main" id="{5F46C868-352C-4F63-8DA8-2B632C8151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87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25" name="AutoShape 17" descr="Meşe">
            <a:extLst>
              <a:ext uri="{FF2B5EF4-FFF2-40B4-BE49-F238E27FC236}">
                <a16:creationId xmlns:a16="http://schemas.microsoft.com/office/drawing/2014/main" id="{C5D60303-ED74-4452-968B-E9DC80134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6450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26" name="AutoShape 18" descr="Meşe">
            <a:extLst>
              <a:ext uri="{FF2B5EF4-FFF2-40B4-BE49-F238E27FC236}">
                <a16:creationId xmlns:a16="http://schemas.microsoft.com/office/drawing/2014/main" id="{55D51F7A-920F-473A-9060-31E62E8A4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500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27" name="AutoShape 19" descr="Meşe">
            <a:extLst>
              <a:ext uri="{FF2B5EF4-FFF2-40B4-BE49-F238E27FC236}">
                <a16:creationId xmlns:a16="http://schemas.microsoft.com/office/drawing/2014/main" id="{F67B3648-A1D1-4D73-885E-5BE5CF88D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28" name="AutoShape 20" descr="Meşe">
            <a:extLst>
              <a:ext uri="{FF2B5EF4-FFF2-40B4-BE49-F238E27FC236}">
                <a16:creationId xmlns:a16="http://schemas.microsoft.com/office/drawing/2014/main" id="{1D923809-49C0-4C8E-AEEC-1D0C8D6C4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21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29" name="AutoShape 21" descr="Meşe">
            <a:extLst>
              <a:ext uri="{FF2B5EF4-FFF2-40B4-BE49-F238E27FC236}">
                <a16:creationId xmlns:a16="http://schemas.microsoft.com/office/drawing/2014/main" id="{A778234D-F076-4AB4-A5C1-B1E6333118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30" name="AutoShape 22" descr="Meşe">
            <a:extLst>
              <a:ext uri="{FF2B5EF4-FFF2-40B4-BE49-F238E27FC236}">
                <a16:creationId xmlns:a16="http://schemas.microsoft.com/office/drawing/2014/main" id="{0B330350-9E91-446D-9F81-7C245632C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7525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31" name="AutoShape 23" descr="Meşe">
            <a:extLst>
              <a:ext uri="{FF2B5EF4-FFF2-40B4-BE49-F238E27FC236}">
                <a16:creationId xmlns:a16="http://schemas.microsoft.com/office/drawing/2014/main" id="{7BFD6CD5-29A7-472F-A411-551FB7DB4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8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32" name="AutoShape 24" descr="Meşe">
            <a:extLst>
              <a:ext uri="{FF2B5EF4-FFF2-40B4-BE49-F238E27FC236}">
                <a16:creationId xmlns:a16="http://schemas.microsoft.com/office/drawing/2014/main" id="{2854E6DD-60EE-45A7-9925-701F7C3D9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33" name="AutoShape 25" descr="Meşe">
            <a:extLst>
              <a:ext uri="{FF2B5EF4-FFF2-40B4-BE49-F238E27FC236}">
                <a16:creationId xmlns:a16="http://schemas.microsoft.com/office/drawing/2014/main" id="{5D3F3B41-8F0B-4873-B613-7AC7A3DCA1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2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34" name="AutoShape 26" descr="Meşe">
            <a:extLst>
              <a:ext uri="{FF2B5EF4-FFF2-40B4-BE49-F238E27FC236}">
                <a16:creationId xmlns:a16="http://schemas.microsoft.com/office/drawing/2014/main" id="{5EA62472-35CD-4DAE-8393-96264A822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39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35" name="AutoShape 27" descr="Meşe">
            <a:extLst>
              <a:ext uri="{FF2B5EF4-FFF2-40B4-BE49-F238E27FC236}">
                <a16:creationId xmlns:a16="http://schemas.microsoft.com/office/drawing/2014/main" id="{25C03375-7860-4AAF-A46A-F798350CD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2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36" name="AutoShape 28" descr="Meşe">
            <a:extLst>
              <a:ext uri="{FF2B5EF4-FFF2-40B4-BE49-F238E27FC236}">
                <a16:creationId xmlns:a16="http://schemas.microsoft.com/office/drawing/2014/main" id="{1DAEF8C3-0339-4A9F-AB6A-E9DA8A900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37" name="AutoShape 29" descr="Meşe">
            <a:extLst>
              <a:ext uri="{FF2B5EF4-FFF2-40B4-BE49-F238E27FC236}">
                <a16:creationId xmlns:a16="http://schemas.microsoft.com/office/drawing/2014/main" id="{33E02D9A-0989-4AEE-A3FB-3760AB550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38" name="AutoShape 30" descr="Meşe">
            <a:extLst>
              <a:ext uri="{FF2B5EF4-FFF2-40B4-BE49-F238E27FC236}">
                <a16:creationId xmlns:a16="http://schemas.microsoft.com/office/drawing/2014/main" id="{7BA398F9-82F0-4C3C-911D-39D89B739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39" name="AutoShape 31" descr="Meşe">
            <a:extLst>
              <a:ext uri="{FF2B5EF4-FFF2-40B4-BE49-F238E27FC236}">
                <a16:creationId xmlns:a16="http://schemas.microsoft.com/office/drawing/2014/main" id="{080DE28E-85BF-4AA9-94C1-5613E4EC69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65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40" name="AutoShape 32" descr="Meşe">
            <a:extLst>
              <a:ext uri="{FF2B5EF4-FFF2-40B4-BE49-F238E27FC236}">
                <a16:creationId xmlns:a16="http://schemas.microsoft.com/office/drawing/2014/main" id="{2921A9C1-99AC-427A-ABEC-D833BE609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4288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41" name="AutoShape 33" descr="Meşe">
            <a:extLst>
              <a:ext uri="{FF2B5EF4-FFF2-40B4-BE49-F238E27FC236}">
                <a16:creationId xmlns:a16="http://schemas.microsoft.com/office/drawing/2014/main" id="{7CD23F72-C1C0-4F8A-837C-CD9D223E5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42" name="AutoShape 34" descr="Meşe">
            <a:extLst>
              <a:ext uri="{FF2B5EF4-FFF2-40B4-BE49-F238E27FC236}">
                <a16:creationId xmlns:a16="http://schemas.microsoft.com/office/drawing/2014/main" id="{2B5854D2-99EC-4CD6-BEE4-93263BBB9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43" name="AutoShape 35" descr="Meşe">
            <a:extLst>
              <a:ext uri="{FF2B5EF4-FFF2-40B4-BE49-F238E27FC236}">
                <a16:creationId xmlns:a16="http://schemas.microsoft.com/office/drawing/2014/main" id="{4AEB226A-DED4-4044-BC9C-AA7E64F24A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44" name="AutoShape 36" descr="Meşe">
            <a:extLst>
              <a:ext uri="{FF2B5EF4-FFF2-40B4-BE49-F238E27FC236}">
                <a16:creationId xmlns:a16="http://schemas.microsoft.com/office/drawing/2014/main" id="{E0D56177-1626-467B-909B-7554FD0F9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76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45" name="AutoShape 37" descr="Meşe">
            <a:extLst>
              <a:ext uri="{FF2B5EF4-FFF2-40B4-BE49-F238E27FC236}">
                <a16:creationId xmlns:a16="http://schemas.microsoft.com/office/drawing/2014/main" id="{DB575483-DD2E-46C4-962C-D94C95E64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536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46" name="AutoShape 38" descr="Meşe">
            <a:extLst>
              <a:ext uri="{FF2B5EF4-FFF2-40B4-BE49-F238E27FC236}">
                <a16:creationId xmlns:a16="http://schemas.microsoft.com/office/drawing/2014/main" id="{047CC235-6AC6-41FE-B949-D29E0ABBB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47" name="AutoShape 39" descr="Meşe">
            <a:extLst>
              <a:ext uri="{FF2B5EF4-FFF2-40B4-BE49-F238E27FC236}">
                <a16:creationId xmlns:a16="http://schemas.microsoft.com/office/drawing/2014/main" id="{65D78434-12B4-4E2B-81BA-8EEF9E4EF3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48" name="AutoShape 40" descr="Meşe">
            <a:extLst>
              <a:ext uri="{FF2B5EF4-FFF2-40B4-BE49-F238E27FC236}">
                <a16:creationId xmlns:a16="http://schemas.microsoft.com/office/drawing/2014/main" id="{8A15435C-011C-44A3-BDBF-0FF15FA86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6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49" name="AutoShape 41" descr="Meşe">
            <a:extLst>
              <a:ext uri="{FF2B5EF4-FFF2-40B4-BE49-F238E27FC236}">
                <a16:creationId xmlns:a16="http://schemas.microsoft.com/office/drawing/2014/main" id="{3EE52FFF-62D5-4667-86B5-FDDB1DB56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03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50" name="AutoShape 42" descr="Meşe">
            <a:extLst>
              <a:ext uri="{FF2B5EF4-FFF2-40B4-BE49-F238E27FC236}">
                <a16:creationId xmlns:a16="http://schemas.microsoft.com/office/drawing/2014/main" id="{354A6FC7-04B2-4D2D-B1DE-8C9DBFF8B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8025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51" name="AutoShape 43" descr="Meşe">
            <a:extLst>
              <a:ext uri="{FF2B5EF4-FFF2-40B4-BE49-F238E27FC236}">
                <a16:creationId xmlns:a16="http://schemas.microsoft.com/office/drawing/2014/main" id="{252EA0EA-D6CF-42F6-B1E8-23684DE2E2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52" name="AutoShape 44" descr="Meşe">
            <a:extLst>
              <a:ext uri="{FF2B5EF4-FFF2-40B4-BE49-F238E27FC236}">
                <a16:creationId xmlns:a16="http://schemas.microsoft.com/office/drawing/2014/main" id="{CCFA55FB-90E1-4803-9463-3E7570A0D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513" y="39322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53" name="AutoShape 45" descr="Meşe">
            <a:extLst>
              <a:ext uri="{FF2B5EF4-FFF2-40B4-BE49-F238E27FC236}">
                <a16:creationId xmlns:a16="http://schemas.microsoft.com/office/drawing/2014/main" id="{D6845830-8DF0-42C4-9F0D-C17853847E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7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54" name="AutoShape 46" descr="Meşe">
            <a:extLst>
              <a:ext uri="{FF2B5EF4-FFF2-40B4-BE49-F238E27FC236}">
                <a16:creationId xmlns:a16="http://schemas.microsoft.com/office/drawing/2014/main" id="{05D12C98-F9FC-4676-BDD9-C85322744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43640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55" name="AutoShape 47" descr="Meşe">
            <a:extLst>
              <a:ext uri="{FF2B5EF4-FFF2-40B4-BE49-F238E27FC236}">
                <a16:creationId xmlns:a16="http://schemas.microsoft.com/office/drawing/2014/main" id="{9826BBA6-9349-41E8-BE8E-300485B817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12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56" name="AutoShape 48" descr="Meşe">
            <a:extLst>
              <a:ext uri="{FF2B5EF4-FFF2-40B4-BE49-F238E27FC236}">
                <a16:creationId xmlns:a16="http://schemas.microsoft.com/office/drawing/2014/main" id="{4E507112-DE7E-4C29-B633-E10B52677E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89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57" name="AutoShape 49" descr="Meşe">
            <a:extLst>
              <a:ext uri="{FF2B5EF4-FFF2-40B4-BE49-F238E27FC236}">
                <a16:creationId xmlns:a16="http://schemas.microsoft.com/office/drawing/2014/main" id="{D048F73B-40EA-4230-A3F3-F684FDE63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675" y="47958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58" name="AutoShape 50" descr="Meşe">
            <a:extLst>
              <a:ext uri="{FF2B5EF4-FFF2-40B4-BE49-F238E27FC236}">
                <a16:creationId xmlns:a16="http://schemas.microsoft.com/office/drawing/2014/main" id="{66EDDF21-6357-44F5-97CE-3D53B6D7B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59" name="AutoShape 51" descr="Meşe">
            <a:extLst>
              <a:ext uri="{FF2B5EF4-FFF2-40B4-BE49-F238E27FC236}">
                <a16:creationId xmlns:a16="http://schemas.microsoft.com/office/drawing/2014/main" id="{63585C8A-05FB-43D1-8EEB-EA6458D348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60" name="AutoShape 52" descr="Meşe">
            <a:extLst>
              <a:ext uri="{FF2B5EF4-FFF2-40B4-BE49-F238E27FC236}">
                <a16:creationId xmlns:a16="http://schemas.microsoft.com/office/drawing/2014/main" id="{584117A7-D9F0-42CD-BABE-CD1C7D642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61" name="AutoShape 53" descr="Meşe">
            <a:extLst>
              <a:ext uri="{FF2B5EF4-FFF2-40B4-BE49-F238E27FC236}">
                <a16:creationId xmlns:a16="http://schemas.microsoft.com/office/drawing/2014/main" id="{C5C4BBFF-89CF-4F9A-8C5E-9127994BFF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600" y="52276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62" name="AutoShape 54" descr="Meşe">
            <a:extLst>
              <a:ext uri="{FF2B5EF4-FFF2-40B4-BE49-F238E27FC236}">
                <a16:creationId xmlns:a16="http://schemas.microsoft.com/office/drawing/2014/main" id="{8CB8E53B-C7BE-4E15-A653-A01954F57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63" name="AutoShape 55" descr="Meşe">
            <a:extLst>
              <a:ext uri="{FF2B5EF4-FFF2-40B4-BE49-F238E27FC236}">
                <a16:creationId xmlns:a16="http://schemas.microsoft.com/office/drawing/2014/main" id="{A897B05D-46C2-42EF-99A0-D98CAD6283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27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64" name="AutoShape 56" descr="Meşe">
            <a:extLst>
              <a:ext uri="{FF2B5EF4-FFF2-40B4-BE49-F238E27FC236}">
                <a16:creationId xmlns:a16="http://schemas.microsoft.com/office/drawing/2014/main" id="{F4FEBDA2-E1C3-45E9-97F3-CBC3E7BF9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4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65" name="AutoShape 57" descr="Meşe">
            <a:extLst>
              <a:ext uri="{FF2B5EF4-FFF2-40B4-BE49-F238E27FC236}">
                <a16:creationId xmlns:a16="http://schemas.microsoft.com/office/drawing/2014/main" id="{30805086-4CD9-4E17-AAE8-8FE28F05B4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8113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66" name="AutoShape 58" descr="Meşe">
            <a:extLst>
              <a:ext uri="{FF2B5EF4-FFF2-40B4-BE49-F238E27FC236}">
                <a16:creationId xmlns:a16="http://schemas.microsoft.com/office/drawing/2014/main" id="{54E980F9-C396-4E01-A4F8-A5FFF95A5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659438"/>
            <a:ext cx="647700" cy="431800"/>
          </a:xfrm>
          <a:prstGeom prst="flowChartProcess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pattFill prst="solidDmnd">
              <a:fgClr>
                <a:srgbClr val="FF0000"/>
              </a:fgClr>
              <a:bgClr>
                <a:srgbClr val="FFFFFF"/>
              </a:bgClr>
            </a:patt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3600"/>
              <a:t>8</a:t>
            </a:r>
          </a:p>
        </p:txBody>
      </p:sp>
      <p:sp>
        <p:nvSpPr>
          <p:cNvPr id="17467" name="Line 59">
            <a:extLst>
              <a:ext uri="{FF2B5EF4-FFF2-40B4-BE49-F238E27FC236}">
                <a16:creationId xmlns:a16="http://schemas.microsoft.com/office/drawing/2014/main" id="{A10D8500-E90B-42A6-8BB6-0E887F1A5C96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2922588"/>
            <a:ext cx="280987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68" name="AutoShape 60" descr="Meşe">
            <a:extLst>
              <a:ext uri="{FF2B5EF4-FFF2-40B4-BE49-F238E27FC236}">
                <a16:creationId xmlns:a16="http://schemas.microsoft.com/office/drawing/2014/main" id="{67657345-2FCF-43DF-95F5-D286E59CEE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2018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2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16</a:t>
            </a:r>
          </a:p>
        </p:txBody>
      </p:sp>
      <p:sp>
        <p:nvSpPr>
          <p:cNvPr id="17469" name="Line 61">
            <a:extLst>
              <a:ext uri="{FF2B5EF4-FFF2-40B4-BE49-F238E27FC236}">
                <a16:creationId xmlns:a16="http://schemas.microsoft.com/office/drawing/2014/main" id="{5CC31F2E-C126-45E3-A592-99E6A0A19F11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1985963"/>
            <a:ext cx="33845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0" name="AutoShape 62" descr="Meşe">
            <a:extLst>
              <a:ext uri="{FF2B5EF4-FFF2-40B4-BE49-F238E27FC236}">
                <a16:creationId xmlns:a16="http://schemas.microsoft.com/office/drawing/2014/main" id="{538321C4-8EC4-40CF-9AF6-6B26EEC4A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2633663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3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24</a:t>
            </a:r>
          </a:p>
        </p:txBody>
      </p:sp>
      <p:sp>
        <p:nvSpPr>
          <p:cNvPr id="17471" name="Line 63">
            <a:extLst>
              <a:ext uri="{FF2B5EF4-FFF2-40B4-BE49-F238E27FC236}">
                <a16:creationId xmlns:a16="http://schemas.microsoft.com/office/drawing/2014/main" id="{286537FF-8AB6-4D6A-847C-84D73BFBE9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7688" y="3282950"/>
            <a:ext cx="2519362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2" name="AutoShape 64" descr="Meşe">
            <a:extLst>
              <a:ext uri="{FF2B5EF4-FFF2-40B4-BE49-F238E27FC236}">
                <a16:creationId xmlns:a16="http://schemas.microsoft.com/office/drawing/2014/main" id="{68B6BD60-8025-4353-9047-23A157890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0670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4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32</a:t>
            </a:r>
          </a:p>
        </p:txBody>
      </p:sp>
      <p:sp>
        <p:nvSpPr>
          <p:cNvPr id="17473" name="Line 65">
            <a:extLst>
              <a:ext uri="{FF2B5EF4-FFF2-40B4-BE49-F238E27FC236}">
                <a16:creationId xmlns:a16="http://schemas.microsoft.com/office/drawing/2014/main" id="{6BBCCCC9-91D0-4A36-8838-DB77F991127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6463" y="3714750"/>
            <a:ext cx="2160587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4" name="AutoShape 66" descr="Meşe">
            <a:extLst>
              <a:ext uri="{FF2B5EF4-FFF2-40B4-BE49-F238E27FC236}">
                <a16:creationId xmlns:a16="http://schemas.microsoft.com/office/drawing/2014/main" id="{5B23AD58-547F-4A66-8BDA-1B7611C58D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4988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5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40</a:t>
            </a:r>
          </a:p>
        </p:txBody>
      </p:sp>
      <p:sp>
        <p:nvSpPr>
          <p:cNvPr id="17475" name="Line 67">
            <a:extLst>
              <a:ext uri="{FF2B5EF4-FFF2-40B4-BE49-F238E27FC236}">
                <a16:creationId xmlns:a16="http://schemas.microsoft.com/office/drawing/2014/main" id="{21FAD663-AA55-42C7-AF9A-DDE3029E19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49850" y="4146550"/>
            <a:ext cx="172720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6" name="AutoShape 68" descr="Meşe">
            <a:extLst>
              <a:ext uri="{FF2B5EF4-FFF2-40B4-BE49-F238E27FC236}">
                <a16:creationId xmlns:a16="http://schemas.microsoft.com/office/drawing/2014/main" id="{DB168D11-049A-4ED4-814B-FDCABCDF4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9306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6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48</a:t>
            </a:r>
          </a:p>
        </p:txBody>
      </p:sp>
      <p:sp>
        <p:nvSpPr>
          <p:cNvPr id="17477" name="Line 69">
            <a:extLst>
              <a:ext uri="{FF2B5EF4-FFF2-40B4-BE49-F238E27FC236}">
                <a16:creationId xmlns:a16="http://schemas.microsoft.com/office/drawing/2014/main" id="{E745DE1C-4486-485E-9476-3908412B116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4651375"/>
            <a:ext cx="13684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78" name="AutoShape 70" descr="Meşe">
            <a:extLst>
              <a:ext uri="{FF2B5EF4-FFF2-40B4-BE49-F238E27FC236}">
                <a16:creationId xmlns:a16="http://schemas.microsoft.com/office/drawing/2014/main" id="{9D6F7267-AC70-4C04-AC06-8232309F5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3624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7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 </a:t>
            </a:r>
            <a:r>
              <a:rPr lang="tr-TR" altLang="tr-TR" sz="2800">
                <a:solidFill>
                  <a:srgbClr val="FF0000"/>
                </a:solidFill>
              </a:rPr>
              <a:t>56</a:t>
            </a:r>
          </a:p>
        </p:txBody>
      </p:sp>
      <p:sp>
        <p:nvSpPr>
          <p:cNvPr id="17479" name="Line 71">
            <a:extLst>
              <a:ext uri="{FF2B5EF4-FFF2-40B4-BE49-F238E27FC236}">
                <a16:creationId xmlns:a16="http://schemas.microsoft.com/office/drawing/2014/main" id="{FBA23089-FE0D-46C7-B39A-2FDF45895332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5083175"/>
            <a:ext cx="1009650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80" name="AutoShape 72" descr="Meşe">
            <a:extLst>
              <a:ext uri="{FF2B5EF4-FFF2-40B4-BE49-F238E27FC236}">
                <a16:creationId xmlns:a16="http://schemas.microsoft.com/office/drawing/2014/main" id="{5EA41244-B376-4375-BD37-6D7B3790F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4794250"/>
            <a:ext cx="2160588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 </a:t>
            </a:r>
            <a:r>
              <a:rPr lang="tr-TR" altLang="tr-TR" sz="2800"/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64</a:t>
            </a:r>
          </a:p>
        </p:txBody>
      </p:sp>
      <p:sp>
        <p:nvSpPr>
          <p:cNvPr id="17481" name="Line 73">
            <a:extLst>
              <a:ext uri="{FF2B5EF4-FFF2-40B4-BE49-F238E27FC236}">
                <a16:creationId xmlns:a16="http://schemas.microsoft.com/office/drawing/2014/main" id="{A2F5EEF2-C57B-4482-BC73-7F35563014E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6325" y="5370513"/>
            <a:ext cx="7207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82" name="AutoShape 74" descr="Meşe">
            <a:extLst>
              <a:ext uri="{FF2B5EF4-FFF2-40B4-BE49-F238E27FC236}">
                <a16:creationId xmlns:a16="http://schemas.microsoft.com/office/drawing/2014/main" id="{53B6C15A-B6AA-4D04-825E-2B93C2B5C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8638" y="5226050"/>
            <a:ext cx="2159000" cy="433388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9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8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 72</a:t>
            </a:r>
          </a:p>
        </p:txBody>
      </p:sp>
      <p:sp>
        <p:nvSpPr>
          <p:cNvPr id="17483" name="Line 75">
            <a:extLst>
              <a:ext uri="{FF2B5EF4-FFF2-40B4-BE49-F238E27FC236}">
                <a16:creationId xmlns:a16="http://schemas.microsoft.com/office/drawing/2014/main" id="{41B5C7A4-B7CC-40D2-B4F3-F3FFB0AB265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8125" y="5875338"/>
            <a:ext cx="288925" cy="0"/>
          </a:xfrm>
          <a:prstGeom prst="line">
            <a:avLst/>
          </a:prstGeom>
          <a:noFill/>
          <a:ln w="508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84" name="AutoShape 76" descr="Meşe">
            <a:extLst>
              <a:ext uri="{FF2B5EF4-FFF2-40B4-BE49-F238E27FC236}">
                <a16:creationId xmlns:a16="http://schemas.microsoft.com/office/drawing/2014/main" id="{D2365B34-3484-40F6-BAB4-15CAE4D88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5659438"/>
            <a:ext cx="2160588" cy="433387"/>
          </a:xfrm>
          <a:prstGeom prst="flowChartProcess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2800">
                <a:solidFill>
                  <a:srgbClr val="00FF00"/>
                </a:solidFill>
              </a:rPr>
              <a:t>10</a:t>
            </a:r>
            <a:r>
              <a:rPr lang="tr-TR" altLang="tr-TR" sz="2800">
                <a:solidFill>
                  <a:srgbClr val="0000FF"/>
                </a:solidFill>
              </a:rPr>
              <a:t>x</a:t>
            </a:r>
            <a:r>
              <a:rPr lang="tr-TR" altLang="tr-TR" sz="2800">
                <a:solidFill>
                  <a:srgbClr val="FF0000"/>
                </a:solidFill>
              </a:rPr>
              <a:t> </a:t>
            </a:r>
            <a:r>
              <a:rPr lang="tr-TR" altLang="tr-TR" sz="2800"/>
              <a:t>8 </a:t>
            </a:r>
            <a:r>
              <a:rPr lang="tr-TR" altLang="tr-TR" sz="2800">
                <a:solidFill>
                  <a:srgbClr val="0000FF"/>
                </a:solidFill>
              </a:rPr>
              <a:t>=</a:t>
            </a:r>
            <a:r>
              <a:rPr lang="tr-TR" altLang="tr-TR" sz="2800">
                <a:solidFill>
                  <a:srgbClr val="FF0000"/>
                </a:solidFill>
              </a:rPr>
              <a:t>80</a:t>
            </a:r>
          </a:p>
        </p:txBody>
      </p:sp>
      <p:sp>
        <p:nvSpPr>
          <p:cNvPr id="17485" name="AutoShape 77">
            <a:extLst>
              <a:ext uri="{FF2B5EF4-FFF2-40B4-BE49-F238E27FC236}">
                <a16:creationId xmlns:a16="http://schemas.microsoft.com/office/drawing/2014/main" id="{4A85C00D-D51C-4F36-B9F0-33719F453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6092825"/>
            <a:ext cx="1008063" cy="287338"/>
          </a:xfrm>
          <a:prstGeom prst="curvedUpArrow">
            <a:avLst>
              <a:gd name="adj1" fmla="val 32046"/>
              <a:gd name="adj2" fmla="val 102211"/>
              <a:gd name="adj3" fmla="val 187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7487" name="AutoShape 79">
            <a:extLst>
              <a:ext uri="{FF2B5EF4-FFF2-40B4-BE49-F238E27FC236}">
                <a16:creationId xmlns:a16="http://schemas.microsoft.com/office/drawing/2014/main" id="{8DFE9A6A-EB91-44EA-92C8-4304902F65E5}"/>
              </a:ext>
            </a:extLst>
          </p:cNvPr>
          <p:cNvSpPr>
            <a:spLocks noChangeArrowheads="1"/>
          </p:cNvSpPr>
          <p:nvPr/>
        </p:nvSpPr>
        <p:spPr bwMode="auto">
          <a:xfrm rot="10487397">
            <a:off x="7094538" y="1333500"/>
            <a:ext cx="863600" cy="358775"/>
          </a:xfrm>
          <a:prstGeom prst="curvedUpArrow">
            <a:avLst>
              <a:gd name="adj1" fmla="val 23803"/>
              <a:gd name="adj2" fmla="val 9628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tr-TR" altLang="tr-TR" sz="1800"/>
          </a:p>
        </p:txBody>
      </p:sp>
      <p:sp>
        <p:nvSpPr>
          <p:cNvPr id="17488" name="Rectangle 80">
            <a:extLst>
              <a:ext uri="{FF2B5EF4-FFF2-40B4-BE49-F238E27FC236}">
                <a16:creationId xmlns:a16="http://schemas.microsoft.com/office/drawing/2014/main" id="{971D9152-84A9-4EFD-A6F0-385ADDFDC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0" y="10525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17489" name="Rectangle 81">
            <a:extLst>
              <a:ext uri="{FF2B5EF4-FFF2-40B4-BE49-F238E27FC236}">
                <a16:creationId xmlns:a16="http://schemas.microsoft.com/office/drawing/2014/main" id="{BC1EB9F7-C687-42E3-9E6B-738F683F1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1557338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17490" name="Rectangle 82">
            <a:extLst>
              <a:ext uri="{FF2B5EF4-FFF2-40B4-BE49-F238E27FC236}">
                <a16:creationId xmlns:a16="http://schemas.microsoft.com/office/drawing/2014/main" id="{72A5A8AD-47F9-4B38-947F-ED430D218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7988" y="6092825"/>
            <a:ext cx="97155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EDER</a:t>
            </a:r>
          </a:p>
        </p:txBody>
      </p:sp>
      <p:sp>
        <p:nvSpPr>
          <p:cNvPr id="87" name="Rectangle 78">
            <a:extLst>
              <a:ext uri="{FF2B5EF4-FFF2-40B4-BE49-F238E27FC236}">
                <a16:creationId xmlns:a16="http://schemas.microsoft.com/office/drawing/2014/main" id="{FD1F97E0-EE44-49DD-A9BF-4413EBBA0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1513" y="6551613"/>
            <a:ext cx="1079500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tr-TR" altLang="tr-TR" sz="1800">
                <a:solidFill>
                  <a:srgbClr val="FF0000"/>
                </a:solidFill>
              </a:rPr>
              <a:t>KERE</a:t>
            </a:r>
          </a:p>
        </p:txBody>
      </p:sp>
      <p:sp>
        <p:nvSpPr>
          <p:cNvPr id="89" name="WordArt 84">
            <a:extLst>
              <a:ext uri="{FF2B5EF4-FFF2-40B4-BE49-F238E27FC236}">
                <a16:creationId xmlns:a16="http://schemas.microsoft.com/office/drawing/2014/main" id="{92305561-6953-433A-9FB0-2A7FFB2A5E0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43150" y="225425"/>
            <a:ext cx="4203700" cy="827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 panose="020B0A04020102020204" pitchFamily="34" charset="0"/>
              </a:rPr>
              <a:t>8 ile Çarpalım</a:t>
            </a:r>
          </a:p>
        </p:txBody>
      </p:sp>
      <p:pic>
        <p:nvPicPr>
          <p:cNvPr id="12372" name="Picture 2" descr="English Exercises: PRESENT CONTINUOUS">
            <a:extLst>
              <a:ext uri="{FF2B5EF4-FFF2-40B4-BE49-F238E27FC236}">
                <a16:creationId xmlns:a16="http://schemas.microsoft.com/office/drawing/2014/main" id="{B7E2ADA2-9FA4-400D-B3CF-3EAEF7290BF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1052513"/>
            <a:ext cx="1909762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17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1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1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1000"/>
                                        <p:tgtEl>
                                          <p:spTgt spid="17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1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1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1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1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10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10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1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1000"/>
                                        <p:tgtEl>
                                          <p:spTgt spid="17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 nodeType="clickPar">
                      <p:stCondLst>
                        <p:cond delay="indefinite"/>
                      </p:stCondLst>
                      <p:childTnLst>
                        <p:par>
                          <p:cTn id="1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10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0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6" dur="10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10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4" dur="10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100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 nodeType="clickPar">
                      <p:stCondLst>
                        <p:cond delay="indefinite"/>
                      </p:stCondLst>
                      <p:childTnLst>
                        <p:par>
                          <p:cTn id="2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3" dur="1000"/>
                                        <p:tgtEl>
                                          <p:spTgt spid="1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 nodeType="clickPar">
                      <p:stCondLst>
                        <p:cond delay="indefinite"/>
                      </p:stCondLst>
                      <p:childTnLst>
                        <p:par>
                          <p:cTn id="2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1000"/>
                                        <p:tgtEl>
                                          <p:spTgt spid="1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 nodeType="clickPar">
                      <p:stCondLst>
                        <p:cond delay="indefinite"/>
                      </p:stCondLst>
                      <p:childTnLst>
                        <p:par>
                          <p:cTn id="2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10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10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1" dur="10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5" dur="10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10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100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1000"/>
                                        <p:tgtEl>
                                          <p:spTgt spid="1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1" dur="100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 nodeType="clickPar">
                      <p:stCondLst>
                        <p:cond delay="indefinite"/>
                      </p:stCondLst>
                      <p:childTnLst>
                        <p:par>
                          <p:cTn id="2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6" dur="1000"/>
                                        <p:tgtEl>
                                          <p:spTgt spid="1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 nodeType="clickPar">
                      <p:stCondLst>
                        <p:cond delay="indefinite"/>
                      </p:stCondLst>
                      <p:childTnLst>
                        <p:par>
                          <p:cTn id="2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1000"/>
                                        <p:tgtEl>
                                          <p:spTgt spid="1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 nodeType="clickPar">
                      <p:stCondLst>
                        <p:cond delay="indefinite"/>
                      </p:stCondLst>
                      <p:childTnLst>
                        <p:par>
                          <p:cTn id="2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10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10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10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10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1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100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1000"/>
                                        <p:tgtEl>
                                          <p:spTgt spid="1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8" dur="1000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 nodeType="clickPar">
                      <p:stCondLst>
                        <p:cond delay="indefinite"/>
                      </p:stCondLst>
                      <p:childTnLst>
                        <p:par>
                          <p:cTn id="2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3" dur="10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 nodeType="clickPar">
                      <p:stCondLst>
                        <p:cond delay="indefinite"/>
                      </p:stCondLst>
                      <p:childTnLst>
                        <p:par>
                          <p:cTn id="2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8" dur="1000"/>
                                        <p:tgtEl>
                                          <p:spTgt spid="17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 nodeType="clickPar">
                      <p:stCondLst>
                        <p:cond delay="indefinite"/>
                      </p:stCondLst>
                      <p:childTnLst>
                        <p:par>
                          <p:cTn id="3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3" dur="1000"/>
                                        <p:tgtEl>
                                          <p:spTgt spid="17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7" dur="1000"/>
                                        <p:tgtEl>
                                          <p:spTgt spid="17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1000"/>
                                        <p:tgtEl>
                                          <p:spTgt spid="17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5" dur="1000"/>
                                        <p:tgtEl>
                                          <p:spTgt spid="17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9" dur="1000"/>
                                        <p:tgtEl>
                                          <p:spTgt spid="17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1000"/>
                                        <p:tgtEl>
                                          <p:spTgt spid="1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7" dur="1000"/>
                                        <p:tgtEl>
                                          <p:spTgt spid="1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1" dur="1000"/>
                                        <p:tgtEl>
                                          <p:spTgt spid="1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5" dur="1000"/>
                                        <p:tgtEl>
                                          <p:spTgt spid="1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9" dur="1000"/>
                                        <p:tgtEl>
                                          <p:spTgt spid="17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0" fill="hold" nodeType="clickPar">
                      <p:stCondLst>
                        <p:cond delay="indefinite"/>
                      </p:stCondLst>
                      <p:childTnLst>
                        <p:par>
                          <p:cTn id="3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4" dur="1000"/>
                                        <p:tgtEl>
                                          <p:spTgt spid="1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 nodeType="clickPar">
                      <p:stCondLst>
                        <p:cond delay="indefinite"/>
                      </p:stCondLst>
                      <p:childTnLst>
                        <p:par>
                          <p:cTn id="3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1000"/>
                                        <p:tgtEl>
                                          <p:spTgt spid="17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 nodeType="clickPar">
                      <p:stCondLst>
                        <p:cond delay="indefinite"/>
                      </p:stCondLst>
                      <p:childTnLst>
                        <p:par>
                          <p:cTn id="3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2" grpId="0" animBg="1"/>
      <p:bldP spid="17413" grpId="0" animBg="1"/>
      <p:bldP spid="17414" grpId="0" animBg="1"/>
      <p:bldP spid="17415" grpId="0" animBg="1"/>
      <p:bldP spid="17416" grpId="0" animBg="1"/>
      <p:bldP spid="17417" grpId="0" animBg="1"/>
      <p:bldP spid="17418" grpId="0" animBg="1"/>
      <p:bldP spid="17419" grpId="0" animBg="1"/>
      <p:bldP spid="17420" grpId="0" animBg="1"/>
      <p:bldP spid="17421" grpId="0" animBg="1"/>
      <p:bldP spid="17422" grpId="0" animBg="1"/>
      <p:bldP spid="17423" grpId="0" animBg="1"/>
      <p:bldP spid="17424" grpId="0" animBg="1"/>
      <p:bldP spid="17425" grpId="0" animBg="1"/>
      <p:bldP spid="17426" grpId="0" animBg="1"/>
      <p:bldP spid="17427" grpId="0" animBg="1"/>
      <p:bldP spid="17428" grpId="0" animBg="1"/>
      <p:bldP spid="17429" grpId="0" animBg="1"/>
      <p:bldP spid="17430" grpId="0" animBg="1"/>
      <p:bldP spid="17431" grpId="0" animBg="1"/>
      <p:bldP spid="17432" grpId="0" animBg="1"/>
      <p:bldP spid="17433" grpId="0" animBg="1"/>
      <p:bldP spid="17434" grpId="0" animBg="1"/>
      <p:bldP spid="17435" grpId="0" animBg="1"/>
      <p:bldP spid="17436" grpId="0" animBg="1"/>
      <p:bldP spid="17437" grpId="0" animBg="1"/>
      <p:bldP spid="17438" grpId="0" animBg="1"/>
      <p:bldP spid="17439" grpId="0" animBg="1"/>
      <p:bldP spid="17440" grpId="0" animBg="1"/>
      <p:bldP spid="17441" grpId="0" animBg="1"/>
      <p:bldP spid="17442" grpId="0" animBg="1"/>
      <p:bldP spid="17443" grpId="0" animBg="1"/>
      <p:bldP spid="17444" grpId="0" animBg="1"/>
      <p:bldP spid="17445" grpId="0" animBg="1"/>
      <p:bldP spid="17446" grpId="0" animBg="1"/>
      <p:bldP spid="17447" grpId="0" animBg="1"/>
      <p:bldP spid="17448" grpId="0" animBg="1"/>
      <p:bldP spid="17449" grpId="0" animBg="1"/>
      <p:bldP spid="17450" grpId="0" animBg="1"/>
      <p:bldP spid="17451" grpId="0" animBg="1"/>
      <p:bldP spid="17452" grpId="0" animBg="1"/>
      <p:bldP spid="17453" grpId="0" animBg="1"/>
      <p:bldP spid="17454" grpId="0" animBg="1"/>
      <p:bldP spid="17455" grpId="0" animBg="1"/>
      <p:bldP spid="17456" grpId="0" animBg="1"/>
      <p:bldP spid="17457" grpId="0" animBg="1"/>
      <p:bldP spid="17458" grpId="0" animBg="1"/>
      <p:bldP spid="17459" grpId="0" animBg="1"/>
      <p:bldP spid="17460" grpId="0" animBg="1"/>
      <p:bldP spid="17461" grpId="0" animBg="1"/>
      <p:bldP spid="17462" grpId="0" animBg="1"/>
      <p:bldP spid="17463" grpId="0" animBg="1"/>
      <p:bldP spid="17464" grpId="0" animBg="1"/>
      <p:bldP spid="17465" grpId="0" animBg="1"/>
      <p:bldP spid="17466" grpId="0" animBg="1"/>
      <p:bldP spid="17468" grpId="0" animBg="1"/>
      <p:bldP spid="17470" grpId="0" animBg="1"/>
      <p:bldP spid="17472" grpId="0" animBg="1"/>
      <p:bldP spid="17474" grpId="0" animBg="1"/>
      <p:bldP spid="17476" grpId="0" animBg="1"/>
      <p:bldP spid="17478" grpId="0" animBg="1"/>
      <p:bldP spid="17480" grpId="0" animBg="1"/>
      <p:bldP spid="17482" grpId="0" animBg="1"/>
      <p:bldP spid="17484" grpId="0" animBg="1"/>
      <p:bldP spid="17485" grpId="0" animBg="1"/>
      <p:bldP spid="17487" grpId="0" animBg="1"/>
      <p:bldP spid="17488" grpId="0" animBg="1"/>
      <p:bldP spid="17489" grpId="0" animBg="1"/>
      <p:bldP spid="17490" grpId="0" animBg="1"/>
      <p:bldP spid="8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Temel">
  <a:themeElements>
    <a:clrScheme name="Bileşik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Tem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2096</TotalTime>
  <Words>1236</Words>
  <Application>Microsoft Office PowerPoint</Application>
  <PresentationFormat>Ekran Gösterisi (4:3)</PresentationFormat>
  <Paragraphs>834</Paragraphs>
  <Slides>30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30</vt:i4>
      </vt:variant>
    </vt:vector>
  </HeadingPairs>
  <TitlesOfParts>
    <vt:vector size="31" baseType="lpstr">
      <vt:lpstr>Temel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tuncay</dc:creator>
  <cp:lastModifiedBy>Hasan Ayık</cp:lastModifiedBy>
  <cp:revision>349</cp:revision>
  <dcterms:created xsi:type="dcterms:W3CDTF">2008-04-15T22:03:58Z</dcterms:created>
  <dcterms:modified xsi:type="dcterms:W3CDTF">2020-12-09T11:18:47Z</dcterms:modified>
</cp:coreProperties>
</file>