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2" r:id="rId1"/>
  </p:sldMasterIdLst>
  <p:notesMasterIdLst>
    <p:notesMasterId r:id="rId22"/>
  </p:notesMasterIdLst>
  <p:sldIdLst>
    <p:sldId id="753" r:id="rId2"/>
    <p:sldId id="697" r:id="rId3"/>
    <p:sldId id="802" r:id="rId4"/>
    <p:sldId id="814" r:id="rId5"/>
    <p:sldId id="803" r:id="rId6"/>
    <p:sldId id="809" r:id="rId7"/>
    <p:sldId id="808" r:id="rId8"/>
    <p:sldId id="807" r:id="rId9"/>
    <p:sldId id="806" r:id="rId10"/>
    <p:sldId id="805" r:id="rId11"/>
    <p:sldId id="801" r:id="rId12"/>
    <p:sldId id="815" r:id="rId13"/>
    <p:sldId id="810" r:id="rId14"/>
    <p:sldId id="813" r:id="rId15"/>
    <p:sldId id="812" r:id="rId16"/>
    <p:sldId id="800" r:id="rId17"/>
    <p:sldId id="799" r:id="rId18"/>
    <p:sldId id="798" r:id="rId19"/>
    <p:sldId id="797" r:id="rId20"/>
    <p:sldId id="796" r:id="rId21"/>
  </p:sldIdLst>
  <p:sldSz cx="9144000" cy="6858000" type="screen4x3"/>
  <p:notesSz cx="6858000" cy="9144000"/>
  <p:defaultTextStyle>
    <a:defPPr>
      <a:defRPr lang="tr-TR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491B"/>
    <a:srgbClr val="F71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viewProps" Target="view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presProps" Target="pres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>
            <a:extLst>
              <a:ext uri="{FF2B5EF4-FFF2-40B4-BE49-F238E27FC236}">
                <a16:creationId xmlns:a16="http://schemas.microsoft.com/office/drawing/2014/main" id="{237EF3D1-4EE0-47FE-9AA2-7975DEE727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>
            <a:extLst>
              <a:ext uri="{FF2B5EF4-FFF2-40B4-BE49-F238E27FC236}">
                <a16:creationId xmlns:a16="http://schemas.microsoft.com/office/drawing/2014/main" id="{AA5B2CEB-9AE6-41EA-B183-E93229B1C27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AD3A14A-2B2F-4B83-BC53-94B94B12B8BD}" type="datetimeFigureOut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4" name="3 Slayt Görüntüsü Yer Tutucusu">
            <a:extLst>
              <a:ext uri="{FF2B5EF4-FFF2-40B4-BE49-F238E27FC236}">
                <a16:creationId xmlns:a16="http://schemas.microsoft.com/office/drawing/2014/main" id="{D2E69C32-FA65-46D9-8198-C56A6B56C3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>
            <a:extLst>
              <a:ext uri="{FF2B5EF4-FFF2-40B4-BE49-F238E27FC236}">
                <a16:creationId xmlns:a16="http://schemas.microsoft.com/office/drawing/2014/main" id="{72C28B02-CBBA-4D1C-990C-021C839E60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/>
              <a:t>Asıl metin stillerini düzenlemek için tıklatın</a:t>
            </a:r>
          </a:p>
          <a:p>
            <a:pPr lvl="1"/>
            <a:r>
              <a:rPr lang="tr-TR" noProof="0"/>
              <a:t>İkinci düzey</a:t>
            </a:r>
          </a:p>
          <a:p>
            <a:pPr lvl="2"/>
            <a:r>
              <a:rPr lang="tr-TR" noProof="0"/>
              <a:t>Üçüncü düzey</a:t>
            </a:r>
          </a:p>
          <a:p>
            <a:pPr lvl="3"/>
            <a:r>
              <a:rPr lang="tr-TR" noProof="0"/>
              <a:t>Dördüncü düzey</a:t>
            </a:r>
          </a:p>
          <a:p>
            <a:pPr lvl="4"/>
            <a:r>
              <a:rPr lang="tr-TR" noProof="0"/>
              <a:t>Beşinci düzey</a:t>
            </a:r>
          </a:p>
        </p:txBody>
      </p:sp>
      <p:sp>
        <p:nvSpPr>
          <p:cNvPr id="6" name="5 Altbilgi Yer Tutucusu">
            <a:extLst>
              <a:ext uri="{FF2B5EF4-FFF2-40B4-BE49-F238E27FC236}">
                <a16:creationId xmlns:a16="http://schemas.microsoft.com/office/drawing/2014/main" id="{58F9F668-E499-4BF5-8E76-182658E416F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>
            <a:extLst>
              <a:ext uri="{FF2B5EF4-FFF2-40B4-BE49-F238E27FC236}">
                <a16:creationId xmlns:a16="http://schemas.microsoft.com/office/drawing/2014/main" id="{2380CAC2-2F90-417C-9911-763573E664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54B8092-D04B-4EF0-B0E6-DF4C1C3C130C}" type="slidenum">
              <a:rPr lang="tr-TR" altLang="tr-TR"/>
              <a:pPr/>
              <a:t>‹#›</a:t>
            </a:fld>
            <a:endParaRPr lang="tr-TR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ayt Görüntüsü Yer Tutucusu 1">
            <a:extLst>
              <a:ext uri="{FF2B5EF4-FFF2-40B4-BE49-F238E27FC236}">
                <a16:creationId xmlns:a16="http://schemas.microsoft.com/office/drawing/2014/main" id="{8BAC7CBB-7E56-4947-8564-8D6468841F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 Yer Tutucusu 2">
            <a:extLst>
              <a:ext uri="{FF2B5EF4-FFF2-40B4-BE49-F238E27FC236}">
                <a16:creationId xmlns:a16="http://schemas.microsoft.com/office/drawing/2014/main" id="{9AD2CD52-3F6F-46BD-891C-B520A9EDC9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b="1" u="sng">
                <a:hlinkClick r:id="rId3"/>
              </a:rPr>
              <a:t>www.egitimhane.com</a:t>
            </a:r>
            <a:endParaRPr lang="tr-TR" altLang="tr-TR"/>
          </a:p>
        </p:txBody>
      </p:sp>
      <p:sp>
        <p:nvSpPr>
          <p:cNvPr id="15364" name="Slayt Numarası Yer Tutucusu 3">
            <a:extLst>
              <a:ext uri="{FF2B5EF4-FFF2-40B4-BE49-F238E27FC236}">
                <a16:creationId xmlns:a16="http://schemas.microsoft.com/office/drawing/2014/main" id="{B0110F51-FC38-4467-9BCB-6899F421BF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04BA663-3CD3-4EFB-96C5-9F582B073157}" type="slidenum">
              <a:rPr lang="tr-TR" altLang="tr-TR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tr-TR" altLang="tr-T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ayt Görüntüsü Yer Tutucusu 1">
            <a:extLst>
              <a:ext uri="{FF2B5EF4-FFF2-40B4-BE49-F238E27FC236}">
                <a16:creationId xmlns:a16="http://schemas.microsoft.com/office/drawing/2014/main" id="{3B1AC113-1F0E-4631-B8E1-BE6CF095FE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 Yer Tutucusu 2">
            <a:extLst>
              <a:ext uri="{FF2B5EF4-FFF2-40B4-BE49-F238E27FC236}">
                <a16:creationId xmlns:a16="http://schemas.microsoft.com/office/drawing/2014/main" id="{ACAB5BEC-C606-413E-98C6-65362D9553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b="1" u="sng">
                <a:hlinkClick r:id="rId3"/>
              </a:rPr>
              <a:t>www.egitimhane.com</a:t>
            </a:r>
            <a:endParaRPr lang="tr-TR" altLang="en-US"/>
          </a:p>
        </p:txBody>
      </p:sp>
      <p:sp>
        <p:nvSpPr>
          <p:cNvPr id="26628" name="Slayt Numarası Yer Tutucusu 3">
            <a:extLst>
              <a:ext uri="{FF2B5EF4-FFF2-40B4-BE49-F238E27FC236}">
                <a16:creationId xmlns:a16="http://schemas.microsoft.com/office/drawing/2014/main" id="{7489D255-BD81-4144-A26D-15DF80135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F24306-2F70-4527-81FE-EADC82975D24}" type="slidenum">
              <a:rPr lang="tr-TR" altLang="tr-TR"/>
              <a:pPr/>
              <a:t>11</a:t>
            </a:fld>
            <a:endParaRPr lang="tr-TR" alt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ayt Görüntüsü Yer Tutucusu 1">
            <a:extLst>
              <a:ext uri="{FF2B5EF4-FFF2-40B4-BE49-F238E27FC236}">
                <a16:creationId xmlns:a16="http://schemas.microsoft.com/office/drawing/2014/main" id="{9A44D4B5-34B6-4F08-9E49-4DDA3BFB86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 Yer Tutucusu 2">
            <a:extLst>
              <a:ext uri="{FF2B5EF4-FFF2-40B4-BE49-F238E27FC236}">
                <a16:creationId xmlns:a16="http://schemas.microsoft.com/office/drawing/2014/main" id="{B996CF56-FFD5-42D8-AB34-7F26ED6ACB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b="1" u="sng">
                <a:hlinkClick r:id="rId3"/>
              </a:rPr>
              <a:t>www.egitimhane.com</a:t>
            </a:r>
            <a:endParaRPr lang="tr-TR" altLang="en-US"/>
          </a:p>
        </p:txBody>
      </p:sp>
      <p:sp>
        <p:nvSpPr>
          <p:cNvPr id="29700" name="Slayt Numarası Yer Tutucusu 3">
            <a:extLst>
              <a:ext uri="{FF2B5EF4-FFF2-40B4-BE49-F238E27FC236}">
                <a16:creationId xmlns:a16="http://schemas.microsoft.com/office/drawing/2014/main" id="{6ADF3987-6829-46FC-9C11-BD92CCEF3C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9D0DB8-7D0F-4347-A86A-C171F34FE153}" type="slidenum">
              <a:rPr lang="tr-TR" altLang="tr-TR"/>
              <a:pPr/>
              <a:t>13</a:t>
            </a:fld>
            <a:endParaRPr lang="tr-TR" alt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ayt Görüntüsü Yer Tutucusu 1">
            <a:extLst>
              <a:ext uri="{FF2B5EF4-FFF2-40B4-BE49-F238E27FC236}">
                <a16:creationId xmlns:a16="http://schemas.microsoft.com/office/drawing/2014/main" id="{EFDE651E-402A-4E33-9125-ED56966ED4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 Yer Tutucusu 2">
            <a:extLst>
              <a:ext uri="{FF2B5EF4-FFF2-40B4-BE49-F238E27FC236}">
                <a16:creationId xmlns:a16="http://schemas.microsoft.com/office/drawing/2014/main" id="{4A3693A2-412B-4DBE-B0BA-D4751A1B38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b="1" u="sng">
                <a:hlinkClick r:id="rId3"/>
              </a:rPr>
              <a:t>www.egitimhane.com</a:t>
            </a:r>
            <a:endParaRPr lang="tr-TR" altLang="en-US"/>
          </a:p>
        </p:txBody>
      </p:sp>
      <p:sp>
        <p:nvSpPr>
          <p:cNvPr id="33796" name="Slayt Numarası Yer Tutucusu 3">
            <a:extLst>
              <a:ext uri="{FF2B5EF4-FFF2-40B4-BE49-F238E27FC236}">
                <a16:creationId xmlns:a16="http://schemas.microsoft.com/office/drawing/2014/main" id="{F49082BB-C20D-4FE8-9F3D-7E1AFCCDD5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64EFCE-AAD0-40D7-A6C5-6B6E65EF27CB}" type="slidenum">
              <a:rPr lang="tr-TR" altLang="tr-TR"/>
              <a:pPr/>
              <a:t>16</a:t>
            </a:fld>
            <a:endParaRPr lang="tr-TR" alt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ayt Görüntüsü Yer Tutucusu 1">
            <a:extLst>
              <a:ext uri="{FF2B5EF4-FFF2-40B4-BE49-F238E27FC236}">
                <a16:creationId xmlns:a16="http://schemas.microsoft.com/office/drawing/2014/main" id="{B18CBA55-82EC-44C7-B674-5077E99A20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 Yer Tutucusu 2">
            <a:extLst>
              <a:ext uri="{FF2B5EF4-FFF2-40B4-BE49-F238E27FC236}">
                <a16:creationId xmlns:a16="http://schemas.microsoft.com/office/drawing/2014/main" id="{01A21243-A02E-4785-B592-4EF05AF76B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en-US" b="1" u="sng">
                <a:hlinkClick r:id="rId3"/>
              </a:rPr>
              <a:t>www.egitimhane.com</a:t>
            </a:r>
            <a:endParaRPr lang="tr-TR" altLang="en-US"/>
          </a:p>
        </p:txBody>
      </p:sp>
      <p:sp>
        <p:nvSpPr>
          <p:cNvPr id="38916" name="Slayt Numarası Yer Tutucusu 3">
            <a:extLst>
              <a:ext uri="{FF2B5EF4-FFF2-40B4-BE49-F238E27FC236}">
                <a16:creationId xmlns:a16="http://schemas.microsoft.com/office/drawing/2014/main" id="{86C13F6C-4C1F-45B4-A390-79C311CDDD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5C2F4F-9A45-4F68-AAFC-3816FDE961B2}" type="slidenum">
              <a:rPr lang="tr-TR" altLang="tr-TR"/>
              <a:pPr/>
              <a:t>20</a:t>
            </a:fld>
            <a:endParaRPr lang="tr-TR" alt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19">
            <a:extLst>
              <a:ext uri="{FF2B5EF4-FFF2-40B4-BE49-F238E27FC236}">
                <a16:creationId xmlns:a16="http://schemas.microsoft.com/office/drawing/2014/main" id="{E52B1B08-75CD-4A97-8C87-12EF0B91945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5" name="Dikdörtgen 20">
            <a:extLst>
              <a:ext uri="{FF2B5EF4-FFF2-40B4-BE49-F238E27FC236}">
                <a16:creationId xmlns:a16="http://schemas.microsoft.com/office/drawing/2014/main" id="{4FB769F9-3E13-40CE-8304-CADEDFE4DC9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6" name="Dikdörtgen 23">
            <a:extLst>
              <a:ext uri="{FF2B5EF4-FFF2-40B4-BE49-F238E27FC236}">
                <a16:creationId xmlns:a16="http://schemas.microsoft.com/office/drawing/2014/main" id="{F1D7E841-3BC4-433C-9EDF-AC13BC2FB60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7" name="Dikdörtgen 24">
            <a:extLst>
              <a:ext uri="{FF2B5EF4-FFF2-40B4-BE49-F238E27FC236}">
                <a16:creationId xmlns:a16="http://schemas.microsoft.com/office/drawing/2014/main" id="{AD4D926A-8479-4CBA-9161-E1478678E47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" name="Dikdörtgen 19">
            <a:extLst>
              <a:ext uri="{FF2B5EF4-FFF2-40B4-BE49-F238E27FC236}">
                <a16:creationId xmlns:a16="http://schemas.microsoft.com/office/drawing/2014/main" id="{AEEC1E72-85AB-4CA4-B1B3-167724B9F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Düz Bağlayıcı 20">
            <a:extLst>
              <a:ext uri="{FF2B5EF4-FFF2-40B4-BE49-F238E27FC236}">
                <a16:creationId xmlns:a16="http://schemas.microsoft.com/office/drawing/2014/main" id="{0D78C405-9CD8-4038-B710-921D33026C5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Dikdörtgen 21">
            <a:extLst>
              <a:ext uri="{FF2B5EF4-FFF2-40B4-BE49-F238E27FC236}">
                <a16:creationId xmlns:a16="http://schemas.microsoft.com/office/drawing/2014/main" id="{512B47AC-F2C1-474E-B18B-32B9FBFE1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4420B5-EF6A-4033-A20B-0F284F1FC955}"/>
              </a:ext>
            </a:extLst>
          </p:cNvPr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DE66AF6-7DFA-44C6-AAAD-84A7F74DC361}"/>
              </a:ext>
            </a:extLst>
          </p:cNvPr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/>
              <a:t>Asıl alt başlık stilini düzenlemek için tıklatın</a:t>
            </a:r>
            <a:endParaRPr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5" name="Veri Yer Tutucusu 27">
            <a:extLst>
              <a:ext uri="{FF2B5EF4-FFF2-40B4-BE49-F238E27FC236}">
                <a16:creationId xmlns:a16="http://schemas.microsoft.com/office/drawing/2014/main" id="{C200357B-11B4-42C8-9906-5EB3D3C1F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670C1-6126-4AB6-BFC5-320403DB4765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6" name="Altbilgi Yer Tutucusu 16">
            <a:extLst>
              <a:ext uri="{FF2B5EF4-FFF2-40B4-BE49-F238E27FC236}">
                <a16:creationId xmlns:a16="http://schemas.microsoft.com/office/drawing/2014/main" id="{A4E95AA4-C3AD-4E2F-A299-82603BAF0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7" name="Slayt Numarası Yer Tutucusu 28">
            <a:extLst>
              <a:ext uri="{FF2B5EF4-FFF2-40B4-BE49-F238E27FC236}">
                <a16:creationId xmlns:a16="http://schemas.microsoft.com/office/drawing/2014/main" id="{D01BC0E0-5BCA-4E39-9ED2-7BF938CB6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E4F1FE9-289E-4C19-8040-82759D4F54D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97427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739863D-DEF7-420B-A41B-10A479AC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00319-8F5D-48A5-B320-AA906D8D4E68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5" name="Altbilgi Yer Tutucusu 4">
            <a:extLst>
              <a:ext uri="{FF2B5EF4-FFF2-40B4-BE49-F238E27FC236}">
                <a16:creationId xmlns:a16="http://schemas.microsoft.com/office/drawing/2014/main" id="{7FF16AC8-DA19-40FF-8FDC-4C0F14E0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8B7CF5E-7D73-4509-82ED-84775949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ECFCF-3A26-4BA9-8717-06A0E590F8A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0550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19">
            <a:extLst>
              <a:ext uri="{FF2B5EF4-FFF2-40B4-BE49-F238E27FC236}">
                <a16:creationId xmlns:a16="http://schemas.microsoft.com/office/drawing/2014/main" id="{2D052BF2-B856-4284-8F11-6BD22D935B0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5" name="Dikdörtgen 20">
            <a:extLst>
              <a:ext uri="{FF2B5EF4-FFF2-40B4-BE49-F238E27FC236}">
                <a16:creationId xmlns:a16="http://schemas.microsoft.com/office/drawing/2014/main" id="{D4FD9F27-FB94-4645-878A-94519C6AC27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6" name="Dikdörtgen 23">
            <a:extLst>
              <a:ext uri="{FF2B5EF4-FFF2-40B4-BE49-F238E27FC236}">
                <a16:creationId xmlns:a16="http://schemas.microsoft.com/office/drawing/2014/main" id="{E6409385-4C72-48A1-81E3-335EA04FCFB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7" name="Dikdörtgen 24">
            <a:extLst>
              <a:ext uri="{FF2B5EF4-FFF2-40B4-BE49-F238E27FC236}">
                <a16:creationId xmlns:a16="http://schemas.microsoft.com/office/drawing/2014/main" id="{4D5CC77B-A18F-44B8-835D-1DD317E6ED1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8" name="Dikdörtgen 19">
            <a:extLst>
              <a:ext uri="{FF2B5EF4-FFF2-40B4-BE49-F238E27FC236}">
                <a16:creationId xmlns:a16="http://schemas.microsoft.com/office/drawing/2014/main" id="{2B807725-242E-4FEE-A44A-6EE94E7BF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Dikdörtgen 20">
            <a:extLst>
              <a:ext uri="{FF2B5EF4-FFF2-40B4-BE49-F238E27FC236}">
                <a16:creationId xmlns:a16="http://schemas.microsoft.com/office/drawing/2014/main" id="{C3B70A7E-B1B4-464F-9592-256042058D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0" name="Düz Bağlayıcı 21">
            <a:extLst>
              <a:ext uri="{FF2B5EF4-FFF2-40B4-BE49-F238E27FC236}">
                <a16:creationId xmlns:a16="http://schemas.microsoft.com/office/drawing/2014/main" id="{A1FBD03E-D0C6-4C80-A83C-976D20F2877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0D4D54E-61BD-4C0C-BFBF-7ED34A3B124D}"/>
              </a:ext>
            </a:extLst>
          </p:cNvPr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A6AEF1E-C695-4B83-A9FF-05B243A2512F}"/>
              </a:ext>
            </a:extLst>
          </p:cNvPr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3" name="Slayt Numarası Yer Tutucusu 5">
            <a:extLst>
              <a:ext uri="{FF2B5EF4-FFF2-40B4-BE49-F238E27FC236}">
                <a16:creationId xmlns:a16="http://schemas.microsoft.com/office/drawing/2014/main" id="{2E53EA42-D51D-4056-8D2C-E78DADD4B0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4FB305CE-D23E-4C9B-B735-0CD6280D4DD6}" type="slidenum">
              <a:rPr lang="tr-TR" altLang="tr-TR"/>
              <a:pPr/>
              <a:t>‹#›</a:t>
            </a:fld>
            <a:endParaRPr lang="tr-TR" altLang="tr-TR"/>
          </a:p>
        </p:txBody>
      </p:sp>
      <p:sp>
        <p:nvSpPr>
          <p:cNvPr id="14" name="Veri Yer Tutucusu 3">
            <a:extLst>
              <a:ext uri="{FF2B5EF4-FFF2-40B4-BE49-F238E27FC236}">
                <a16:creationId xmlns:a16="http://schemas.microsoft.com/office/drawing/2014/main" id="{22CABB40-6D45-45C2-A3C3-B817235628A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89C5B-0402-45AC-B75E-B33973F68AE0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5" name="Altbilgi Yer Tutucusu 4">
            <a:extLst>
              <a:ext uri="{FF2B5EF4-FFF2-40B4-BE49-F238E27FC236}">
                <a16:creationId xmlns:a16="http://schemas.microsoft.com/office/drawing/2014/main" id="{421CA1D5-81A0-4B55-AD71-E8504937429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</p:spTree>
    <p:extLst>
      <p:ext uri="{BB962C8B-B14F-4D97-AF65-F5344CB8AC3E}">
        <p14:creationId xmlns:p14="http://schemas.microsoft.com/office/powerpoint/2010/main" val="110278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072295F-80AF-4318-A7F8-9BB51EAE9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67BFC-FC95-4CE0-AF8A-A7813803B57B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5" name="Altbilgi Yer Tutucusu 4">
            <a:extLst>
              <a:ext uri="{FF2B5EF4-FFF2-40B4-BE49-F238E27FC236}">
                <a16:creationId xmlns:a16="http://schemas.microsoft.com/office/drawing/2014/main" id="{47A3FB1E-99EB-4516-84FC-831BADA52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711831C-9B95-4140-A548-DB6C6E2B7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4487B29B-996D-4B0A-9389-271DC129FE60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84928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19">
            <a:extLst>
              <a:ext uri="{FF2B5EF4-FFF2-40B4-BE49-F238E27FC236}">
                <a16:creationId xmlns:a16="http://schemas.microsoft.com/office/drawing/2014/main" id="{F82E4097-1138-4869-B168-D408EB79ADE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5" name="Dikdörtgen 20">
            <a:extLst>
              <a:ext uri="{FF2B5EF4-FFF2-40B4-BE49-F238E27FC236}">
                <a16:creationId xmlns:a16="http://schemas.microsoft.com/office/drawing/2014/main" id="{309B57F6-ADEA-420E-87F0-AD3A785CB11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6" name="Dikdörtgen 23">
            <a:extLst>
              <a:ext uri="{FF2B5EF4-FFF2-40B4-BE49-F238E27FC236}">
                <a16:creationId xmlns:a16="http://schemas.microsoft.com/office/drawing/2014/main" id="{028D9D9D-7897-49DD-90F2-8AB59C94BB00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7" name="Dikdörtgen 24">
            <a:extLst>
              <a:ext uri="{FF2B5EF4-FFF2-40B4-BE49-F238E27FC236}">
                <a16:creationId xmlns:a16="http://schemas.microsoft.com/office/drawing/2014/main" id="{45574D82-AE22-4D08-B954-3F8D6322850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8" name="Dikdörtgen 25">
            <a:extLst>
              <a:ext uri="{FF2B5EF4-FFF2-40B4-BE49-F238E27FC236}">
                <a16:creationId xmlns:a16="http://schemas.microsoft.com/office/drawing/2014/main" id="{05185767-3DC5-4837-978E-203C97D7019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9" name="Dikdörtgen 26">
            <a:extLst>
              <a:ext uri="{FF2B5EF4-FFF2-40B4-BE49-F238E27FC236}">
                <a16:creationId xmlns:a16="http://schemas.microsoft.com/office/drawing/2014/main" id="{66D9ADAD-9442-42BF-944F-6A4B9782E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" name="Dikdörtgen 21">
            <a:extLst>
              <a:ext uri="{FF2B5EF4-FFF2-40B4-BE49-F238E27FC236}">
                <a16:creationId xmlns:a16="http://schemas.microsoft.com/office/drawing/2014/main" id="{9CE664F7-778B-4BB8-A6AE-EC4DFE3DC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Dikdörtgen 23">
            <a:extLst>
              <a:ext uri="{FF2B5EF4-FFF2-40B4-BE49-F238E27FC236}">
                <a16:creationId xmlns:a16="http://schemas.microsoft.com/office/drawing/2014/main" id="{B9A65EB7-FFDC-4135-A121-DAAA8AAE5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2" name="Düz Bağlayıcı 24">
            <a:extLst>
              <a:ext uri="{FF2B5EF4-FFF2-40B4-BE49-F238E27FC236}">
                <a16:creationId xmlns:a16="http://schemas.microsoft.com/office/drawing/2014/main" id="{66846D06-60D2-4681-9F11-109EBD17763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4E624FF-405D-4B6C-9AEC-B8E4E4E40B4D}"/>
              </a:ext>
            </a:extLst>
          </p:cNvPr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5DC06D1-3A1C-4D1C-9EE5-78B51BE87CB3}"/>
              </a:ext>
            </a:extLst>
          </p:cNvPr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5" name="Altbilgi Yer Tutucusu 4">
            <a:extLst>
              <a:ext uri="{FF2B5EF4-FFF2-40B4-BE49-F238E27FC236}">
                <a16:creationId xmlns:a16="http://schemas.microsoft.com/office/drawing/2014/main" id="{DE14E59F-E5E6-4EE9-87AB-A7A0D251D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6" name="Veri Yer Tutucusu 3">
            <a:extLst>
              <a:ext uri="{FF2B5EF4-FFF2-40B4-BE49-F238E27FC236}">
                <a16:creationId xmlns:a16="http://schemas.microsoft.com/office/drawing/2014/main" id="{7D273AF9-967F-4C9A-9F8A-4410945E1BA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7035B-7534-43CE-857D-7055BB7BC1AB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7" name="Slayt Numarası Yer Tutucusu 5">
            <a:extLst>
              <a:ext uri="{FF2B5EF4-FFF2-40B4-BE49-F238E27FC236}">
                <a16:creationId xmlns:a16="http://schemas.microsoft.com/office/drawing/2014/main" id="{0AF09A80-3695-4E75-8462-E8520B64A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4C3AE46-FB3E-49D8-B243-F2F7CBEEAD01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21219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üz Bağlayıcı 19">
            <a:extLst>
              <a:ext uri="{FF2B5EF4-FFF2-40B4-BE49-F238E27FC236}">
                <a16:creationId xmlns:a16="http://schemas.microsoft.com/office/drawing/2014/main" id="{FE0EE9E3-5D19-483E-9CA2-94A1EE8B17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0" name="İçerik Yer Tutucus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2" name="İçerik Yer Tutucus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Veri Yer Tutucusu 4">
            <a:extLst>
              <a:ext uri="{FF2B5EF4-FFF2-40B4-BE49-F238E27FC236}">
                <a16:creationId xmlns:a16="http://schemas.microsoft.com/office/drawing/2014/main" id="{1B17E341-5345-4609-839D-9BD47D4F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13D9D-BFE9-4241-8925-DFE5921E20C9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7" name="Altbilgi Yer Tutucusu 5">
            <a:extLst>
              <a:ext uri="{FF2B5EF4-FFF2-40B4-BE49-F238E27FC236}">
                <a16:creationId xmlns:a16="http://schemas.microsoft.com/office/drawing/2014/main" id="{F0DCD9B0-0D84-4551-BB7F-145CD0537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8" name="Slayt Numarası Yer Tutucusu 6">
            <a:extLst>
              <a:ext uri="{FF2B5EF4-FFF2-40B4-BE49-F238E27FC236}">
                <a16:creationId xmlns:a16="http://schemas.microsoft.com/office/drawing/2014/main" id="{3D0DD1AE-DF85-4860-8FAB-8B99FED7E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22C2A-2C2F-40A4-87F5-E0D89929CD4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60875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19">
            <a:extLst>
              <a:ext uri="{FF2B5EF4-FFF2-40B4-BE49-F238E27FC236}">
                <a16:creationId xmlns:a16="http://schemas.microsoft.com/office/drawing/2014/main" id="{487151A0-D3F9-4E80-BAC6-C72A09646D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Dikdörtgen 20">
            <a:extLst>
              <a:ext uri="{FF2B5EF4-FFF2-40B4-BE49-F238E27FC236}">
                <a16:creationId xmlns:a16="http://schemas.microsoft.com/office/drawing/2014/main" id="{198055C2-8618-4D12-BE6A-7EBD214C993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9" name="Dikdörtgen 23">
            <a:extLst>
              <a:ext uri="{FF2B5EF4-FFF2-40B4-BE49-F238E27FC236}">
                <a16:creationId xmlns:a16="http://schemas.microsoft.com/office/drawing/2014/main" id="{52A1F1A5-14EB-41C2-9DE7-7E94A37FF08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" name="Dikdörtgen 24">
            <a:extLst>
              <a:ext uri="{FF2B5EF4-FFF2-40B4-BE49-F238E27FC236}">
                <a16:creationId xmlns:a16="http://schemas.microsoft.com/office/drawing/2014/main" id="{1C1475E5-40E2-4DD1-A2DA-A3B55B4A71D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1" name="Dikdörtgen 25">
            <a:extLst>
              <a:ext uri="{FF2B5EF4-FFF2-40B4-BE49-F238E27FC236}">
                <a16:creationId xmlns:a16="http://schemas.microsoft.com/office/drawing/2014/main" id="{C864892E-37D1-4DD2-922D-7C1967144EF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2" name="Dikdörtgen 20">
            <a:extLst>
              <a:ext uri="{FF2B5EF4-FFF2-40B4-BE49-F238E27FC236}">
                <a16:creationId xmlns:a16="http://schemas.microsoft.com/office/drawing/2014/main" id="{BB2EC335-03F6-4EE5-8E78-2639ECC8BA9D}"/>
              </a:ext>
            </a:extLst>
          </p:cNvPr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Dikdörtgen 21">
            <a:extLst>
              <a:ext uri="{FF2B5EF4-FFF2-40B4-BE49-F238E27FC236}">
                <a16:creationId xmlns:a16="http://schemas.microsoft.com/office/drawing/2014/main" id="{CEA2F6C4-DC0D-4D90-B3D7-66B93A1D8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Düz Bağlayıcı 23">
            <a:extLst>
              <a:ext uri="{FF2B5EF4-FFF2-40B4-BE49-F238E27FC236}">
                <a16:creationId xmlns:a16="http://schemas.microsoft.com/office/drawing/2014/main" id="{495517B5-C446-4E00-A85E-95DE4D1A7E4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Dikdörtgen 24">
            <a:extLst>
              <a:ext uri="{FF2B5EF4-FFF2-40B4-BE49-F238E27FC236}">
                <a16:creationId xmlns:a16="http://schemas.microsoft.com/office/drawing/2014/main" id="{8ED2E2C6-F6BF-481B-B428-197247043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C16A6BE-9479-40EF-907C-7C74216C26D7}"/>
              </a:ext>
            </a:extLst>
          </p:cNvPr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F6A483-1E01-4BC2-BB18-B0512510E2A1}"/>
              </a:ext>
            </a:extLst>
          </p:cNvPr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4" name="İçerik Yer Tutucus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26" name="İçerik Yer Tutucus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23" name="Başlık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18" name="Veri Yer Tutucusu 6">
            <a:extLst>
              <a:ext uri="{FF2B5EF4-FFF2-40B4-BE49-F238E27FC236}">
                <a16:creationId xmlns:a16="http://schemas.microsoft.com/office/drawing/2014/main" id="{E34C7FDD-F483-4BB4-8FFA-2FDF1505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8C59B-1D70-4736-8960-7C42D5CBFD59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9" name="Altbilgi Yer Tutucusu 7">
            <a:extLst>
              <a:ext uri="{FF2B5EF4-FFF2-40B4-BE49-F238E27FC236}">
                <a16:creationId xmlns:a16="http://schemas.microsoft.com/office/drawing/2014/main" id="{1647E610-8F6E-446E-AA47-AF4E9E17F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20" name="Slayt Numarası Yer Tutucusu 8">
            <a:extLst>
              <a:ext uri="{FF2B5EF4-FFF2-40B4-BE49-F238E27FC236}">
                <a16:creationId xmlns:a16="http://schemas.microsoft.com/office/drawing/2014/main" id="{EF43CD8E-7A6C-4976-8C94-B42F28D4B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59A7F89-CB9F-4D9E-BCCD-EF79A411113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47110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B62101D-9816-4C7A-84F7-4B03C606E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44D7-E0C3-480B-8CD0-1B449F2B7674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4" name="Altbilgi Yer Tutucusu 3">
            <a:extLst>
              <a:ext uri="{FF2B5EF4-FFF2-40B4-BE49-F238E27FC236}">
                <a16:creationId xmlns:a16="http://schemas.microsoft.com/office/drawing/2014/main" id="{01AA9F99-2B7F-465C-BAF7-908AFE989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48ED058-1B28-45AE-98C2-8ED7FDF77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4D41C6AC-5994-49CE-9EF2-A27E269E3C6C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81921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9">
            <a:extLst>
              <a:ext uri="{FF2B5EF4-FFF2-40B4-BE49-F238E27FC236}">
                <a16:creationId xmlns:a16="http://schemas.microsoft.com/office/drawing/2014/main" id="{86D20DB8-91D9-46CD-911A-4761CDA9F0C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3" name="Dikdörtgen 20">
            <a:extLst>
              <a:ext uri="{FF2B5EF4-FFF2-40B4-BE49-F238E27FC236}">
                <a16:creationId xmlns:a16="http://schemas.microsoft.com/office/drawing/2014/main" id="{7332876B-B360-4483-82B9-3DA024F0251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4" name="Dikdörtgen 23">
            <a:extLst>
              <a:ext uri="{FF2B5EF4-FFF2-40B4-BE49-F238E27FC236}">
                <a16:creationId xmlns:a16="http://schemas.microsoft.com/office/drawing/2014/main" id="{61D44D80-8C36-4F8F-BB0D-3F69EB8526B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5" name="Dikdörtgen 24">
            <a:extLst>
              <a:ext uri="{FF2B5EF4-FFF2-40B4-BE49-F238E27FC236}">
                <a16:creationId xmlns:a16="http://schemas.microsoft.com/office/drawing/2014/main" id="{59D9CE8B-90B4-4AE6-8FF8-70C746402C6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6" name="Dikdörtgen 19">
            <a:extLst>
              <a:ext uri="{FF2B5EF4-FFF2-40B4-BE49-F238E27FC236}">
                <a16:creationId xmlns:a16="http://schemas.microsoft.com/office/drawing/2014/main" id="{C0B0FBF6-1F73-423B-9A54-ECB53AC45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Dikdörtgen 20">
            <a:extLst>
              <a:ext uri="{FF2B5EF4-FFF2-40B4-BE49-F238E27FC236}">
                <a16:creationId xmlns:a16="http://schemas.microsoft.com/office/drawing/2014/main" id="{0CD06D6D-5323-44F0-B1BD-8D53250DD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8" name="Veri Yer Tutucusu 1">
            <a:extLst>
              <a:ext uri="{FF2B5EF4-FFF2-40B4-BE49-F238E27FC236}">
                <a16:creationId xmlns:a16="http://schemas.microsoft.com/office/drawing/2014/main" id="{10F79EA3-B698-447F-A860-62A001340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51059-0D55-4334-B0E9-7F0754D5B7DB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9" name="Altbilgi Yer Tutucusu 2">
            <a:extLst>
              <a:ext uri="{FF2B5EF4-FFF2-40B4-BE49-F238E27FC236}">
                <a16:creationId xmlns:a16="http://schemas.microsoft.com/office/drawing/2014/main" id="{403D82E1-83ED-4536-B474-60A4A3BAD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10" name="Slayt Numarası Yer Tutucusu 3">
            <a:extLst>
              <a:ext uri="{FF2B5EF4-FFF2-40B4-BE49-F238E27FC236}">
                <a16:creationId xmlns:a16="http://schemas.microsoft.com/office/drawing/2014/main" id="{9032874C-BBE3-4FDD-8C5B-B142865E0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5C04752-F280-4256-91C7-E095BD94A88D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20204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15">
            <a:extLst>
              <a:ext uri="{FF2B5EF4-FFF2-40B4-BE49-F238E27FC236}">
                <a16:creationId xmlns:a16="http://schemas.microsoft.com/office/drawing/2014/main" id="{221F0B2E-06DF-47CF-970D-8F89F8EF4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Dikdörtgen 20">
            <a:extLst>
              <a:ext uri="{FF2B5EF4-FFF2-40B4-BE49-F238E27FC236}">
                <a16:creationId xmlns:a16="http://schemas.microsoft.com/office/drawing/2014/main" id="{F4BCA649-6A3F-4441-8BD6-7F1F6004A03E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7" name="Dikdörtgen 23">
            <a:extLst>
              <a:ext uri="{FF2B5EF4-FFF2-40B4-BE49-F238E27FC236}">
                <a16:creationId xmlns:a16="http://schemas.microsoft.com/office/drawing/2014/main" id="{2148CAC1-32FB-4F2B-B8F5-0F74E13B61D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8" name="Dikdörtgen 24">
            <a:extLst>
              <a:ext uri="{FF2B5EF4-FFF2-40B4-BE49-F238E27FC236}">
                <a16:creationId xmlns:a16="http://schemas.microsoft.com/office/drawing/2014/main" id="{22650C07-A159-4FD8-B386-851B8F11A0C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9" name="Dikdörtgen 25">
            <a:extLst>
              <a:ext uri="{FF2B5EF4-FFF2-40B4-BE49-F238E27FC236}">
                <a16:creationId xmlns:a16="http://schemas.microsoft.com/office/drawing/2014/main" id="{07251E8B-0811-4310-92FE-66533E428B5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" name="Dikdörtgen 20">
            <a:extLst>
              <a:ext uri="{FF2B5EF4-FFF2-40B4-BE49-F238E27FC236}">
                <a16:creationId xmlns:a16="http://schemas.microsoft.com/office/drawing/2014/main" id="{E4BC82C5-7260-4B7A-8D81-2E25C39B24BB}"/>
              </a:ext>
            </a:extLst>
          </p:cNvPr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Dikdörtgen 21">
            <a:extLst>
              <a:ext uri="{FF2B5EF4-FFF2-40B4-BE49-F238E27FC236}">
                <a16:creationId xmlns:a16="http://schemas.microsoft.com/office/drawing/2014/main" id="{24001BEB-3FD9-4ADC-A9AF-84ED2C086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2" name="Düz Bağlayıcı 23">
            <a:extLst>
              <a:ext uri="{FF2B5EF4-FFF2-40B4-BE49-F238E27FC236}">
                <a16:creationId xmlns:a16="http://schemas.microsoft.com/office/drawing/2014/main" id="{E2CDB601-A96F-4A1E-9D30-5B0B38924C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E72DF9E-45C4-4752-B689-3D48DB181ADE}"/>
              </a:ext>
            </a:extLst>
          </p:cNvPr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558A580-9E11-4E84-AACF-E789E22F6FAB}"/>
              </a:ext>
            </a:extLst>
          </p:cNvPr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Dikdörtgen 26">
            <a:extLst>
              <a:ext uri="{FF2B5EF4-FFF2-40B4-BE49-F238E27FC236}">
                <a16:creationId xmlns:a16="http://schemas.microsoft.com/office/drawing/2014/main" id="{71F4BE3E-A3DC-42F4-93C6-DBB3B9540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0" name="İçerik Yer Tutucus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16" name="Slayt Numarası Yer Tutucusu 6">
            <a:extLst>
              <a:ext uri="{FF2B5EF4-FFF2-40B4-BE49-F238E27FC236}">
                <a16:creationId xmlns:a16="http://schemas.microsoft.com/office/drawing/2014/main" id="{48392CBE-DB0E-489B-B435-D2184193F5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DAFF35BA-0B42-4730-8A82-59B3B16184F9}" type="slidenum">
              <a:rPr lang="tr-TR" altLang="tr-TR"/>
              <a:pPr/>
              <a:t>‹#›</a:t>
            </a:fld>
            <a:endParaRPr lang="tr-TR" altLang="tr-TR"/>
          </a:p>
        </p:txBody>
      </p:sp>
      <p:sp>
        <p:nvSpPr>
          <p:cNvPr id="17" name="Veri Yer Tutucusu 4">
            <a:extLst>
              <a:ext uri="{FF2B5EF4-FFF2-40B4-BE49-F238E27FC236}">
                <a16:creationId xmlns:a16="http://schemas.microsoft.com/office/drawing/2014/main" id="{F5AB8485-D663-43C4-AA99-001111FAF5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6B61-8327-46F4-96B2-375022261BA9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8" name="Altbilgi Yer Tutucusu 5">
            <a:extLst>
              <a:ext uri="{FF2B5EF4-FFF2-40B4-BE49-F238E27FC236}">
                <a16:creationId xmlns:a16="http://schemas.microsoft.com/office/drawing/2014/main" id="{3A4E16BB-5381-434B-BF6C-C34CADC4EA4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</p:spTree>
    <p:extLst>
      <p:ext uri="{BB962C8B-B14F-4D97-AF65-F5344CB8AC3E}">
        <p14:creationId xmlns:p14="http://schemas.microsoft.com/office/powerpoint/2010/main" val="737041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üz Bağlayıcı 15">
            <a:extLst>
              <a:ext uri="{FF2B5EF4-FFF2-40B4-BE49-F238E27FC236}">
                <a16:creationId xmlns:a16="http://schemas.microsoft.com/office/drawing/2014/main" id="{F682E5D5-F1BA-4834-BB9B-14DE6CC724B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Dikdörtgen 20">
            <a:extLst>
              <a:ext uri="{FF2B5EF4-FFF2-40B4-BE49-F238E27FC236}">
                <a16:creationId xmlns:a16="http://schemas.microsoft.com/office/drawing/2014/main" id="{CA3A21D9-D6D7-4703-B664-CC83DEF32BD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7" name="Dikdörtgen 23">
            <a:extLst>
              <a:ext uri="{FF2B5EF4-FFF2-40B4-BE49-F238E27FC236}">
                <a16:creationId xmlns:a16="http://schemas.microsoft.com/office/drawing/2014/main" id="{9E265DA9-620D-4D93-BA4C-4DB139E5F32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8" name="Dikdörtgen 24">
            <a:extLst>
              <a:ext uri="{FF2B5EF4-FFF2-40B4-BE49-F238E27FC236}">
                <a16:creationId xmlns:a16="http://schemas.microsoft.com/office/drawing/2014/main" id="{A210E5E5-6BEC-4B70-8C79-8B447FB5D1A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9" name="Dikdörtgen 25">
            <a:extLst>
              <a:ext uri="{FF2B5EF4-FFF2-40B4-BE49-F238E27FC236}">
                <a16:creationId xmlns:a16="http://schemas.microsoft.com/office/drawing/2014/main" id="{FE54AF17-9B25-43FA-9FBC-A631A714F8C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" name="Dikdörtgen 20">
            <a:extLst>
              <a:ext uri="{FF2B5EF4-FFF2-40B4-BE49-F238E27FC236}">
                <a16:creationId xmlns:a16="http://schemas.microsoft.com/office/drawing/2014/main" id="{06476271-1983-4B0F-8956-E7791C4BE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Dikdörtgen 21">
            <a:extLst>
              <a:ext uri="{FF2B5EF4-FFF2-40B4-BE49-F238E27FC236}">
                <a16:creationId xmlns:a16="http://schemas.microsoft.com/office/drawing/2014/main" id="{21A4CA53-097D-486D-BCB9-CC4FA07DC275}"/>
              </a:ext>
            </a:extLst>
          </p:cNvPr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Dikdörtgen 23">
            <a:extLst>
              <a:ext uri="{FF2B5EF4-FFF2-40B4-BE49-F238E27FC236}">
                <a16:creationId xmlns:a16="http://schemas.microsoft.com/office/drawing/2014/main" id="{6F73A5DD-35B0-4295-A502-FB2CDC41E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E8657A5-3453-48F2-A694-A7DE5E79762B}"/>
              </a:ext>
            </a:extLst>
          </p:cNvPr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C747F2-A12E-465F-B3C5-20AFB37241B4}"/>
              </a:ext>
            </a:extLst>
          </p:cNvPr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Dikdörtgen 26">
            <a:extLst>
              <a:ext uri="{FF2B5EF4-FFF2-40B4-BE49-F238E27FC236}">
                <a16:creationId xmlns:a16="http://schemas.microsoft.com/office/drawing/2014/main" id="{B8AA0BB1-A48C-4E28-A517-B196E1B92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6" name="Slayt Numarası Yer Tutucusu 6">
            <a:extLst>
              <a:ext uri="{FF2B5EF4-FFF2-40B4-BE49-F238E27FC236}">
                <a16:creationId xmlns:a16="http://schemas.microsoft.com/office/drawing/2014/main" id="{2B173633-7036-4C7C-AD37-42D7D6EB29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FECDF62-5A0F-4A4E-9987-523F1E2241A4}" type="slidenum">
              <a:rPr lang="tr-TR" altLang="tr-TR"/>
              <a:pPr/>
              <a:t>‹#›</a:t>
            </a:fld>
            <a:endParaRPr lang="tr-TR" altLang="tr-TR"/>
          </a:p>
        </p:txBody>
      </p:sp>
      <p:sp>
        <p:nvSpPr>
          <p:cNvPr id="17" name="Veri Yer Tutucusu 4">
            <a:extLst>
              <a:ext uri="{FF2B5EF4-FFF2-40B4-BE49-F238E27FC236}">
                <a16:creationId xmlns:a16="http://schemas.microsoft.com/office/drawing/2014/main" id="{51643BFE-04E0-4B09-BFF2-E5B9E9C2568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9C2DA-96DE-45D5-B922-DE7CF59BC4B5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18" name="Altbilgi Yer Tutucusu 5">
            <a:extLst>
              <a:ext uri="{FF2B5EF4-FFF2-40B4-BE49-F238E27FC236}">
                <a16:creationId xmlns:a16="http://schemas.microsoft.com/office/drawing/2014/main" id="{4BBFCE33-4833-4DFF-A16B-3D8748D1DE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</p:spTree>
    <p:extLst>
      <p:ext uri="{BB962C8B-B14F-4D97-AF65-F5344CB8AC3E}">
        <p14:creationId xmlns:p14="http://schemas.microsoft.com/office/powerpoint/2010/main" val="301295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Dikdörtgen 16">
            <a:extLst>
              <a:ext uri="{FF2B5EF4-FFF2-40B4-BE49-F238E27FC236}">
                <a16:creationId xmlns:a16="http://schemas.microsoft.com/office/drawing/2014/main" id="{511E3320-E95B-4D2A-B3CF-DFFC787D23FD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27" name="Dikdörtgen 15">
            <a:extLst>
              <a:ext uri="{FF2B5EF4-FFF2-40B4-BE49-F238E27FC236}">
                <a16:creationId xmlns:a16="http://schemas.microsoft.com/office/drawing/2014/main" id="{4028D678-14E1-4F16-A7C2-2051BA57485F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28" name="Dikdörtgen 17">
            <a:extLst>
              <a:ext uri="{FF2B5EF4-FFF2-40B4-BE49-F238E27FC236}">
                <a16:creationId xmlns:a16="http://schemas.microsoft.com/office/drawing/2014/main" id="{7752AC59-CFAB-458C-9F68-5B4F8498FCF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1029" name="Dikdörtgen 18">
            <a:extLst>
              <a:ext uri="{FF2B5EF4-FFF2-40B4-BE49-F238E27FC236}">
                <a16:creationId xmlns:a16="http://schemas.microsoft.com/office/drawing/2014/main" id="{6FC947C4-1336-44EC-921E-5DCE3C275C8A}"/>
              </a:ext>
            </a:extLst>
          </p:cNvPr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362CDA16-A317-4FEA-85EF-A6CA54EA9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Veri Yer Tutucusu 13">
            <a:extLst>
              <a:ext uri="{FF2B5EF4-FFF2-40B4-BE49-F238E27FC236}">
                <a16:creationId xmlns:a16="http://schemas.microsoft.com/office/drawing/2014/main" id="{30528957-0193-4F4C-AB6C-6E562F016B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5DDB8A22-45DF-46EC-9D41-D35EE00F449A}" type="datetime1">
              <a:rPr lang="tr-TR"/>
              <a:pPr>
                <a:defRPr/>
              </a:pPr>
              <a:t>8.12.2020</a:t>
            </a:fld>
            <a:endParaRPr lang="tr-TR"/>
          </a:p>
        </p:txBody>
      </p:sp>
      <p:sp>
        <p:nvSpPr>
          <p:cNvPr id="3" name="Altbilgi Yer Tutucusu 2">
            <a:extLst>
              <a:ext uri="{FF2B5EF4-FFF2-40B4-BE49-F238E27FC236}">
                <a16:creationId xmlns:a16="http://schemas.microsoft.com/office/drawing/2014/main" id="{A0F2D09D-8B62-4129-9B7E-8B262CE18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tr-TR"/>
              <a:t>...www.egitimhane.com...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710B5A67-5C33-4859-83BD-B8CA247B4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latin typeface="Arial" charset="0"/>
            </a:endParaRPr>
          </a:p>
        </p:txBody>
      </p:sp>
      <p:sp>
        <p:nvSpPr>
          <p:cNvPr id="10" name="Düz Bağlayıcı 9">
            <a:extLst>
              <a:ext uri="{FF2B5EF4-FFF2-40B4-BE49-F238E27FC236}">
                <a16:creationId xmlns:a16="http://schemas.microsoft.com/office/drawing/2014/main" id="{D1840D41-5085-4385-88C8-BEB85CD72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41E57B2-7A28-4211-84D9-05176C152E76}"/>
              </a:ext>
            </a:extLst>
          </p:cNvPr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C2BF7CD-B7DD-4505-B9F1-905B5F331534}"/>
              </a:ext>
            </a:extLst>
          </p:cNvPr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Slayt Numarası Yer Tutucusu 22">
            <a:extLst>
              <a:ext uri="{FF2B5EF4-FFF2-40B4-BE49-F238E27FC236}">
                <a16:creationId xmlns:a16="http://schemas.microsoft.com/office/drawing/2014/main" id="{2F16D287-292B-4387-84E1-3CBE20555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164C6C"/>
                </a:solidFill>
              </a:defRPr>
            </a:lvl1pPr>
          </a:lstStyle>
          <a:p>
            <a:fld id="{5B9E0F01-A8FA-4B52-8DC0-40C7A933CC2D}" type="slidenum">
              <a:rPr lang="tr-TR" altLang="tr-TR"/>
              <a:pPr/>
              <a:t>‹#›</a:t>
            </a:fld>
            <a:endParaRPr lang="tr-TR" altLang="tr-TR"/>
          </a:p>
        </p:txBody>
      </p:sp>
      <p:sp>
        <p:nvSpPr>
          <p:cNvPr id="1038" name="Başlık Yer Tutucusu 21">
            <a:extLst>
              <a:ext uri="{FF2B5EF4-FFF2-40B4-BE49-F238E27FC236}">
                <a16:creationId xmlns:a16="http://schemas.microsoft.com/office/drawing/2014/main" id="{0D9519CB-067E-4A2A-AA33-DFF57BA7900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 için tıklatın</a:t>
            </a:r>
            <a:endParaRPr lang="en-US" altLang="tr-TR"/>
          </a:p>
        </p:txBody>
      </p:sp>
      <p:sp>
        <p:nvSpPr>
          <p:cNvPr id="1039" name="Metin Yer Tutucusu 12">
            <a:extLst>
              <a:ext uri="{FF2B5EF4-FFF2-40B4-BE49-F238E27FC236}">
                <a16:creationId xmlns:a16="http://schemas.microsoft.com/office/drawing/2014/main" id="{3DB1373F-C555-47ED-B3CA-07099133B3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  <a:endParaRPr lang="en-US" alt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1" r:id="rId1"/>
    <p:sldLayoutId id="2147484592" r:id="rId2"/>
    <p:sldLayoutId id="2147484593" r:id="rId3"/>
    <p:sldLayoutId id="2147484594" r:id="rId4"/>
    <p:sldLayoutId id="2147484595" r:id="rId5"/>
    <p:sldLayoutId id="2147484596" r:id="rId6"/>
    <p:sldLayoutId id="2147484597" r:id="rId7"/>
    <p:sldLayoutId id="2147484598" r:id="rId8"/>
    <p:sldLayoutId id="2147484599" r:id="rId9"/>
    <p:sldLayoutId id="2147484600" r:id="rId10"/>
    <p:sldLayoutId id="2147484601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164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164C6C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1B587C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4E8542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604878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 /><Relationship Id="rId3" Type="http://schemas.openxmlformats.org/officeDocument/2006/relationships/image" Target="../media/image3.gif" /><Relationship Id="rId7" Type="http://schemas.openxmlformats.org/officeDocument/2006/relationships/hyperlink" Target="http://www.egitimhane.com/" TargetMode="External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6.gif" /><Relationship Id="rId5" Type="http://schemas.openxmlformats.org/officeDocument/2006/relationships/image" Target="../media/image5.gif" /><Relationship Id="rId4" Type="http://schemas.openxmlformats.org/officeDocument/2006/relationships/image" Target="../media/image4.gif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 /><Relationship Id="rId2" Type="http://schemas.openxmlformats.org/officeDocument/2006/relationships/image" Target="../media/image21.gif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5.gif" /><Relationship Id="rId4" Type="http://schemas.openxmlformats.org/officeDocument/2006/relationships/image" Target="../media/image23.gif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 /><Relationship Id="rId2" Type="http://schemas.openxmlformats.org/officeDocument/2006/relationships/image" Target="../media/image24.gif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27.gif" /><Relationship Id="rId4" Type="http://schemas.openxmlformats.org/officeDocument/2006/relationships/hyperlink" Target="http://www.egitimhane.com/" TargetMode="Externa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 /><Relationship Id="rId2" Type="http://schemas.openxmlformats.org/officeDocument/2006/relationships/image" Target="../media/image8.gif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0.gif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 /><Relationship Id="rId2" Type="http://schemas.openxmlformats.org/officeDocument/2006/relationships/image" Target="../media/image11.gif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 /><Relationship Id="rId2" Type="http://schemas.openxmlformats.org/officeDocument/2006/relationships/image" Target="../media/image13.gif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 /><Relationship Id="rId2" Type="http://schemas.openxmlformats.org/officeDocument/2006/relationships/image" Target="../media/image3.gif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 /><Relationship Id="rId2" Type="http://schemas.openxmlformats.org/officeDocument/2006/relationships/image" Target="../media/image4.gif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image" Target="../media/image16.gif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17.jpe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 /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 /><Relationship Id="rId2" Type="http://schemas.openxmlformats.org/officeDocument/2006/relationships/image" Target="../media/image20.gif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7">
            <a:extLst>
              <a:ext uri="{FF2B5EF4-FFF2-40B4-BE49-F238E27FC236}">
                <a16:creationId xmlns:a16="http://schemas.microsoft.com/office/drawing/2014/main" id="{65957FD0-81D7-4FB5-909B-C49ACBCC250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33795" y="332656"/>
            <a:ext cx="8496945" cy="12036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MADDELERLE ÇALIŞIRKEN  TEDBİRLİ OLMALIYIZ</a:t>
            </a:r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</a:t>
            </a:r>
          </a:p>
        </p:txBody>
      </p:sp>
      <p:pic>
        <p:nvPicPr>
          <p:cNvPr id="14339" name="Picture 8" descr="Test GIF - Find on GIFER">
            <a:extLst>
              <a:ext uri="{FF2B5EF4-FFF2-40B4-BE49-F238E27FC236}">
                <a16:creationId xmlns:a16="http://schemas.microsoft.com/office/drawing/2014/main" id="{9C1C3FD2-13FA-4842-A257-8D01B502C06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05038"/>
            <a:ext cx="2663825" cy="39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0" descr="Test Magic Sticker by Idil Keysan for iOS &amp; Android | GIPHY">
            <a:extLst>
              <a:ext uri="{FF2B5EF4-FFF2-40B4-BE49-F238E27FC236}">
                <a16:creationId xmlns:a16="http://schemas.microsoft.com/office/drawing/2014/main" id="{0DB4C0E1-442D-466B-B586-7180216B2C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597025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2" descr="GIF beaker - animated GIF on GIFER">
            <a:extLst>
              <a:ext uri="{FF2B5EF4-FFF2-40B4-BE49-F238E27FC236}">
                <a16:creationId xmlns:a16="http://schemas.microsoft.com/office/drawing/2014/main" id="{0FE01F76-A406-4B6F-AD5C-9576CA193A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1700213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2" descr="Science GIF - Find on GIFER">
            <a:extLst>
              <a:ext uri="{FF2B5EF4-FFF2-40B4-BE49-F238E27FC236}">
                <a16:creationId xmlns:a16="http://schemas.microsoft.com/office/drawing/2014/main" id="{932CB99F-0A93-46DE-9B6F-AC0D7116B3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13" y="2708275"/>
            <a:ext cx="1668462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4" descr="Lab Azul Sticker by Dj. Surda for iOS &amp; Android | GIPHY">
            <a:hlinkClick r:id="rId7"/>
            <a:extLst>
              <a:ext uri="{FF2B5EF4-FFF2-40B4-BE49-F238E27FC236}">
                <a16:creationId xmlns:a16="http://schemas.microsoft.com/office/drawing/2014/main" id="{B2102576-6274-403F-85D7-FAECD2B52DB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600" y="4213225"/>
            <a:ext cx="1616075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ikdörtgen 1">
            <a:extLst>
              <a:ext uri="{FF2B5EF4-FFF2-40B4-BE49-F238E27FC236}">
                <a16:creationId xmlns:a16="http://schemas.microsoft.com/office/drawing/2014/main" id="{BFF54B38-6939-4F21-898E-31F831546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60350"/>
            <a:ext cx="8496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</a:rPr>
              <a:t>Deney bittiğinde elimizi bol suyla yıkamalı ve deneyde kullandığımız araç gereçlerle, maddeleri yerlerine kaldırmalıyız.</a:t>
            </a:r>
          </a:p>
        </p:txBody>
      </p:sp>
      <p:pic>
        <p:nvPicPr>
          <p:cNvPr id="24579" name="Picture 2" descr="ALUMINIUM CHROMATIZING CHEMICALS We are a pr | Vitarag Chemicals">
            <a:extLst>
              <a:ext uri="{FF2B5EF4-FFF2-40B4-BE49-F238E27FC236}">
                <a16:creationId xmlns:a16="http://schemas.microsoft.com/office/drawing/2014/main" id="{D804991B-F685-4746-8AA5-C0AE1A8081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9138"/>
            <a:ext cx="52911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Free Science Animated Gif, Download Free Clip Art, Free Clip Art on Clipart  Library">
            <a:extLst>
              <a:ext uri="{FF2B5EF4-FFF2-40B4-BE49-F238E27FC236}">
                <a16:creationId xmlns:a16="http://schemas.microsoft.com/office/drawing/2014/main" id="{E0A4226B-90F7-44C0-8015-DB54C7B017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1989138"/>
            <a:ext cx="302736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ikdörtgen 2">
            <a:extLst>
              <a:ext uri="{FF2B5EF4-FFF2-40B4-BE49-F238E27FC236}">
                <a16:creationId xmlns:a16="http://schemas.microsoft.com/office/drawing/2014/main" id="{79C62E1D-7CCA-45C5-9D69-3434004D6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4813"/>
            <a:ext cx="8353425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solidFill>
                  <a:srgbClr val="FF0000"/>
                </a:solidFill>
                <a:latin typeface="Yavuz Bagis Dik Temel" pitchFamily="34" charset="-94"/>
              </a:rPr>
              <a:t>             Hatalar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Elinde kimyasal bir karışımla koşmak.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Kimyasal karışımı eldivensiz çıplak elle tutmak.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Öğretmen gözetimi olmadan deney tüpleriyle oynamak.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Hiçbir öğrencinin üzerinde önlüksüz olması.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2400">
              <a:latin typeface="Yavuz Bagis Dik Temel" pitchFamily="34" charset="-94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             </a:t>
            </a:r>
            <a:r>
              <a:rPr lang="tr-TR" altLang="tr-TR" sz="2800">
                <a:solidFill>
                  <a:srgbClr val="FF0000"/>
                </a:solidFill>
                <a:latin typeface="Yavuz Bagis Dik Temel" pitchFamily="34" charset="-94"/>
              </a:rPr>
              <a:t>Güvenlik Önlemleri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2400">
              <a:latin typeface="Yavuz Bagis Dik Temel" pitchFamily="34" charset="-94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Deney yaparken mutlaka öğretmenlerinin yanında olması gerekmektedir.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Deney yaparken mutlaka eldiven takılmalıdır.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Deney yaparken mutlaka önlük giyilmelidir.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400">
                <a:latin typeface="Yavuz Bagis Dik Temel" pitchFamily="34" charset="-94"/>
              </a:rPr>
              <a:t>Elinde bir şey varken asla koşulmamalıdır.</a:t>
            </a:r>
          </a:p>
        </p:txBody>
      </p:sp>
      <p:pic>
        <p:nvPicPr>
          <p:cNvPr id="25603" name="Picture 2" descr="Science GIF - Find on GIFER">
            <a:extLst>
              <a:ext uri="{FF2B5EF4-FFF2-40B4-BE49-F238E27FC236}">
                <a16:creationId xmlns:a16="http://schemas.microsoft.com/office/drawing/2014/main" id="{2CC4CEED-26A3-48CC-8C8B-629D50D945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4149725"/>
            <a:ext cx="166687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Loading Chemistry - Quiz Results Animation by Jared Kinsella | Chemistry,  Animation schools, Motion design animation">
            <a:extLst>
              <a:ext uri="{FF2B5EF4-FFF2-40B4-BE49-F238E27FC236}">
                <a16:creationId xmlns:a16="http://schemas.microsoft.com/office/drawing/2014/main" id="{EFAFB451-A35C-4C7F-8208-BEB4C39D32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2133600"/>
            <a:ext cx="220186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GIF beaker - animated GIF on GIFER">
            <a:extLst>
              <a:ext uri="{FF2B5EF4-FFF2-40B4-BE49-F238E27FC236}">
                <a16:creationId xmlns:a16="http://schemas.microsoft.com/office/drawing/2014/main" id="{468270CF-D23D-4DE6-ADFD-9B4FE08911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188913"/>
            <a:ext cx="17224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Labs – Mrs. Paizy Science Class">
            <a:extLst>
              <a:ext uri="{FF2B5EF4-FFF2-40B4-BE49-F238E27FC236}">
                <a16:creationId xmlns:a16="http://schemas.microsoft.com/office/drawing/2014/main" id="{12F6ACC5-C2AC-4A02-9050-EA36BD268B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8" y="260350"/>
            <a:ext cx="5472112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 descr="Neo Kids | Neopeques">
            <a:extLst>
              <a:ext uri="{FF2B5EF4-FFF2-40B4-BE49-F238E27FC236}">
                <a16:creationId xmlns:a16="http://schemas.microsoft.com/office/drawing/2014/main" id="{56ABE020-DA1F-44A0-8FF0-FCC27C14B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12713"/>
            <a:ext cx="27813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ikdörtgen 2">
            <a:extLst>
              <a:ext uri="{FF2B5EF4-FFF2-40B4-BE49-F238E27FC236}">
                <a16:creationId xmlns:a16="http://schemas.microsoft.com/office/drawing/2014/main" id="{28206FC0-6708-4D79-92E2-ABBB84F65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333375"/>
            <a:ext cx="8424863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>
                <a:latin typeface="Yavuz Bagis Dik Temel" pitchFamily="34" charset="-94"/>
              </a:rPr>
              <a:t>Laboratuvardaki maddelerin üzerinde bulunan etiketler bizi tehlikelere karşı uyarır. Bu etiketlerde yer alan sembolleri tanıyalım. Maddelerle çalışırken ve deneyler yaparken gerekli güvenlik önlemlerini almaya özen gösterelim.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1800">
                <a:latin typeface="Arial" panose="020B0604020202020204" pitchFamily="34" charset="0"/>
              </a:rPr>
              <a:t>. </a:t>
            </a:r>
          </a:p>
        </p:txBody>
      </p:sp>
      <p:pic>
        <p:nvPicPr>
          <p:cNvPr id="28675" name="Picture 2" descr="◦◦◦ SODA BRUIST ◦◦◦ – platform voor experiment &amp; reflectie">
            <a:extLst>
              <a:ext uri="{FF2B5EF4-FFF2-40B4-BE49-F238E27FC236}">
                <a16:creationId xmlns:a16="http://schemas.microsoft.com/office/drawing/2014/main" id="{E3AABD1B-2C01-4E3C-93A9-B7F4633592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52387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Science - Dream Fernandez CMS7">
            <a:hlinkClick r:id="rId4"/>
            <a:extLst>
              <a:ext uri="{FF2B5EF4-FFF2-40B4-BE49-F238E27FC236}">
                <a16:creationId xmlns:a16="http://schemas.microsoft.com/office/drawing/2014/main" id="{4B509CC8-63EF-49DC-A988-3D598E4978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38" y="3006725"/>
            <a:ext cx="3825875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EC544F3D-AACC-4C02-9FFE-52C7BAA5D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60350"/>
            <a:ext cx="8653463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>
            <a:extLst>
              <a:ext uri="{FF2B5EF4-FFF2-40B4-BE49-F238E27FC236}">
                <a16:creationId xmlns:a16="http://schemas.microsoft.com/office/drawing/2014/main" id="{1257E8EB-5A99-497D-8FF6-3E2E1C0E6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7788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618E45E8-0FD5-491B-95FD-D5E1AF3F2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363" y="0"/>
            <a:ext cx="9577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901DC858-F154-4EC9-B6DD-96B882743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818063"/>
            <a:ext cx="33131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renkli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pürüzlü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esnek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FE67BFD-2C5D-4C89-806B-7887A70A4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7100" y="4787900"/>
            <a:ext cx="33131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  tatlı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renkli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pürüzlü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3200">
              <a:latin typeface="Yavuz Bagis Dik Temel" pitchFamily="34" charset="-9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id="{DAB87150-6326-4B91-8CE5-E1BBE5C4D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03D975F6-B309-4E51-B727-C7F9C76CE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3713163"/>
            <a:ext cx="33131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sert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renkli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3200">
              <a:latin typeface="Yavuz Bagis Dik Temel" pitchFamily="34" charset="-94"/>
              <a:cs typeface="Times New Roman" panose="02020603050405020304" pitchFamily="18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800B2257-30BA-43AF-8744-A99E7BF79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3573463"/>
            <a:ext cx="3313113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yumuşak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renkli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pürüzlü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3200">
              <a:latin typeface="Yavuz Bagis Dik Temel" pitchFamily="34" charset="-94"/>
              <a:cs typeface="Times New Roman" panose="02020603050405020304" pitchFamily="18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B24CC8C-2299-4B4B-B0A2-38ED835AD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2008188"/>
            <a:ext cx="296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id="{D76B37BF-543E-4858-AC38-B9997283B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251950" cy="691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44F81FED-8C5D-445A-9866-5F1FE789B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2997200"/>
            <a:ext cx="2249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pürüzlü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1E800ED-17CC-478C-92AA-F452438B3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1484313"/>
            <a:ext cx="13684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 tahta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BDD9B6D-1BF9-4B92-9D7B-5AFF148C2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1368425"/>
            <a:ext cx="20161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 sandalye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9872647-4B49-4C40-99BE-3A0DFBC47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2997200"/>
            <a:ext cx="2251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pürüzsüz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4357D8F-495D-4661-AEA2-1B8B81BB2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282950"/>
            <a:ext cx="11255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  <a:cs typeface="Times New Roman" panose="02020603050405020304" pitchFamily="18" charset="0"/>
              </a:rPr>
              <a:t>katı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DD024676-F99F-4616-84A6-49EDF3F4B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6350"/>
            <a:ext cx="9074150" cy="666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9BF58916-80A8-405C-BA51-E67B3CCBF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1535113"/>
            <a:ext cx="296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3E55C72-F41C-4FA0-9451-C2CD56FAE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163" y="3213100"/>
            <a:ext cx="296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EB017CE-F5F2-4FA9-AFA4-CDD3EC32D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163" y="4292600"/>
            <a:ext cx="296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D0BDAAD9-F3A9-4B66-AE9E-81A1069EF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3213100"/>
            <a:ext cx="296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635096C-9F5C-41AB-A5D9-00AC6B9E7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3725863"/>
            <a:ext cx="296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21A7453-CE11-4F02-B910-069A9F0C1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4249738"/>
            <a:ext cx="296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1CC3E1E6-C1DE-42FA-90E1-782FAEB5F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5445125"/>
            <a:ext cx="296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 b="0">
                <a:latin typeface="Yavuz Bagis Dik Temel" pitchFamily="34" charset="-94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027B528-404F-4B12-9655-E60CE6842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163" y="2095500"/>
            <a:ext cx="296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9F85F10-6F61-4775-8690-975FB59BB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613" y="2641600"/>
            <a:ext cx="296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6A608BC-3877-4DCA-ACDD-C05FC757D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3849688"/>
            <a:ext cx="296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1E5B673F-ADAD-4482-8D37-B786A69F3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863" y="4816475"/>
            <a:ext cx="296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F254DD0E-5B5E-4697-B123-B76E8E5A0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5445125"/>
            <a:ext cx="296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47C91E8-86B8-4E40-AF93-322C3CE32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1512888"/>
            <a:ext cx="296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A1C36AD-DB76-4FE2-BF3D-612FC8411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2257425"/>
            <a:ext cx="29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238040C0-1214-419B-BF6E-BBBA6EF2B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2667000"/>
            <a:ext cx="296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37A1A6B4-90D1-45DE-A95D-B136FD5D6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5003800"/>
            <a:ext cx="296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000">
                <a:latin typeface="Yavuz Bagis Dik Temel" pitchFamily="34" charset="-94"/>
                <a:cs typeface="Times New Roman" panose="02020603050405020304" pitchFamily="18" charset="0"/>
              </a:rPr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_s1035">
            <a:extLst>
              <a:ext uri="{FF2B5EF4-FFF2-40B4-BE49-F238E27FC236}">
                <a16:creationId xmlns:a16="http://schemas.microsoft.com/office/drawing/2014/main" id="{B15CA0B4-EC7B-41D8-AF26-ADAC6F805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836613"/>
            <a:ext cx="7777162" cy="7207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4400"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4400">
              <a:latin typeface="Comic Sans MS" panose="030F0702030302020204" pitchFamily="66" charset="0"/>
            </a:endParaRPr>
          </a:p>
        </p:txBody>
      </p:sp>
      <p:sp>
        <p:nvSpPr>
          <p:cNvPr id="16387" name="WordArt 6">
            <a:extLst>
              <a:ext uri="{FF2B5EF4-FFF2-40B4-BE49-F238E27FC236}">
                <a16:creationId xmlns:a16="http://schemas.microsoft.com/office/drawing/2014/main" id="{96CE732A-0758-44B6-85B1-07FE6017A20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03350" y="981075"/>
            <a:ext cx="6121400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BİLGİ YUVAMIZIN KUZUCUKLARI</a:t>
            </a:r>
          </a:p>
        </p:txBody>
      </p:sp>
      <p:sp>
        <p:nvSpPr>
          <p:cNvPr id="16388" name="WordArt 14">
            <a:extLst>
              <a:ext uri="{FF2B5EF4-FFF2-40B4-BE49-F238E27FC236}">
                <a16:creationId xmlns:a16="http://schemas.microsoft.com/office/drawing/2014/main" id="{946CC8AC-92AF-4DB6-9DD2-B04FC172E4E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08175" y="5429250"/>
            <a:ext cx="4895850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Tuncay YILDIRICI</a:t>
            </a:r>
          </a:p>
        </p:txBody>
      </p:sp>
      <p:pic>
        <p:nvPicPr>
          <p:cNvPr id="16389" name="Picture 7" descr="http://www.hilalhaber.com/images/haberler/9_uncu_sinifta_basari_dusuyor_h7139.gif">
            <a:extLst>
              <a:ext uri="{FF2B5EF4-FFF2-40B4-BE49-F238E27FC236}">
                <a16:creationId xmlns:a16="http://schemas.microsoft.com/office/drawing/2014/main" id="{E5200838-7884-49C2-B599-063BA5EDBA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428875"/>
            <a:ext cx="2214562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 descr="ÖĞRENCİ GİFLERİ ile ilgili görsel sonucu">
            <a:extLst>
              <a:ext uri="{FF2B5EF4-FFF2-40B4-BE49-F238E27FC236}">
                <a16:creationId xmlns:a16="http://schemas.microsoft.com/office/drawing/2014/main" id="{A959FBF1-3C86-4C1F-AEA0-2B12A2EC40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143125"/>
            <a:ext cx="18669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0" descr="ÖĞRENCİ GİFLERİ ile ilgili görsel sonucu">
            <a:extLst>
              <a:ext uri="{FF2B5EF4-FFF2-40B4-BE49-F238E27FC236}">
                <a16:creationId xmlns:a16="http://schemas.microsoft.com/office/drawing/2014/main" id="{4D60EFE7-A8F9-4E59-ACC1-92B3C6A31B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500313"/>
            <a:ext cx="28575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E132A171-1D7D-4AD5-8BCF-5678E99FE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9070975" cy="680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D2776E4C-12BB-43EA-88A5-4ACC38724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157788"/>
            <a:ext cx="838835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>
                <a:latin typeface="Yavuz Bagis Dik Temel" pitchFamily="34" charset="-94"/>
                <a:cs typeface="Times New Roman" panose="02020603050405020304" pitchFamily="18" charset="0"/>
              </a:rPr>
              <a:t>Elinde kimyasal bir karışımla koşulmaz.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>
                <a:latin typeface="Yavuz Bagis Dik Temel" pitchFamily="34" charset="-94"/>
                <a:cs typeface="Times New Roman" panose="02020603050405020304" pitchFamily="18" charset="0"/>
              </a:rPr>
              <a:t>Kimyasal karışımı eldivensiz çıplak elle tutulmaz.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>
                <a:latin typeface="Yavuz Bagis Dik Temel" pitchFamily="34" charset="-94"/>
                <a:cs typeface="Times New Roman" panose="02020603050405020304" pitchFamily="18" charset="0"/>
              </a:rPr>
              <a:t>Öğretmen gözetimi olmadan deney tüpleriyle oynanmaz.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ikdörtgen 2">
            <a:extLst>
              <a:ext uri="{FF2B5EF4-FFF2-40B4-BE49-F238E27FC236}">
                <a16:creationId xmlns:a16="http://schemas.microsoft.com/office/drawing/2014/main" id="{4764DC6A-528D-441C-9F06-707F12A3E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333375"/>
            <a:ext cx="878522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</a:rPr>
              <a:t>Özellikle laboratuvar ortamında maddelerle çalışırken bu maddelerin olası zararlı etkilerine karşı korunabilmek için çeşitli güvenlik tedbirleri alınır. </a:t>
            </a:r>
          </a:p>
        </p:txBody>
      </p:sp>
      <p:pic>
        <p:nvPicPr>
          <p:cNvPr id="17411" name="Picture 2" descr="Image result for Science gif | Free clip art, Clip art, Animated clipart">
            <a:extLst>
              <a:ext uri="{FF2B5EF4-FFF2-40B4-BE49-F238E27FC236}">
                <a16:creationId xmlns:a16="http://schemas.microsoft.com/office/drawing/2014/main" id="{9CFFD889-7D96-4BB8-A5CF-E9A4A10C19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398713"/>
            <a:ext cx="3810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deney | EMİR BUĞRA GÜLER">
            <a:extLst>
              <a:ext uri="{FF2B5EF4-FFF2-40B4-BE49-F238E27FC236}">
                <a16:creationId xmlns:a16="http://schemas.microsoft.com/office/drawing/2014/main" id="{3DA591F5-0D4B-43DE-8060-FD70DC04AE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852738"/>
            <a:ext cx="4011612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Research Programme">
            <a:extLst>
              <a:ext uri="{FF2B5EF4-FFF2-40B4-BE49-F238E27FC236}">
                <a16:creationId xmlns:a16="http://schemas.microsoft.com/office/drawing/2014/main" id="{D79D4DB2-B964-4C03-BC83-E2A8873E6D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758825"/>
            <a:ext cx="3816350" cy="563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2" descr="girl_shaking_science_experiment | Wchaverri's Blog">
            <a:extLst>
              <a:ext uri="{FF2B5EF4-FFF2-40B4-BE49-F238E27FC236}">
                <a16:creationId xmlns:a16="http://schemas.microsoft.com/office/drawing/2014/main" id="{A7715AD9-A4F5-471B-B024-B12EDF83692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620713"/>
            <a:ext cx="382111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ikdörtgen 2">
            <a:extLst>
              <a:ext uri="{FF2B5EF4-FFF2-40B4-BE49-F238E27FC236}">
                <a16:creationId xmlns:a16="http://schemas.microsoft.com/office/drawing/2014/main" id="{E4E65C0D-466C-4A49-A18A-8E9C472FF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8" y="260350"/>
            <a:ext cx="8856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600">
                <a:latin typeface="Yavuz Bagis Dik Temel" pitchFamily="34" charset="-94"/>
              </a:rPr>
              <a:t>Bir deneye başlanmadan önce eldiven, koruyucu gözlük ve maske takılır, </a:t>
            </a:r>
          </a:p>
        </p:txBody>
      </p:sp>
      <p:pic>
        <p:nvPicPr>
          <p:cNvPr id="19459" name="Picture 2" descr="Test GIF - Find on GIFER">
            <a:extLst>
              <a:ext uri="{FF2B5EF4-FFF2-40B4-BE49-F238E27FC236}">
                <a16:creationId xmlns:a16="http://schemas.microsoft.com/office/drawing/2014/main" id="{2E143D5F-D6E8-421F-920D-94E2224B0B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773238"/>
            <a:ext cx="29051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AutoShape 4" descr="Science Animated Clipart: scientist-holding-beaker-testing-tube-animation">
            <a:extLst>
              <a:ext uri="{FF2B5EF4-FFF2-40B4-BE49-F238E27FC236}">
                <a16:creationId xmlns:a16="http://schemas.microsoft.com/office/drawing/2014/main" id="{C62FEAD8-6503-4AFF-B786-0520DE1E2E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tr-TR" altLang="tr-TR" sz="1800">
              <a:latin typeface="Arial" panose="020B0604020202020204" pitchFamily="34" charset="0"/>
            </a:endParaRPr>
          </a:p>
        </p:txBody>
      </p:sp>
      <p:pic>
        <p:nvPicPr>
          <p:cNvPr id="19461" name="Picture 6" descr="Scientist-holding-beaker-test-tube-animation.gif">
            <a:extLst>
              <a:ext uri="{FF2B5EF4-FFF2-40B4-BE49-F238E27FC236}">
                <a16:creationId xmlns:a16="http://schemas.microsoft.com/office/drawing/2014/main" id="{82D73AC8-7CD5-43E4-BEA1-A62B280EC9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731963"/>
            <a:ext cx="4760912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ikdörtgen 1">
            <a:extLst>
              <a:ext uri="{FF2B5EF4-FFF2-40B4-BE49-F238E27FC236}">
                <a16:creationId xmlns:a16="http://schemas.microsoft.com/office/drawing/2014/main" id="{C50F01DA-5C0F-41A9-B0D3-30DD4094E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33375"/>
            <a:ext cx="849788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</a:rPr>
              <a:t>Maddelere ateş yaklaştırılmaz, maddeler birbirine karıştırılmaz ve öğretmenin talimatları dışında herhangi bir eylemde bulunulmaz. </a:t>
            </a:r>
          </a:p>
        </p:txBody>
      </p:sp>
      <p:pic>
        <p:nvPicPr>
          <p:cNvPr id="20483" name="Picture 10" descr="Test Magic Sticker by Idil Keysan for iOS &amp; Android | GIPHY">
            <a:extLst>
              <a:ext uri="{FF2B5EF4-FFF2-40B4-BE49-F238E27FC236}">
                <a16:creationId xmlns:a16="http://schemas.microsoft.com/office/drawing/2014/main" id="{DC10D95B-B2A6-4A3C-B060-B39EDB776D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989138"/>
            <a:ext cx="4283075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 descr="Scientist-holding-beaker-test-tube-animation.gif">
            <a:extLst>
              <a:ext uri="{FF2B5EF4-FFF2-40B4-BE49-F238E27FC236}">
                <a16:creationId xmlns:a16="http://schemas.microsoft.com/office/drawing/2014/main" id="{9D0FD982-B15B-4370-9116-3078668437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565400"/>
            <a:ext cx="4143375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ikdörtgen 1">
            <a:extLst>
              <a:ext uri="{FF2B5EF4-FFF2-40B4-BE49-F238E27FC236}">
                <a16:creationId xmlns:a16="http://schemas.microsoft.com/office/drawing/2014/main" id="{3B8A663E-6727-4881-88D1-7F565FC81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60350"/>
            <a:ext cx="87487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</a:rPr>
              <a:t>Deney yapacağımız maddelerin kesinlikle tadına bakmaya kalkışmamalıyız. </a:t>
            </a:r>
          </a:p>
        </p:txBody>
      </p:sp>
      <p:pic>
        <p:nvPicPr>
          <p:cNvPr id="21507" name="Picture 2" descr="Mad Scientist — Vector Illustrator | Cartoons | Characters | Graphic  Designer">
            <a:extLst>
              <a:ext uri="{FF2B5EF4-FFF2-40B4-BE49-F238E27FC236}">
                <a16:creationId xmlns:a16="http://schemas.microsoft.com/office/drawing/2014/main" id="{FD6018F3-B835-4CD1-AD70-5357160561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622425"/>
            <a:ext cx="389572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Bilim adamı vektörler ve grafikleri | Depositphotos®">
            <a:hlinkClick r:id="rId3"/>
            <a:extLst>
              <a:ext uri="{FF2B5EF4-FFF2-40B4-BE49-F238E27FC236}">
                <a16:creationId xmlns:a16="http://schemas.microsoft.com/office/drawing/2014/main" id="{3ED94E50-8B6C-465A-AC35-BF6F2115B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450975"/>
            <a:ext cx="347980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ikdörtgen 1">
            <a:extLst>
              <a:ext uri="{FF2B5EF4-FFF2-40B4-BE49-F238E27FC236}">
                <a16:creationId xmlns:a16="http://schemas.microsoft.com/office/drawing/2014/main" id="{1D787AF8-78BF-482C-AF16-F6E039CF1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60350"/>
            <a:ext cx="8066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2800">
                <a:latin typeface="Yavuz Bagis Dik Temel" pitchFamily="34" charset="-94"/>
              </a:rPr>
              <a:t>Deney yaptığımız maddeleri koklamamalıyız. </a:t>
            </a:r>
          </a:p>
        </p:txBody>
      </p:sp>
      <p:pic>
        <p:nvPicPr>
          <p:cNvPr id="22531" name="Picture 2" descr="Bilim Adamı Vektörler, Grafikleri Ve Çizim - 123RF">
            <a:extLst>
              <a:ext uri="{FF2B5EF4-FFF2-40B4-BE49-F238E27FC236}">
                <a16:creationId xmlns:a16="http://schemas.microsoft.com/office/drawing/2014/main" id="{B2B65110-C299-48E4-B067-6EC793F04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341438"/>
            <a:ext cx="31527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Мультяшный мальчик ученый держит пробирку | Премиум векторы">
            <a:extLst>
              <a:ext uri="{FF2B5EF4-FFF2-40B4-BE49-F238E27FC236}">
                <a16:creationId xmlns:a16="http://schemas.microsoft.com/office/drawing/2014/main" id="{7F76C186-C754-42C0-ABBD-627772694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50" y="1341438"/>
            <a:ext cx="437832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ikdörtgen 1">
            <a:extLst>
              <a:ext uri="{FF2B5EF4-FFF2-40B4-BE49-F238E27FC236}">
                <a16:creationId xmlns:a16="http://schemas.microsoft.com/office/drawing/2014/main" id="{51448A2B-12C6-4860-882A-F6D084AB0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333375"/>
            <a:ext cx="82819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>
                <a:solidFill>
                  <a:schemeClr val="tx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rgbClr val="1B587C"/>
              </a:buClr>
              <a:buSzPct val="75000"/>
              <a:buFont typeface="Wingdings 2" panose="05020102010507070707" pitchFamily="18" charset="2"/>
              <a:buChar char="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4E8542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chemeClr val="tx2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04878"/>
              </a:buClr>
              <a:buChar char="•"/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altLang="tr-TR" sz="3200">
                <a:latin typeface="Yavuz Bagis Dik Temel" pitchFamily="34" charset="-94"/>
              </a:rPr>
              <a:t>Laboratuvarda asla arkadaşlarımızla şakalaşmamalı ve koşmamalıyız. </a:t>
            </a:r>
          </a:p>
        </p:txBody>
      </p:sp>
      <p:pic>
        <p:nvPicPr>
          <p:cNvPr id="23555" name="Picture 2" descr="2 IN 1 is a liquid chemical product used for | Vitarag Chemicals">
            <a:extLst>
              <a:ext uri="{FF2B5EF4-FFF2-40B4-BE49-F238E27FC236}">
                <a16:creationId xmlns:a16="http://schemas.microsoft.com/office/drawing/2014/main" id="{7456D341-731E-412F-A668-68089E4097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1450"/>
            <a:ext cx="4724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 descr="ALUMINIUM CHROMATIZING CHEMICALS We are a pr | Vitarag Chemicals">
            <a:extLst>
              <a:ext uri="{FF2B5EF4-FFF2-40B4-BE49-F238E27FC236}">
                <a16:creationId xmlns:a16="http://schemas.microsoft.com/office/drawing/2014/main" id="{7040FF1C-DA4A-46C9-B906-F034C47790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916113"/>
            <a:ext cx="4319587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Kent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2050</TotalTime>
  <Words>246</Words>
  <Application>Microsoft Office PowerPoint</Application>
  <PresentationFormat>Ekran Gösterisi (4:3)</PresentationFormat>
  <Paragraphs>71</Paragraphs>
  <Slides>20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Kent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tuncay</dc:creator>
  <cp:lastModifiedBy>Hasan Ayık</cp:lastModifiedBy>
  <cp:revision>347</cp:revision>
  <dcterms:created xsi:type="dcterms:W3CDTF">2008-04-15T22:03:58Z</dcterms:created>
  <dcterms:modified xsi:type="dcterms:W3CDTF">2020-12-08T06:48:51Z</dcterms:modified>
</cp:coreProperties>
</file>