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2052" y="-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Üçgen ve Kar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45024"/>
            <a:ext cx="3744416" cy="3043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1907704" y="0"/>
            <a:ext cx="63367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 smtClean="0">
                <a:solidFill>
                  <a:srgbClr val="7030A0"/>
                </a:solidFill>
              </a:rPr>
              <a:t>ÇEVRE PROBLEMLERİ</a:t>
            </a:r>
            <a:endParaRPr lang="tr-TR" sz="4000" b="1" dirty="0">
              <a:solidFill>
                <a:srgbClr val="7030A0"/>
              </a:solidFill>
            </a:endParaRPr>
          </a:p>
        </p:txBody>
      </p:sp>
      <p:sp>
        <p:nvSpPr>
          <p:cNvPr id="5" name="Oval Belirtme Çizgisi 4"/>
          <p:cNvSpPr/>
          <p:nvPr/>
        </p:nvSpPr>
        <p:spPr>
          <a:xfrm>
            <a:off x="179513" y="836712"/>
            <a:ext cx="8784976" cy="1944216"/>
          </a:xfrm>
          <a:prstGeom prst="wedgeEllipseCallout">
            <a:avLst>
              <a:gd name="adj1" fmla="val -26191"/>
              <a:gd name="adj2" fmla="val 164149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Metin kutusu 5"/>
          <p:cNvSpPr txBox="1"/>
          <p:nvPr/>
        </p:nvSpPr>
        <p:spPr>
          <a:xfrm>
            <a:off x="1403649" y="1116322"/>
            <a:ext cx="75608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smtClean="0">
                <a:solidFill>
                  <a:srgbClr val="FF0000"/>
                </a:solidFill>
              </a:rPr>
              <a:t>S1</a:t>
            </a:r>
            <a:r>
              <a:rPr lang="tr-TR" sz="2800" dirty="0" smtClean="0"/>
              <a:t>.Çocuklar ben tanıdınız mı ? Ben </a:t>
            </a:r>
            <a:r>
              <a:rPr lang="tr-TR" sz="2800" dirty="0" err="1" smtClean="0"/>
              <a:t>kareyim.Bir</a:t>
            </a:r>
            <a:r>
              <a:rPr lang="tr-TR" sz="2800" dirty="0" smtClean="0"/>
              <a:t> kenar uzunluğum 7 cm ise çevre uzunluğum kaç cm’dir?</a:t>
            </a:r>
            <a:endParaRPr lang="tr-TR" sz="2800" dirty="0"/>
          </a:p>
        </p:txBody>
      </p:sp>
    </p:spTree>
    <p:extLst>
      <p:ext uri="{BB962C8B-B14F-4D97-AF65-F5344CB8AC3E}">
        <p14:creationId xmlns:p14="http://schemas.microsoft.com/office/powerpoint/2010/main" val="3773571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La Composición De La Pista De Carreras Con La Vista Superior Del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04664"/>
            <a:ext cx="1782920" cy="1683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Kenan Sofuoğlu motosikletiyle F-16 uçağına karşı yarışaca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2054" name="Picture 6" descr="Kenan Sofuoğlu motosikletiyle F-16 uçağına karşı yarışaca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58" y="3356992"/>
            <a:ext cx="3571875" cy="2761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Belirtme Çizgisi 7"/>
          <p:cNvSpPr/>
          <p:nvPr/>
        </p:nvSpPr>
        <p:spPr>
          <a:xfrm>
            <a:off x="1938495" y="385152"/>
            <a:ext cx="7205505" cy="2467784"/>
          </a:xfrm>
          <a:prstGeom prst="wedgeEllipseCallout">
            <a:avLst>
              <a:gd name="adj1" fmla="val -61726"/>
              <a:gd name="adj2" fmla="val 93511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Metin kutusu 5"/>
          <p:cNvSpPr txBox="1"/>
          <p:nvPr/>
        </p:nvSpPr>
        <p:spPr>
          <a:xfrm>
            <a:off x="2339752" y="932537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>
                <a:solidFill>
                  <a:srgbClr val="FF0000"/>
                </a:solidFill>
              </a:rPr>
              <a:t>S2</a:t>
            </a:r>
            <a:r>
              <a:rPr lang="tr-TR" sz="2400" dirty="0" smtClean="0"/>
              <a:t>.Merhaba çocuklar ben Kenan </a:t>
            </a:r>
            <a:r>
              <a:rPr lang="tr-TR" sz="2400" dirty="0" err="1" smtClean="0"/>
              <a:t>SOFUOĞLU.Sizlere</a:t>
            </a:r>
            <a:r>
              <a:rPr lang="tr-TR" sz="2400" dirty="0" smtClean="0"/>
              <a:t> </a:t>
            </a:r>
          </a:p>
          <a:p>
            <a:r>
              <a:rPr lang="tr-TR" sz="2400" dirty="0" smtClean="0"/>
              <a:t>bir sorum </a:t>
            </a:r>
            <a:r>
              <a:rPr lang="tr-TR" sz="2400" dirty="0" err="1" smtClean="0"/>
              <a:t>olacak.Uzunluğu</a:t>
            </a:r>
            <a:r>
              <a:rPr lang="tr-TR" sz="2400" dirty="0" smtClean="0"/>
              <a:t> 252 m olan yarış pistinde </a:t>
            </a:r>
            <a:r>
              <a:rPr lang="tr-TR" sz="2400" dirty="0" err="1" smtClean="0"/>
              <a:t>motorsikletimle</a:t>
            </a:r>
            <a:r>
              <a:rPr lang="tr-TR" sz="2400" dirty="0" smtClean="0"/>
              <a:t> 3 tur </a:t>
            </a:r>
            <a:r>
              <a:rPr lang="tr-TR" sz="2400" dirty="0" err="1" smtClean="0"/>
              <a:t>attım.Kaç</a:t>
            </a:r>
            <a:r>
              <a:rPr lang="tr-TR" sz="2400" dirty="0" smtClean="0"/>
              <a:t> metre gitmişimdir ?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879327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Basketbol : Standart Basketbol Sahası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15577"/>
            <a:ext cx="4488810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323528" y="369530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>
                <a:solidFill>
                  <a:srgbClr val="FF0000"/>
                </a:solidFill>
              </a:rPr>
              <a:t>S3</a:t>
            </a:r>
            <a:r>
              <a:rPr lang="tr-TR" sz="3200" dirty="0" smtClean="0"/>
              <a:t>.Faruk dikdörtgen şeklindeki basketbol sahasında 3 tur </a:t>
            </a:r>
            <a:r>
              <a:rPr lang="tr-TR" sz="3200" dirty="0" err="1" smtClean="0"/>
              <a:t>koşuyor.Faruk</a:t>
            </a:r>
            <a:r>
              <a:rPr lang="tr-TR" sz="3200" dirty="0" smtClean="0"/>
              <a:t> kaç metre koşmuştur?</a:t>
            </a:r>
            <a:endParaRPr lang="tr-TR" sz="3200" dirty="0"/>
          </a:p>
        </p:txBody>
      </p:sp>
      <p:sp>
        <p:nvSpPr>
          <p:cNvPr id="5" name="Metin kutusu 4"/>
          <p:cNvSpPr txBox="1"/>
          <p:nvPr/>
        </p:nvSpPr>
        <p:spPr>
          <a:xfrm>
            <a:off x="1763688" y="1518586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 smtClean="0">
                <a:solidFill>
                  <a:srgbClr val="FF0000"/>
                </a:solidFill>
              </a:rPr>
              <a:t>15 m</a:t>
            </a:r>
            <a:endParaRPr lang="tr-TR" sz="3600" b="1" dirty="0">
              <a:solidFill>
                <a:srgbClr val="FF0000"/>
              </a:solidFill>
            </a:endParaRPr>
          </a:p>
        </p:txBody>
      </p:sp>
      <p:sp>
        <p:nvSpPr>
          <p:cNvPr id="7" name="Metin kutusu 6"/>
          <p:cNvSpPr txBox="1"/>
          <p:nvPr/>
        </p:nvSpPr>
        <p:spPr>
          <a:xfrm rot="5400000">
            <a:off x="3673750" y="3067980"/>
            <a:ext cx="1940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 smtClean="0">
                <a:solidFill>
                  <a:srgbClr val="FF0000"/>
                </a:solidFill>
              </a:rPr>
              <a:t>8 m</a:t>
            </a:r>
            <a:endParaRPr lang="tr-TR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563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NAOKULU OKUL ÖNCESİ KOMİK GEOMETRİK BOYAMA RESİMLERİ | Nazarca.co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14" y="3789040"/>
            <a:ext cx="4320361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ulut Belirtme Çizgisi 4"/>
          <p:cNvSpPr/>
          <p:nvPr/>
        </p:nvSpPr>
        <p:spPr>
          <a:xfrm>
            <a:off x="323527" y="260648"/>
            <a:ext cx="8640941" cy="2664296"/>
          </a:xfrm>
          <a:prstGeom prst="cloudCallout">
            <a:avLst>
              <a:gd name="adj1" fmla="val -32790"/>
              <a:gd name="adj2" fmla="val 109244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Metin kutusu 6"/>
          <p:cNvSpPr txBox="1"/>
          <p:nvPr/>
        </p:nvSpPr>
        <p:spPr>
          <a:xfrm>
            <a:off x="1403629" y="684274"/>
            <a:ext cx="75608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smtClean="0">
                <a:solidFill>
                  <a:srgbClr val="FF0000"/>
                </a:solidFill>
              </a:rPr>
              <a:t>S4</a:t>
            </a:r>
            <a:r>
              <a:rPr lang="tr-TR" sz="2800" dirty="0" smtClean="0"/>
              <a:t>.Ben bir </a:t>
            </a:r>
            <a:r>
              <a:rPr lang="tr-TR" sz="2800" dirty="0" err="1" smtClean="0"/>
              <a:t>dikdörtgenim.Kısa</a:t>
            </a:r>
            <a:r>
              <a:rPr lang="tr-TR" sz="2800" dirty="0" smtClean="0"/>
              <a:t> kenarım 5 m’dir.</a:t>
            </a:r>
          </a:p>
          <a:p>
            <a:r>
              <a:rPr lang="tr-TR" sz="2800" dirty="0" smtClean="0"/>
              <a:t>Çevre uzunluğum 32 metre ama uzun kenar</a:t>
            </a:r>
          </a:p>
          <a:p>
            <a:r>
              <a:rPr lang="tr-TR" sz="2800" dirty="0" smtClean="0"/>
              <a:t>uzunluğum kaç </a:t>
            </a:r>
            <a:r>
              <a:rPr lang="tr-TR" sz="2800" dirty="0" err="1" smtClean="0"/>
              <a:t>metredir?Hatırlayamadım</a:t>
            </a:r>
            <a:r>
              <a:rPr lang="tr-TR" sz="2800" dirty="0" smtClean="0"/>
              <a:t>.</a:t>
            </a:r>
          </a:p>
          <a:p>
            <a:r>
              <a:rPr lang="tr-TR" sz="2800" dirty="0" smtClean="0"/>
              <a:t>Bana yardım eder misiniz?</a:t>
            </a:r>
            <a:endParaRPr lang="tr-TR" sz="2800" dirty="0"/>
          </a:p>
        </p:txBody>
      </p:sp>
    </p:spTree>
    <p:extLst>
      <p:ext uri="{BB962C8B-B14F-4D97-AF65-F5344CB8AC3E}">
        <p14:creationId xmlns:p14="http://schemas.microsoft.com/office/powerpoint/2010/main" val="3215997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255746" y="3717032"/>
            <a:ext cx="88882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FF0000"/>
                </a:solidFill>
              </a:rPr>
              <a:t>S5</a:t>
            </a:r>
            <a:r>
              <a:rPr lang="tr-TR" sz="2800" dirty="0" smtClean="0"/>
              <a:t>.Yukarıdaki bir dikdörtgen ve üçgen görüyorsunuz. Şeklin çevresi nedir?</a:t>
            </a:r>
            <a:endParaRPr lang="tr-TR" sz="2800" dirty="0"/>
          </a:p>
        </p:txBody>
      </p:sp>
      <p:sp>
        <p:nvSpPr>
          <p:cNvPr id="5" name="Dikdörtgen 4"/>
          <p:cNvSpPr/>
          <p:nvPr/>
        </p:nvSpPr>
        <p:spPr>
          <a:xfrm rot="20030034">
            <a:off x="1089868" y="1509804"/>
            <a:ext cx="2952328" cy="1722148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İkizkenar Üçgen 5"/>
          <p:cNvSpPr/>
          <p:nvPr/>
        </p:nvSpPr>
        <p:spPr>
          <a:xfrm rot="3795666">
            <a:off x="4206213" y="-150688"/>
            <a:ext cx="1693964" cy="2584242"/>
          </a:xfrm>
          <a:prstGeom prst="triangle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Metin kutusu 6"/>
          <p:cNvSpPr txBox="1"/>
          <p:nvPr/>
        </p:nvSpPr>
        <p:spPr>
          <a:xfrm>
            <a:off x="1051956" y="1024099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12 cm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2987578" y="1608874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7 cm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9" name="Metin kutusu 8"/>
          <p:cNvSpPr txBox="1"/>
          <p:nvPr/>
        </p:nvSpPr>
        <p:spPr>
          <a:xfrm>
            <a:off x="5053195" y="1602774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9 cm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12" name="Metin kutusu 11"/>
          <p:cNvSpPr txBox="1"/>
          <p:nvPr/>
        </p:nvSpPr>
        <p:spPr>
          <a:xfrm>
            <a:off x="3605554" y="188640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9 cm</a:t>
            </a:r>
            <a:endParaRPr lang="tr-TR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32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v208.morpakampus.com/Files/S/G/sh_797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0608" y="-171400"/>
            <a:ext cx="11220450" cy="72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ikdörtgen 3"/>
          <p:cNvSpPr/>
          <p:nvPr/>
        </p:nvSpPr>
        <p:spPr>
          <a:xfrm>
            <a:off x="1259632" y="692696"/>
            <a:ext cx="4716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S6.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924056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v208.morpakampus.com/Files/S/G/sh_867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4584" y="0"/>
            <a:ext cx="112204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ikdörtgen 4"/>
          <p:cNvSpPr/>
          <p:nvPr/>
        </p:nvSpPr>
        <p:spPr>
          <a:xfrm>
            <a:off x="1259632" y="692696"/>
            <a:ext cx="4716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S7.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37905533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101</Words>
  <Application>Microsoft Office PowerPoint</Application>
  <PresentationFormat>Ekran Gösterisi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7</vt:i4>
      </vt:variant>
    </vt:vector>
  </HeadingPairs>
  <TitlesOfParts>
    <vt:vector size="8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Windows 10</dc:creator>
  <cp:lastModifiedBy>Buro</cp:lastModifiedBy>
  <cp:revision>8</cp:revision>
  <cp:lastPrinted>2020-06-08T06:09:13Z</cp:lastPrinted>
  <dcterms:modified xsi:type="dcterms:W3CDTF">2020-12-15T07:30:04Z</dcterms:modified>
</cp:coreProperties>
</file>