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2052" y="-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2771800" y="0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i="1" dirty="0" smtClean="0">
                <a:solidFill>
                  <a:srgbClr val="FF0000"/>
                </a:solidFill>
              </a:rPr>
              <a:t>ÇEVRE ÖLÇME</a:t>
            </a:r>
            <a:endParaRPr lang="tr-TR" sz="4000" b="1" i="1" dirty="0">
              <a:solidFill>
                <a:srgbClr val="FF0000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143000" y="5195810"/>
            <a:ext cx="9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 smtClean="0"/>
              <a:t>Bir şeklin veya nesnenin etrafına </a:t>
            </a:r>
            <a:r>
              <a:rPr lang="tr-TR" sz="3600" b="1" dirty="0" smtClean="0">
                <a:solidFill>
                  <a:srgbClr val="FF0000"/>
                </a:solidFill>
              </a:rPr>
              <a:t>çevre</a:t>
            </a:r>
            <a:r>
              <a:rPr lang="tr-TR" sz="3600" dirty="0" smtClean="0"/>
              <a:t> denir.</a:t>
            </a:r>
            <a:endParaRPr lang="tr-TR" sz="3600" dirty="0"/>
          </a:p>
        </p:txBody>
      </p:sp>
      <p:sp>
        <p:nvSpPr>
          <p:cNvPr id="6" name="Metin kutusu 5"/>
          <p:cNvSpPr txBox="1"/>
          <p:nvPr/>
        </p:nvSpPr>
        <p:spPr>
          <a:xfrm>
            <a:off x="323528" y="6027908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Çevre </a:t>
            </a:r>
            <a:r>
              <a:rPr lang="tr-TR" sz="3200" b="1" dirty="0" smtClean="0">
                <a:solidFill>
                  <a:srgbClr val="00B050"/>
                </a:solidFill>
              </a:rPr>
              <a:t>Ç</a:t>
            </a:r>
            <a:r>
              <a:rPr lang="tr-TR" sz="3200" dirty="0" smtClean="0"/>
              <a:t> harfi ile gösterilir.</a:t>
            </a:r>
            <a:endParaRPr lang="tr-TR" sz="3200" dirty="0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753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395536" y="126812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002060"/>
                </a:solidFill>
              </a:rPr>
              <a:t>Nesnelerin çevrelerini belirleyelim.</a:t>
            </a:r>
            <a:endParaRPr lang="tr-TR" sz="28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etvel, Ölçekli Cetvel, açı, sınıf, dikdörtgen png | PNGW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32" y="980728"/>
            <a:ext cx="4680520" cy="2080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ibujo de Pentágono para colorear | Dibujos para colorear imprimir 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188" y="388422"/>
            <a:ext cx="2520281" cy="2755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Komik · bulut · karikatür · örnek · sevimli · karakter - vektör ..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44537"/>
            <a:ext cx="3319446" cy="26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Futbol - grunge kağıt üzerinde beyaz çizgilerle futbol sahası ..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544" y="4077072"/>
            <a:ext cx="3499148" cy="2334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5721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Noktali Kagit 0,5 Cm Noktali Kagit 0,5 Cm 8699394770686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88" y="882120"/>
            <a:ext cx="4248175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300050" y="116632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7030A0"/>
                </a:solidFill>
              </a:rPr>
              <a:t>Çevreleri birim olarak hesaplayalım.</a:t>
            </a:r>
            <a:endParaRPr lang="tr-TR" sz="2800" b="1" dirty="0">
              <a:solidFill>
                <a:srgbClr val="7030A0"/>
              </a:solidFill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1101884" y="1350172"/>
            <a:ext cx="2016224" cy="198022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8" name="Picture 2" descr="Noktali Kagit 0,5 Cm Noktali Kagit 0,5 Cm 8699394770686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363" y="882120"/>
            <a:ext cx="4248175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-Şekli 6"/>
          <p:cNvSpPr/>
          <p:nvPr/>
        </p:nvSpPr>
        <p:spPr>
          <a:xfrm>
            <a:off x="5940152" y="1350172"/>
            <a:ext cx="1584176" cy="1574772"/>
          </a:xfrm>
          <a:prstGeom prst="corne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1" name="Picture 2" descr="Noktali Kagit 0,5 Cm Noktali Kagit 0,5 Cm 8699394770686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275" y="3833664"/>
            <a:ext cx="4248175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Çarpı 11"/>
          <p:cNvSpPr/>
          <p:nvPr/>
        </p:nvSpPr>
        <p:spPr>
          <a:xfrm>
            <a:off x="2987824" y="4725144"/>
            <a:ext cx="2808312" cy="1584176"/>
          </a:xfrm>
          <a:prstGeom prst="pl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04017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395536" y="5501133"/>
            <a:ext cx="84969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smtClean="0"/>
              <a:t>     Çevre uzunluğu belirlenirken şeklin veya nesnenin her bir kenarı ,sadece bir kere ölçülür. Ölçülmeyen kenar bırakılmaz.</a:t>
            </a:r>
            <a:endParaRPr lang="tr-TR" sz="2800" dirty="0"/>
          </a:p>
        </p:txBody>
      </p:sp>
      <p:sp>
        <p:nvSpPr>
          <p:cNvPr id="6" name="Metin kutusu 5"/>
          <p:cNvSpPr txBox="1"/>
          <p:nvPr/>
        </p:nvSpPr>
        <p:spPr>
          <a:xfrm>
            <a:off x="300050" y="116632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00B050"/>
                </a:solidFill>
              </a:rPr>
              <a:t>Nesnelerin çevre uzunluğunu bulalım.</a:t>
            </a:r>
            <a:endParaRPr lang="tr-TR" sz="2800" b="1" dirty="0">
              <a:solidFill>
                <a:srgbClr val="00B050"/>
              </a:solidFill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427911" y="2300908"/>
            <a:ext cx="1584176" cy="1573704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Dikdörtgen 8"/>
          <p:cNvSpPr/>
          <p:nvPr/>
        </p:nvSpPr>
        <p:spPr>
          <a:xfrm>
            <a:off x="1993577" y="1159921"/>
            <a:ext cx="2048090" cy="2726723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Çarpı 11"/>
          <p:cNvSpPr/>
          <p:nvPr/>
        </p:nvSpPr>
        <p:spPr>
          <a:xfrm>
            <a:off x="5004048" y="896688"/>
            <a:ext cx="3600400" cy="2977924"/>
          </a:xfrm>
          <a:prstGeom prst="plus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8284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678269" y="260647"/>
            <a:ext cx="84657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002060"/>
                </a:solidFill>
              </a:rPr>
              <a:t>KARENİN ÇEVRE UZUNLUĞUNU BULALIM.</a:t>
            </a:r>
            <a:endParaRPr lang="tr-TR" sz="3200" b="1" dirty="0">
              <a:solidFill>
                <a:srgbClr val="002060"/>
              </a:solidFill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553344" y="1218420"/>
            <a:ext cx="2376264" cy="23042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Dikdörtgen 5"/>
          <p:cNvSpPr/>
          <p:nvPr/>
        </p:nvSpPr>
        <p:spPr>
          <a:xfrm>
            <a:off x="988440" y="4509120"/>
            <a:ext cx="1452936" cy="151216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60017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395536" y="260646"/>
            <a:ext cx="84657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DİKDÖRTGENİN ÇEVRE UZUNLUĞUNU BULALIM.</a:t>
            </a:r>
            <a:endParaRPr lang="tr-TR" sz="3200" b="1" dirty="0"/>
          </a:p>
        </p:txBody>
      </p:sp>
      <p:sp>
        <p:nvSpPr>
          <p:cNvPr id="5" name="Dikdörtgen 4"/>
          <p:cNvSpPr/>
          <p:nvPr/>
        </p:nvSpPr>
        <p:spPr>
          <a:xfrm>
            <a:off x="395536" y="1484784"/>
            <a:ext cx="2232248" cy="122413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Dikdörtgen 5"/>
          <p:cNvSpPr/>
          <p:nvPr/>
        </p:nvSpPr>
        <p:spPr>
          <a:xfrm>
            <a:off x="395536" y="3933056"/>
            <a:ext cx="3944833" cy="201622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505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966300" y="260646"/>
            <a:ext cx="84657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ÜÇGENİN ÇEVRE UZUNLUĞUNU BULALIM.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5" name="İkizkenar Üçgen 4"/>
          <p:cNvSpPr/>
          <p:nvPr/>
        </p:nvSpPr>
        <p:spPr>
          <a:xfrm>
            <a:off x="28600" y="1268597"/>
            <a:ext cx="3816424" cy="1728192"/>
          </a:xfrm>
          <a:prstGeom prst="triangle">
            <a:avLst/>
          </a:prstGeom>
          <a:solidFill>
            <a:srgbClr val="FFFF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Metin kutusu 5"/>
          <p:cNvSpPr txBox="1"/>
          <p:nvPr/>
        </p:nvSpPr>
        <p:spPr>
          <a:xfrm>
            <a:off x="2836912" y="1572653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5 cm</a:t>
            </a:r>
            <a:endParaRPr lang="tr-TR" sz="2400" dirty="0"/>
          </a:p>
        </p:txBody>
      </p:sp>
      <p:sp>
        <p:nvSpPr>
          <p:cNvPr id="7" name="Metin kutusu 6"/>
          <p:cNvSpPr txBox="1"/>
          <p:nvPr/>
        </p:nvSpPr>
        <p:spPr>
          <a:xfrm>
            <a:off x="395536" y="1613666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5 cm</a:t>
            </a:r>
            <a:endParaRPr lang="tr-TR" sz="2400" dirty="0"/>
          </a:p>
        </p:txBody>
      </p:sp>
      <p:sp>
        <p:nvSpPr>
          <p:cNvPr id="8" name="Metin kutusu 7"/>
          <p:cNvSpPr txBox="1"/>
          <p:nvPr/>
        </p:nvSpPr>
        <p:spPr>
          <a:xfrm>
            <a:off x="1403648" y="3140805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12 cm</a:t>
            </a:r>
            <a:endParaRPr lang="tr-TR" sz="2400" dirty="0"/>
          </a:p>
        </p:txBody>
      </p:sp>
      <p:sp>
        <p:nvSpPr>
          <p:cNvPr id="9" name="Dik Üçgen 8"/>
          <p:cNvSpPr/>
          <p:nvPr/>
        </p:nvSpPr>
        <p:spPr>
          <a:xfrm>
            <a:off x="1043608" y="4221088"/>
            <a:ext cx="3224753" cy="216024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Metin kutusu 9"/>
          <p:cNvSpPr txBox="1"/>
          <p:nvPr/>
        </p:nvSpPr>
        <p:spPr>
          <a:xfrm>
            <a:off x="2233627" y="4509120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15 cm</a:t>
            </a:r>
            <a:endParaRPr lang="tr-TR" sz="2400" dirty="0"/>
          </a:p>
        </p:txBody>
      </p:sp>
      <p:sp>
        <p:nvSpPr>
          <p:cNvPr id="11" name="Metin kutusu 10"/>
          <p:cNvSpPr txBox="1"/>
          <p:nvPr/>
        </p:nvSpPr>
        <p:spPr>
          <a:xfrm>
            <a:off x="1842664" y="6381201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12cm</a:t>
            </a:r>
            <a:endParaRPr lang="tr-TR" sz="2400" dirty="0"/>
          </a:p>
        </p:txBody>
      </p:sp>
      <p:sp>
        <p:nvSpPr>
          <p:cNvPr id="12" name="Metin kutusu 11"/>
          <p:cNvSpPr txBox="1"/>
          <p:nvPr/>
        </p:nvSpPr>
        <p:spPr>
          <a:xfrm>
            <a:off x="237292" y="5070375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9 cm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2053908078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76</Words>
  <Application>Microsoft Office PowerPoint</Application>
  <PresentationFormat>Ekran Gösterisi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7</vt:i4>
      </vt:variant>
    </vt:vector>
  </HeadingPairs>
  <TitlesOfParts>
    <vt:vector size="8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Windows 10</dc:creator>
  <cp:lastModifiedBy>Buro</cp:lastModifiedBy>
  <cp:revision>7</cp:revision>
  <dcterms:modified xsi:type="dcterms:W3CDTF">2020-12-15T07:29:40Z</dcterms:modified>
</cp:coreProperties>
</file>