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3" r:id="rId6"/>
  </p:sldIdLst>
  <p:sldSz cx="9144000" cy="6858000" type="screen4x3"/>
  <p:notesSz cx="6888163" cy="100203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573115" y="2902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 smtClean="0"/>
              <a:t>ALAN ÖLÇME</a:t>
            </a:r>
            <a:endParaRPr lang="tr-TR" sz="4000" b="1" i="1" dirty="0"/>
          </a:p>
        </p:txBody>
      </p:sp>
      <p:cxnSp>
        <p:nvCxnSpPr>
          <p:cNvPr id="6" name="Düz Bağlayıcı 5"/>
          <p:cNvCxnSpPr/>
          <p:nvPr/>
        </p:nvCxnSpPr>
        <p:spPr>
          <a:xfrm>
            <a:off x="755576" y="1556792"/>
            <a:ext cx="187220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ikdörtgen 6"/>
          <p:cNvSpPr/>
          <p:nvPr/>
        </p:nvSpPr>
        <p:spPr>
          <a:xfrm>
            <a:off x="3563888" y="836712"/>
            <a:ext cx="1728192" cy="144016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Dikdörtgen 7"/>
          <p:cNvSpPr/>
          <p:nvPr/>
        </p:nvSpPr>
        <p:spPr>
          <a:xfrm>
            <a:off x="6660232" y="662695"/>
            <a:ext cx="1728192" cy="1440160"/>
          </a:xfrm>
          <a:prstGeom prst="rect">
            <a:avLst/>
          </a:prstGeom>
          <a:solidFill>
            <a:srgbClr val="92D050"/>
          </a:solidFill>
          <a:ln w="762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755576" y="227687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uzunluk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3779912" y="2283197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çevre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6858079" y="232394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7030A0"/>
                </a:solidFill>
              </a:rPr>
              <a:t>alan</a:t>
            </a:r>
            <a:endParaRPr lang="tr-TR" sz="2800" b="1" dirty="0">
              <a:solidFill>
                <a:srgbClr val="7030A0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112726" y="3068960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   Düz yüzeylerin eş birimlerle boşluk kalmayacak şekilde kaplanmasına </a:t>
            </a:r>
            <a:r>
              <a:rPr lang="tr-TR" sz="2400" b="1" dirty="0" smtClean="0">
                <a:solidFill>
                  <a:srgbClr val="7030A0"/>
                </a:solidFill>
              </a:rPr>
              <a:t>alan </a:t>
            </a:r>
            <a:r>
              <a:rPr lang="tr-TR" sz="2400" dirty="0" smtClean="0"/>
              <a:t>denir.</a:t>
            </a:r>
            <a:endParaRPr lang="tr-TR" sz="2400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414629" y="4128591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 Alan ölçmek için kullandığımız malzemeye </a:t>
            </a:r>
            <a:r>
              <a:rPr lang="tr-TR" sz="2400" b="1" dirty="0" smtClean="0">
                <a:solidFill>
                  <a:srgbClr val="00B050"/>
                </a:solidFill>
              </a:rPr>
              <a:t>birim</a:t>
            </a:r>
            <a:r>
              <a:rPr lang="tr-TR" sz="2400" dirty="0" smtClean="0"/>
              <a:t> denir.</a:t>
            </a:r>
            <a:endParaRPr lang="tr-TR" sz="2400" dirty="0"/>
          </a:p>
        </p:txBody>
      </p:sp>
      <p:sp>
        <p:nvSpPr>
          <p:cNvPr id="14" name="Metin kutusu 13"/>
          <p:cNvSpPr txBox="1"/>
          <p:nvPr/>
        </p:nvSpPr>
        <p:spPr>
          <a:xfrm>
            <a:off x="575556" y="5227983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Aynı birimi tekrar tekrar  kullanarak </a:t>
            </a:r>
            <a:r>
              <a:rPr lang="tr-TR" sz="2400" b="1" dirty="0" smtClean="0">
                <a:solidFill>
                  <a:schemeClr val="accent6">
                    <a:lumMod val="50000"/>
                  </a:schemeClr>
                </a:solidFill>
              </a:rPr>
              <a:t>alanı </a:t>
            </a:r>
            <a:r>
              <a:rPr lang="tr-TR" sz="2400" dirty="0" smtClean="0"/>
              <a:t>ölçmüş oluruz. 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26502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6"/>
            <a:ext cx="914400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2573115" y="2902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 smtClean="0">
                <a:solidFill>
                  <a:srgbClr val="00B050"/>
                </a:solidFill>
              </a:rPr>
              <a:t>ALAN ÖLÇME</a:t>
            </a:r>
            <a:endParaRPr lang="tr-TR" sz="4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3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2" y="1052736"/>
            <a:ext cx="9137064" cy="41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2573115" y="2902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 smtClean="0">
                <a:solidFill>
                  <a:srgbClr val="7030A0"/>
                </a:solidFill>
              </a:rPr>
              <a:t>ALAN ÖLÇME</a:t>
            </a:r>
            <a:endParaRPr lang="tr-TR" sz="4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v201.morpakampus.com/Files/S/G/sh_867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836712"/>
            <a:ext cx="112204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1547664" y="190381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i="1" dirty="0" smtClean="0">
                <a:solidFill>
                  <a:srgbClr val="FF0000"/>
                </a:solidFill>
              </a:rPr>
              <a:t>HADİ BAKALIM ÖĞRENDİK Mİ?</a:t>
            </a:r>
            <a:endParaRPr lang="tr-TR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2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v201.morpakampus.com/Files/S/G/sh_867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0" y="120650"/>
            <a:ext cx="112204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85990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44</Words>
  <Application>Microsoft Office PowerPoint</Application>
  <PresentationFormat>Ekran Gösterisi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Buro</cp:lastModifiedBy>
  <cp:revision>8</cp:revision>
  <cp:lastPrinted>2020-06-14T04:34:49Z</cp:lastPrinted>
  <dcterms:modified xsi:type="dcterms:W3CDTF">2020-12-15T07:30:35Z</dcterms:modified>
</cp:coreProperties>
</file>