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1" r:id="rId5"/>
    <p:sldId id="270" r:id="rId6"/>
    <p:sldId id="273" r:id="rId7"/>
    <p:sldId id="274" r:id="rId8"/>
    <p:sldId id="275" r:id="rId9"/>
    <p:sldId id="269" r:id="rId10"/>
    <p:sldId id="268" r:id="rId11"/>
    <p:sldId id="267" r:id="rId12"/>
    <p:sldId id="266" r:id="rId13"/>
    <p:sldId id="265" r:id="rId14"/>
    <p:sldId id="264" r:id="rId15"/>
    <p:sldId id="263" r:id="rId16"/>
    <p:sldId id="262" r:id="rId17"/>
    <p:sldId id="261" r:id="rId18"/>
    <p:sldId id="260" r:id="rId19"/>
    <p:sldId id="282" r:id="rId20"/>
    <p:sldId id="281" r:id="rId21"/>
    <p:sldId id="280" r:id="rId22"/>
    <p:sldId id="279" r:id="rId23"/>
    <p:sldId id="278" r:id="rId24"/>
    <p:sldId id="277" r:id="rId25"/>
    <p:sldId id="283" r:id="rId26"/>
    <p:sldId id="276" r:id="rId27"/>
    <p:sldId id="287" r:id="rId28"/>
    <p:sldId id="286" r:id="rId29"/>
    <p:sldId id="285" r:id="rId30"/>
    <p:sldId id="288" r:id="rId31"/>
    <p:sldId id="284" r:id="rId32"/>
    <p:sldId id="259" r:id="rId33"/>
    <p:sldId id="289" r:id="rId34"/>
    <p:sldId id="298" r:id="rId35"/>
    <p:sldId id="297" r:id="rId36"/>
    <p:sldId id="296" r:id="rId37"/>
    <p:sldId id="295" r:id="rId38"/>
    <p:sldId id="294" r:id="rId39"/>
    <p:sldId id="293" r:id="rId40"/>
    <p:sldId id="292" r:id="rId41"/>
    <p:sldId id="291" r:id="rId42"/>
    <p:sldId id="299" r:id="rId43"/>
    <p:sldId id="300" r:id="rId44"/>
    <p:sldId id="290" r:id="rId45"/>
    <p:sldId id="301" r:id="rId46"/>
    <p:sldId id="302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692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24.12.2020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1. BÖLÜM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MADDEYİ NİTELEYEN ÖZELLİKLER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6271" y="344168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sng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cs typeface="Arial" pitchFamily="34" charset="0"/>
              </a:rPr>
              <a:t>www.egitimhane.com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6483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9494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00" y="0"/>
            <a:ext cx="91154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49419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2417" y="116632"/>
            <a:ext cx="896448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Çevremizdeki yumuşak maddelere</a:t>
            </a:r>
          </a:p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örnekler verelim.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95300" y="2701955"/>
            <a:ext cx="896448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Ev, telefon, bilgisayar, masa, sandalye, kapı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43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511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434" y="0"/>
            <a:ext cx="916243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2201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14173"/>
            <a:ext cx="896448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Çevremizdeki sert maddelere örnekler verelim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3775" y="2442238"/>
            <a:ext cx="896448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Ev, telefon, bilgisayar, masa, sandalye, kapı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9201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37735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196"/>
            <a:ext cx="9144000" cy="6847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22139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8843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3775" y="31547"/>
            <a:ext cx="896448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Esnek maddelere başka örnekler verelim.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3775" y="3429000"/>
            <a:ext cx="896448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 Lastik, sünger, yay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4114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348880"/>
            <a:ext cx="2514600" cy="38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87" y="0"/>
            <a:ext cx="9118313" cy="1285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285875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 ve kaya maddenin katı haline örnektir. Su maddenin sıvı haline örnektir. Su buharı ise maddenin gaz haline örnektir.</a:t>
            </a:r>
            <a:endParaRPr lang="tr-TR" sz="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449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88" y="0"/>
            <a:ext cx="914548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47988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668"/>
            <a:ext cx="9144000" cy="3609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43775" y="3429000"/>
            <a:ext cx="896448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Hepsi kırılgan maddelerden yapılmıştır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 Çünkü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cam ve ayna kullanılmıştır.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5864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228" y="0"/>
            <a:ext cx="9154228" cy="4365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6" y="4365104"/>
            <a:ext cx="9140374" cy="2492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2662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60037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10656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3775" y="31547"/>
            <a:ext cx="896448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*Sınıfımızda bulunan pürüzlü ve pürüzsüz maddelere örnekler verelim.</a:t>
            </a:r>
            <a:endParaRPr lang="tr-TR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970539"/>
            <a:ext cx="896448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*Pürüzlü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Sınıf tabanı</a:t>
            </a:r>
          </a:p>
          <a:p>
            <a:pPr algn="ctr"/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Sınıf duvarı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4246597"/>
            <a:ext cx="896448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Pürüzsüz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Yazı tahtası</a:t>
            </a:r>
          </a:p>
          <a:p>
            <a:pPr algn="ctr"/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Sıralar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873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100"/>
            <a:ext cx="9144000" cy="6859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704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38931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2" y="0"/>
            <a:ext cx="912342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55875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0336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9" y="0"/>
            <a:ext cx="914293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38876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3775" y="31547"/>
            <a:ext cx="8964488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*Rengi, kokusu ve tadıyla ayırt edebildiğimiz maddelere örnekler verelim.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0455" y="4437112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Çilek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portakal, kavun, elma, üzüm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236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97827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353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293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0" y="0"/>
            <a:ext cx="913763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24134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98290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374"/>
            <a:ext cx="9144000" cy="6847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63680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11716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257"/>
            <a:ext cx="9144000" cy="68257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96527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581"/>
            <a:ext cx="9144000" cy="68394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06016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960"/>
            <a:ext cx="9144000" cy="6837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99414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53" y="0"/>
            <a:ext cx="9134547" cy="4000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80" y="3979896"/>
            <a:ext cx="9128720" cy="2878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51520" y="4437112"/>
            <a:ext cx="38164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RENKLİ</a:t>
            </a:r>
          </a:p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PÜRÜZLÜ</a:t>
            </a:r>
          </a:p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ESNEK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581841" y="4437112"/>
            <a:ext cx="38164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TATLI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RENKLİ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PÜRÜZLÜ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8440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050" y="0"/>
            <a:ext cx="915405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39552" y="4293096"/>
            <a:ext cx="38164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SERT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RENKLİ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148064" y="4061543"/>
            <a:ext cx="38164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YUMUŞAK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RENKLİ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PÜRÜZLÜ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3581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015" y="7818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19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01332"/>
            <a:ext cx="9144000" cy="5656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483768" y="120133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TAHTA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868144" y="1201332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SANDALYE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827584" y="2996952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PÜRÜZLÜ</a:t>
            </a:r>
            <a:endParaRPr lang="tr-TR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635895" y="3140968"/>
            <a:ext cx="1440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KATI</a:t>
            </a:r>
            <a:endParaRPr lang="tr-TR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508104" y="314096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PÜRÜZSÜZ</a:t>
            </a:r>
            <a:endParaRPr lang="tr-TR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9213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402"/>
            <a:ext cx="9144000" cy="68395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971600" y="1746394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971600" y="2271962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971600" y="291498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971600" y="357301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971600" y="422108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971600" y="476051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971600" y="537321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971600" y="602128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691131" y="1746394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760404" y="2271962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691131" y="291498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691131" y="357301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4760404" y="422108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4760404" y="4760510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4760404" y="537321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4760404" y="602128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endParaRPr lang="tr-TR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743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 tmFilter="0,0; .5, 1; 1, 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88" y="0"/>
            <a:ext cx="9145488" cy="1412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90684"/>
            <a:ext cx="9144000" cy="5467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4148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11" y="23695"/>
            <a:ext cx="9128123" cy="3333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32" y="3356992"/>
            <a:ext cx="9128123" cy="3501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247829" y="188640"/>
            <a:ext cx="85689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HATALAR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Elinde 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kimyasal bir karışımla koşmak.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Kimyasal 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karışımı eldivensiz çıplak elle tutmak.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Öğretmen 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gözetimi olmadan deney tüpleriyle oynamak.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2800" b="1" dirty="0" smtClean="0">
                <a:latin typeface="Times New Roman" pitchFamily="18" charset="0"/>
                <a:cs typeface="Times New Roman" pitchFamily="18" charset="0"/>
              </a:rPr>
              <a:t>Hiçbir </a:t>
            </a:r>
            <a:r>
              <a:rPr lang="tr-TR" sz="2800" b="1" dirty="0">
                <a:latin typeface="Times New Roman" pitchFamily="18" charset="0"/>
                <a:cs typeface="Times New Roman" pitchFamily="18" charset="0"/>
              </a:rPr>
              <a:t>öğrencinin üzerinde önlük yoktur.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21544" y="3573016"/>
            <a:ext cx="881495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GÜVENLİK ÖNLEMLERİ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Deney </a:t>
            </a:r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yaparken mutlaka öğretmenlerinin yanında olması gerekmektedir.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Deney </a:t>
            </a:r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yaparken mutlaka eldiven takılmalıdır.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Deney </a:t>
            </a:r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yaparken mutlaka önlük giyilmelidir.</a:t>
            </a:r>
          </a:p>
          <a:p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Elinde </a:t>
            </a:r>
            <a:r>
              <a:rPr lang="tr-TR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bir şey varken asla koşulmamalıdır.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2741384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1. BÖLÜM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MADDEYİ NİTELEYEN ÖZELLİKLER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6271" y="344168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6662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3384376" cy="2069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1256" y="116632"/>
            <a:ext cx="3093072" cy="1831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0" y="2185686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*Hangi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maddelerin tadı vardır?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0" y="3903769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Lokum, tuz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630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5152" y="116632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*Hangi maddeler serttir?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5152" y="1870958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Tuz, Keman , Bisiklet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0500"/>
            <a:ext cx="2304256" cy="2020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00500"/>
            <a:ext cx="2232248" cy="2020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00500"/>
            <a:ext cx="2448272" cy="20207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43943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5152" y="116632"/>
            <a:ext cx="896448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*Kemanın yayını hangi sözcükle nitelendirirsiniz?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8206" y="2701955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Esnek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625285"/>
            <a:ext cx="3240360" cy="2972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98703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5152" y="116632"/>
            <a:ext cx="896448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*Bisiklet tekerleğinin yüzeyini hangi sözcükle nitelendirirsiniz?</a:t>
            </a:r>
            <a:endParaRPr lang="tr-TR" sz="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3498" y="3163620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Esnek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86950"/>
            <a:ext cx="3816424" cy="23663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90208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52240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296</Words>
  <Application>Microsoft Office PowerPoint</Application>
  <PresentationFormat>Ekran Gösterisi (4:3)</PresentationFormat>
  <Paragraphs>79</Paragraphs>
  <Slides>46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nesrin deniz</cp:lastModifiedBy>
  <cp:revision>59</cp:revision>
  <dcterms:created xsi:type="dcterms:W3CDTF">2016-09-19T10:44:02Z</dcterms:created>
  <dcterms:modified xsi:type="dcterms:W3CDTF">2020-12-24T16:08:51Z</dcterms:modified>
</cp:coreProperties>
</file>