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3" r:id="rId4"/>
    <p:sldId id="258" r:id="rId5"/>
    <p:sldId id="264" r:id="rId6"/>
    <p:sldId id="256" r:id="rId7"/>
    <p:sldId id="265" r:id="rId8"/>
    <p:sldId id="266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29.12.2020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Başlık"/>
          <p:cNvSpPr txBox="1">
            <a:spLocks/>
          </p:cNvSpPr>
          <p:nvPr/>
        </p:nvSpPr>
        <p:spPr>
          <a:xfrm>
            <a:off x="4572000" y="2708920"/>
            <a:ext cx="1296144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=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pic>
        <p:nvPicPr>
          <p:cNvPr id="1026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20688"/>
            <a:ext cx="1849388" cy="1849388"/>
          </a:xfrm>
          <a:prstGeom prst="rect">
            <a:avLst/>
          </a:prstGeom>
          <a:noFill/>
        </p:spPr>
      </p:pic>
      <p:pic>
        <p:nvPicPr>
          <p:cNvPr id="15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620688"/>
            <a:ext cx="1849388" cy="1849388"/>
          </a:xfrm>
          <a:prstGeom prst="rect">
            <a:avLst/>
          </a:prstGeom>
          <a:noFill/>
        </p:spPr>
      </p:pic>
      <p:sp>
        <p:nvSpPr>
          <p:cNvPr id="17" name="1 Başlık"/>
          <p:cNvSpPr txBox="1">
            <a:spLocks/>
          </p:cNvSpPr>
          <p:nvPr/>
        </p:nvSpPr>
        <p:spPr>
          <a:xfrm>
            <a:off x="140364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2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8" name="1 Başlık"/>
          <p:cNvSpPr txBox="1">
            <a:spLocks/>
          </p:cNvSpPr>
          <p:nvPr/>
        </p:nvSpPr>
        <p:spPr>
          <a:xfrm>
            <a:off x="2555776" y="3140968"/>
            <a:ext cx="10801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–</a:t>
            </a: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 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9" name="1 Başlık"/>
          <p:cNvSpPr txBox="1">
            <a:spLocks/>
          </p:cNvSpPr>
          <p:nvPr/>
        </p:nvSpPr>
        <p:spPr>
          <a:xfrm>
            <a:off x="3347864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9600" b="1" dirty="0" smtClean="0">
                <a:latin typeface="Kayra Aydin" pitchFamily="34" charset="0"/>
                <a:ea typeface="+mj-ea"/>
                <a:cs typeface="+mj-cs"/>
              </a:rPr>
              <a:t>1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20" name="1 Başlık"/>
          <p:cNvSpPr txBox="1">
            <a:spLocks/>
          </p:cNvSpPr>
          <p:nvPr/>
        </p:nvSpPr>
        <p:spPr>
          <a:xfrm>
            <a:off x="572412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1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33500" algn="l"/>
              </a:tabLst>
            </a:pPr>
            <a:r>
              <a:rPr kumimoji="0" lang="tr-TR" sz="1100" b="0" i="0" u="sng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www.egitimhane.com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16952 L 0.00122 0.5025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Başlık"/>
          <p:cNvSpPr txBox="1">
            <a:spLocks/>
          </p:cNvSpPr>
          <p:nvPr/>
        </p:nvSpPr>
        <p:spPr>
          <a:xfrm>
            <a:off x="4572000" y="2708920"/>
            <a:ext cx="1296144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=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7" name="1 Başlık"/>
          <p:cNvSpPr txBox="1">
            <a:spLocks/>
          </p:cNvSpPr>
          <p:nvPr/>
        </p:nvSpPr>
        <p:spPr>
          <a:xfrm>
            <a:off x="140364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7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8" name="1 Başlık"/>
          <p:cNvSpPr txBox="1">
            <a:spLocks/>
          </p:cNvSpPr>
          <p:nvPr/>
        </p:nvSpPr>
        <p:spPr>
          <a:xfrm>
            <a:off x="2555776" y="3140968"/>
            <a:ext cx="10801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–</a:t>
            </a: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 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9" name="1 Başlık"/>
          <p:cNvSpPr txBox="1">
            <a:spLocks/>
          </p:cNvSpPr>
          <p:nvPr/>
        </p:nvSpPr>
        <p:spPr>
          <a:xfrm>
            <a:off x="3347864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4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20" name="1 Başlık"/>
          <p:cNvSpPr txBox="1">
            <a:spLocks/>
          </p:cNvSpPr>
          <p:nvPr/>
        </p:nvSpPr>
        <p:spPr>
          <a:xfrm>
            <a:off x="572412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3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pic>
        <p:nvPicPr>
          <p:cNvPr id="2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1224136" cy="1224136"/>
          </a:xfrm>
          <a:prstGeom prst="rect">
            <a:avLst/>
          </a:prstGeom>
          <a:noFill/>
        </p:spPr>
      </p:pic>
      <p:pic>
        <p:nvPicPr>
          <p:cNvPr id="13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1224136" cy="1224136"/>
          </a:xfrm>
          <a:prstGeom prst="rect">
            <a:avLst/>
          </a:prstGeom>
          <a:noFill/>
        </p:spPr>
      </p:pic>
      <p:pic>
        <p:nvPicPr>
          <p:cNvPr id="14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76672"/>
            <a:ext cx="1224136" cy="1224136"/>
          </a:xfrm>
          <a:prstGeom prst="rect">
            <a:avLst/>
          </a:prstGeom>
          <a:noFill/>
        </p:spPr>
      </p:pic>
      <p:pic>
        <p:nvPicPr>
          <p:cNvPr id="15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76672"/>
            <a:ext cx="1224136" cy="1224136"/>
          </a:xfrm>
          <a:prstGeom prst="rect">
            <a:avLst/>
          </a:prstGeom>
          <a:noFill/>
        </p:spPr>
      </p:pic>
      <p:pic>
        <p:nvPicPr>
          <p:cNvPr id="16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76672"/>
            <a:ext cx="1224136" cy="1224136"/>
          </a:xfrm>
          <a:prstGeom prst="rect">
            <a:avLst/>
          </a:prstGeom>
          <a:noFill/>
        </p:spPr>
      </p:pic>
      <p:pic>
        <p:nvPicPr>
          <p:cNvPr id="21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548680"/>
            <a:ext cx="1224136" cy="1224136"/>
          </a:xfrm>
          <a:prstGeom prst="rect">
            <a:avLst/>
          </a:prstGeom>
          <a:noFill/>
        </p:spPr>
      </p:pic>
      <p:pic>
        <p:nvPicPr>
          <p:cNvPr id="22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9864" y="476672"/>
            <a:ext cx="1224136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04 0.32038 L -0.05504 0.65371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23 0.29931 L -0.04323 0.6326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43 0.30996 L -0.02743 0.64329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2 0.30996 L -0.03542 0.64329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Başlık"/>
          <p:cNvSpPr txBox="1">
            <a:spLocks/>
          </p:cNvSpPr>
          <p:nvPr/>
        </p:nvSpPr>
        <p:spPr>
          <a:xfrm>
            <a:off x="4572000" y="2708920"/>
            <a:ext cx="1296144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=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7" name="1 Başlık"/>
          <p:cNvSpPr txBox="1">
            <a:spLocks/>
          </p:cNvSpPr>
          <p:nvPr/>
        </p:nvSpPr>
        <p:spPr>
          <a:xfrm>
            <a:off x="140364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9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8" name="1 Başlık"/>
          <p:cNvSpPr txBox="1">
            <a:spLocks/>
          </p:cNvSpPr>
          <p:nvPr/>
        </p:nvSpPr>
        <p:spPr>
          <a:xfrm>
            <a:off x="2555776" y="3140968"/>
            <a:ext cx="10801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–</a:t>
            </a: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 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9" name="1 Başlık"/>
          <p:cNvSpPr txBox="1">
            <a:spLocks/>
          </p:cNvSpPr>
          <p:nvPr/>
        </p:nvSpPr>
        <p:spPr>
          <a:xfrm>
            <a:off x="3347864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4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20" name="1 Başlık"/>
          <p:cNvSpPr txBox="1">
            <a:spLocks/>
          </p:cNvSpPr>
          <p:nvPr/>
        </p:nvSpPr>
        <p:spPr>
          <a:xfrm>
            <a:off x="572412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5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pic>
        <p:nvPicPr>
          <p:cNvPr id="2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1224136" cy="1224136"/>
          </a:xfrm>
          <a:prstGeom prst="rect">
            <a:avLst/>
          </a:prstGeom>
          <a:noFill/>
        </p:spPr>
      </p:pic>
      <p:pic>
        <p:nvPicPr>
          <p:cNvPr id="13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1224136" cy="1224136"/>
          </a:xfrm>
          <a:prstGeom prst="rect">
            <a:avLst/>
          </a:prstGeom>
          <a:noFill/>
        </p:spPr>
      </p:pic>
      <p:pic>
        <p:nvPicPr>
          <p:cNvPr id="14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76672"/>
            <a:ext cx="1224136" cy="1224136"/>
          </a:xfrm>
          <a:prstGeom prst="rect">
            <a:avLst/>
          </a:prstGeom>
          <a:noFill/>
        </p:spPr>
      </p:pic>
      <p:pic>
        <p:nvPicPr>
          <p:cNvPr id="15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76672"/>
            <a:ext cx="1224136" cy="1224136"/>
          </a:xfrm>
          <a:prstGeom prst="rect">
            <a:avLst/>
          </a:prstGeom>
          <a:noFill/>
        </p:spPr>
      </p:pic>
      <p:pic>
        <p:nvPicPr>
          <p:cNvPr id="16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76672"/>
            <a:ext cx="1224136" cy="1224136"/>
          </a:xfrm>
          <a:prstGeom prst="rect">
            <a:avLst/>
          </a:prstGeom>
          <a:noFill/>
        </p:spPr>
      </p:pic>
      <p:pic>
        <p:nvPicPr>
          <p:cNvPr id="21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548680"/>
            <a:ext cx="1224136" cy="1224136"/>
          </a:xfrm>
          <a:prstGeom prst="rect">
            <a:avLst/>
          </a:prstGeom>
          <a:noFill/>
        </p:spPr>
      </p:pic>
      <p:pic>
        <p:nvPicPr>
          <p:cNvPr id="22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9864" y="476672"/>
            <a:ext cx="1224136" cy="1224136"/>
          </a:xfrm>
          <a:prstGeom prst="rect">
            <a:avLst/>
          </a:prstGeom>
          <a:noFill/>
        </p:spPr>
      </p:pic>
      <p:pic>
        <p:nvPicPr>
          <p:cNvPr id="23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1224136" cy="1224136"/>
          </a:xfrm>
          <a:prstGeom prst="rect">
            <a:avLst/>
          </a:prstGeom>
          <a:noFill/>
        </p:spPr>
      </p:pic>
      <p:pic>
        <p:nvPicPr>
          <p:cNvPr id="24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1224136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04 0.32038 L -0.05504 0.65371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23 0.29931 L -0.04323 0.63264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43 0.30996 L -0.02743 0.64329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2 0.30996 L -0.03542 0.64329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Başlık"/>
          <p:cNvSpPr txBox="1">
            <a:spLocks/>
          </p:cNvSpPr>
          <p:nvPr/>
        </p:nvSpPr>
        <p:spPr>
          <a:xfrm>
            <a:off x="4572000" y="2708920"/>
            <a:ext cx="1296144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=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7" name="1 Başlık"/>
          <p:cNvSpPr txBox="1">
            <a:spLocks/>
          </p:cNvSpPr>
          <p:nvPr/>
        </p:nvSpPr>
        <p:spPr>
          <a:xfrm>
            <a:off x="140364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9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8" name="1 Başlık"/>
          <p:cNvSpPr txBox="1">
            <a:spLocks/>
          </p:cNvSpPr>
          <p:nvPr/>
        </p:nvSpPr>
        <p:spPr>
          <a:xfrm>
            <a:off x="2555776" y="3140968"/>
            <a:ext cx="10801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–</a:t>
            </a: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 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9" name="1 Başlık"/>
          <p:cNvSpPr txBox="1">
            <a:spLocks/>
          </p:cNvSpPr>
          <p:nvPr/>
        </p:nvSpPr>
        <p:spPr>
          <a:xfrm>
            <a:off x="3347864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5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20" name="1 Başlık"/>
          <p:cNvSpPr txBox="1">
            <a:spLocks/>
          </p:cNvSpPr>
          <p:nvPr/>
        </p:nvSpPr>
        <p:spPr>
          <a:xfrm>
            <a:off x="572412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4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pic>
        <p:nvPicPr>
          <p:cNvPr id="2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1224136" cy="1224136"/>
          </a:xfrm>
          <a:prstGeom prst="rect">
            <a:avLst/>
          </a:prstGeom>
          <a:noFill/>
        </p:spPr>
      </p:pic>
      <p:pic>
        <p:nvPicPr>
          <p:cNvPr id="13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1224136" cy="1224136"/>
          </a:xfrm>
          <a:prstGeom prst="rect">
            <a:avLst/>
          </a:prstGeom>
          <a:noFill/>
        </p:spPr>
      </p:pic>
      <p:pic>
        <p:nvPicPr>
          <p:cNvPr id="14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76672"/>
            <a:ext cx="1224136" cy="1224136"/>
          </a:xfrm>
          <a:prstGeom prst="rect">
            <a:avLst/>
          </a:prstGeom>
          <a:noFill/>
        </p:spPr>
      </p:pic>
      <p:pic>
        <p:nvPicPr>
          <p:cNvPr id="15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76672"/>
            <a:ext cx="1224136" cy="1224136"/>
          </a:xfrm>
          <a:prstGeom prst="rect">
            <a:avLst/>
          </a:prstGeom>
          <a:noFill/>
        </p:spPr>
      </p:pic>
      <p:pic>
        <p:nvPicPr>
          <p:cNvPr id="16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76672"/>
            <a:ext cx="1224136" cy="1224136"/>
          </a:xfrm>
          <a:prstGeom prst="rect">
            <a:avLst/>
          </a:prstGeom>
          <a:noFill/>
        </p:spPr>
      </p:pic>
      <p:pic>
        <p:nvPicPr>
          <p:cNvPr id="21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548680"/>
            <a:ext cx="1224136" cy="1224136"/>
          </a:xfrm>
          <a:prstGeom prst="rect">
            <a:avLst/>
          </a:prstGeom>
          <a:noFill/>
        </p:spPr>
      </p:pic>
      <p:pic>
        <p:nvPicPr>
          <p:cNvPr id="22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9864" y="476672"/>
            <a:ext cx="1224136" cy="1224136"/>
          </a:xfrm>
          <a:prstGeom prst="rect">
            <a:avLst/>
          </a:prstGeom>
          <a:noFill/>
        </p:spPr>
      </p:pic>
      <p:pic>
        <p:nvPicPr>
          <p:cNvPr id="23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1224136" cy="1224136"/>
          </a:xfrm>
          <a:prstGeom prst="rect">
            <a:avLst/>
          </a:prstGeom>
          <a:noFill/>
        </p:spPr>
      </p:pic>
      <p:pic>
        <p:nvPicPr>
          <p:cNvPr id="24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1224136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04 0.32038 L -0.05504 0.65371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23 0.29931 L -0.04323 0.63264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43 0.30996 L -0.02743 0.64329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2 0.30996 L -0.03542 0.64329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6 L 0.03542 0.47778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ÇIKARMA İŞLEMİ ÖĞRENİYORUM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4800" dirty="0" smtClean="0">
                <a:latin typeface="Arial Narrow" pitchFamily="34" charset="0"/>
              </a:rPr>
              <a:t>Yukarıda iki tane elmam vardı bir tanesini aşağıya indirdim yukarıda kaç elmam kaldı.</a:t>
            </a:r>
            <a:endParaRPr lang="tr-TR" sz="4800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Başlık"/>
          <p:cNvSpPr txBox="1">
            <a:spLocks/>
          </p:cNvSpPr>
          <p:nvPr/>
        </p:nvSpPr>
        <p:spPr>
          <a:xfrm>
            <a:off x="4572000" y="2708920"/>
            <a:ext cx="1296144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=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pic>
        <p:nvPicPr>
          <p:cNvPr id="1026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20688"/>
            <a:ext cx="1849388" cy="1849388"/>
          </a:xfrm>
          <a:prstGeom prst="rect">
            <a:avLst/>
          </a:prstGeom>
          <a:noFill/>
        </p:spPr>
      </p:pic>
      <p:pic>
        <p:nvPicPr>
          <p:cNvPr id="14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620688"/>
            <a:ext cx="1849388" cy="1849388"/>
          </a:xfrm>
          <a:prstGeom prst="rect">
            <a:avLst/>
          </a:prstGeom>
          <a:noFill/>
        </p:spPr>
      </p:pic>
      <p:pic>
        <p:nvPicPr>
          <p:cNvPr id="15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620688"/>
            <a:ext cx="1849388" cy="1849388"/>
          </a:xfrm>
          <a:prstGeom prst="rect">
            <a:avLst/>
          </a:prstGeom>
          <a:noFill/>
        </p:spPr>
      </p:pic>
      <p:sp>
        <p:nvSpPr>
          <p:cNvPr id="17" name="1 Başlık"/>
          <p:cNvSpPr txBox="1">
            <a:spLocks/>
          </p:cNvSpPr>
          <p:nvPr/>
        </p:nvSpPr>
        <p:spPr>
          <a:xfrm>
            <a:off x="140364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3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8" name="1 Başlık"/>
          <p:cNvSpPr txBox="1">
            <a:spLocks/>
          </p:cNvSpPr>
          <p:nvPr/>
        </p:nvSpPr>
        <p:spPr>
          <a:xfrm>
            <a:off x="2555776" y="3140968"/>
            <a:ext cx="10801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–</a:t>
            </a: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 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9" name="1 Başlık"/>
          <p:cNvSpPr txBox="1">
            <a:spLocks/>
          </p:cNvSpPr>
          <p:nvPr/>
        </p:nvSpPr>
        <p:spPr>
          <a:xfrm>
            <a:off x="3347864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9600" b="1" dirty="0" smtClean="0">
                <a:latin typeface="Kayra Aydin" pitchFamily="34" charset="0"/>
                <a:ea typeface="+mj-ea"/>
                <a:cs typeface="+mj-cs"/>
              </a:rPr>
              <a:t>1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20" name="1 Başlık"/>
          <p:cNvSpPr txBox="1">
            <a:spLocks/>
          </p:cNvSpPr>
          <p:nvPr/>
        </p:nvSpPr>
        <p:spPr>
          <a:xfrm>
            <a:off x="572412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2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16952 L 0.00122 0.5025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Başlık"/>
          <p:cNvSpPr txBox="1">
            <a:spLocks/>
          </p:cNvSpPr>
          <p:nvPr/>
        </p:nvSpPr>
        <p:spPr>
          <a:xfrm>
            <a:off x="4572000" y="2708920"/>
            <a:ext cx="1296144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=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pic>
        <p:nvPicPr>
          <p:cNvPr id="1026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20688"/>
            <a:ext cx="1849388" cy="1849388"/>
          </a:xfrm>
          <a:prstGeom prst="rect">
            <a:avLst/>
          </a:prstGeom>
          <a:noFill/>
        </p:spPr>
      </p:pic>
      <p:pic>
        <p:nvPicPr>
          <p:cNvPr id="13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1849388" cy="1849388"/>
          </a:xfrm>
          <a:prstGeom prst="rect">
            <a:avLst/>
          </a:prstGeom>
          <a:noFill/>
        </p:spPr>
      </p:pic>
      <p:pic>
        <p:nvPicPr>
          <p:cNvPr id="14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620688"/>
            <a:ext cx="1849388" cy="1849388"/>
          </a:xfrm>
          <a:prstGeom prst="rect">
            <a:avLst/>
          </a:prstGeom>
          <a:noFill/>
        </p:spPr>
      </p:pic>
      <p:pic>
        <p:nvPicPr>
          <p:cNvPr id="15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620688"/>
            <a:ext cx="1849388" cy="1849388"/>
          </a:xfrm>
          <a:prstGeom prst="rect">
            <a:avLst/>
          </a:prstGeom>
          <a:noFill/>
        </p:spPr>
      </p:pic>
      <p:sp>
        <p:nvSpPr>
          <p:cNvPr id="17" name="1 Başlık"/>
          <p:cNvSpPr txBox="1">
            <a:spLocks/>
          </p:cNvSpPr>
          <p:nvPr/>
        </p:nvSpPr>
        <p:spPr>
          <a:xfrm>
            <a:off x="140364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4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8" name="1 Başlık"/>
          <p:cNvSpPr txBox="1">
            <a:spLocks/>
          </p:cNvSpPr>
          <p:nvPr/>
        </p:nvSpPr>
        <p:spPr>
          <a:xfrm>
            <a:off x="2555776" y="3140968"/>
            <a:ext cx="10801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–</a:t>
            </a: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 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9" name="1 Başlık"/>
          <p:cNvSpPr txBox="1">
            <a:spLocks/>
          </p:cNvSpPr>
          <p:nvPr/>
        </p:nvSpPr>
        <p:spPr>
          <a:xfrm>
            <a:off x="3347864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9600" b="1" dirty="0" smtClean="0">
                <a:latin typeface="Kayra Aydin" pitchFamily="34" charset="0"/>
                <a:ea typeface="+mj-ea"/>
                <a:cs typeface="+mj-cs"/>
              </a:rPr>
              <a:t>1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20" name="1 Başlık"/>
          <p:cNvSpPr txBox="1">
            <a:spLocks/>
          </p:cNvSpPr>
          <p:nvPr/>
        </p:nvSpPr>
        <p:spPr>
          <a:xfrm>
            <a:off x="572412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3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16952 L 0.00122 0.502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Başlık"/>
          <p:cNvSpPr txBox="1">
            <a:spLocks/>
          </p:cNvSpPr>
          <p:nvPr/>
        </p:nvSpPr>
        <p:spPr>
          <a:xfrm>
            <a:off x="4572000" y="2708920"/>
            <a:ext cx="1296144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=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pic>
        <p:nvPicPr>
          <p:cNvPr id="1026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20688"/>
            <a:ext cx="1849388" cy="1849388"/>
          </a:xfrm>
          <a:prstGeom prst="rect">
            <a:avLst/>
          </a:prstGeom>
          <a:noFill/>
        </p:spPr>
      </p:pic>
      <p:pic>
        <p:nvPicPr>
          <p:cNvPr id="13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1849388" cy="1849388"/>
          </a:xfrm>
          <a:prstGeom prst="rect">
            <a:avLst/>
          </a:prstGeom>
          <a:noFill/>
        </p:spPr>
      </p:pic>
      <p:pic>
        <p:nvPicPr>
          <p:cNvPr id="14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620688"/>
            <a:ext cx="1849388" cy="1849388"/>
          </a:xfrm>
          <a:prstGeom prst="rect">
            <a:avLst/>
          </a:prstGeom>
          <a:noFill/>
        </p:spPr>
      </p:pic>
      <p:pic>
        <p:nvPicPr>
          <p:cNvPr id="15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620688"/>
            <a:ext cx="1849388" cy="1849388"/>
          </a:xfrm>
          <a:prstGeom prst="rect">
            <a:avLst/>
          </a:prstGeom>
          <a:noFill/>
        </p:spPr>
      </p:pic>
      <p:sp>
        <p:nvSpPr>
          <p:cNvPr id="17" name="1 Başlık"/>
          <p:cNvSpPr txBox="1">
            <a:spLocks/>
          </p:cNvSpPr>
          <p:nvPr/>
        </p:nvSpPr>
        <p:spPr>
          <a:xfrm>
            <a:off x="140364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4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8" name="1 Başlık"/>
          <p:cNvSpPr txBox="1">
            <a:spLocks/>
          </p:cNvSpPr>
          <p:nvPr/>
        </p:nvSpPr>
        <p:spPr>
          <a:xfrm>
            <a:off x="2555776" y="3140968"/>
            <a:ext cx="10801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–</a:t>
            </a: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 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9" name="1 Başlık"/>
          <p:cNvSpPr txBox="1">
            <a:spLocks/>
          </p:cNvSpPr>
          <p:nvPr/>
        </p:nvSpPr>
        <p:spPr>
          <a:xfrm>
            <a:off x="3347864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9600" b="1" dirty="0" smtClean="0">
                <a:latin typeface="Kayra Aydin" pitchFamily="34" charset="0"/>
                <a:ea typeface="+mj-ea"/>
                <a:cs typeface="+mj-cs"/>
              </a:rPr>
              <a:t>2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20" name="1 Başlık"/>
          <p:cNvSpPr txBox="1">
            <a:spLocks/>
          </p:cNvSpPr>
          <p:nvPr/>
        </p:nvSpPr>
        <p:spPr>
          <a:xfrm>
            <a:off x="572412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2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16952 L 0.00122 0.502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01 0.19074 L 0.01701 0.5240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Başlık"/>
          <p:cNvSpPr txBox="1">
            <a:spLocks/>
          </p:cNvSpPr>
          <p:nvPr/>
        </p:nvSpPr>
        <p:spPr>
          <a:xfrm>
            <a:off x="4572000" y="2708920"/>
            <a:ext cx="1296144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=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pic>
        <p:nvPicPr>
          <p:cNvPr id="1026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20688"/>
            <a:ext cx="1849388" cy="1849388"/>
          </a:xfrm>
          <a:prstGeom prst="rect">
            <a:avLst/>
          </a:prstGeom>
          <a:noFill/>
        </p:spPr>
      </p:pic>
      <p:pic>
        <p:nvPicPr>
          <p:cNvPr id="13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1849388" cy="1849388"/>
          </a:xfrm>
          <a:prstGeom prst="rect">
            <a:avLst/>
          </a:prstGeom>
          <a:noFill/>
        </p:spPr>
      </p:pic>
      <p:pic>
        <p:nvPicPr>
          <p:cNvPr id="14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620688"/>
            <a:ext cx="1849388" cy="1849388"/>
          </a:xfrm>
          <a:prstGeom prst="rect">
            <a:avLst/>
          </a:prstGeom>
          <a:noFill/>
        </p:spPr>
      </p:pic>
      <p:pic>
        <p:nvPicPr>
          <p:cNvPr id="15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620688"/>
            <a:ext cx="1849388" cy="1849388"/>
          </a:xfrm>
          <a:prstGeom prst="rect">
            <a:avLst/>
          </a:prstGeom>
          <a:noFill/>
        </p:spPr>
      </p:pic>
      <p:pic>
        <p:nvPicPr>
          <p:cNvPr id="16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620688"/>
            <a:ext cx="1849388" cy="1849388"/>
          </a:xfrm>
          <a:prstGeom prst="rect">
            <a:avLst/>
          </a:prstGeom>
          <a:noFill/>
        </p:spPr>
      </p:pic>
      <p:sp>
        <p:nvSpPr>
          <p:cNvPr id="17" name="1 Başlık"/>
          <p:cNvSpPr txBox="1">
            <a:spLocks/>
          </p:cNvSpPr>
          <p:nvPr/>
        </p:nvSpPr>
        <p:spPr>
          <a:xfrm>
            <a:off x="140364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5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8" name="1 Başlık"/>
          <p:cNvSpPr txBox="1">
            <a:spLocks/>
          </p:cNvSpPr>
          <p:nvPr/>
        </p:nvSpPr>
        <p:spPr>
          <a:xfrm>
            <a:off x="2555776" y="3140968"/>
            <a:ext cx="10801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–</a:t>
            </a: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 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9" name="1 Başlık"/>
          <p:cNvSpPr txBox="1">
            <a:spLocks/>
          </p:cNvSpPr>
          <p:nvPr/>
        </p:nvSpPr>
        <p:spPr>
          <a:xfrm>
            <a:off x="3347864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2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20" name="1 Başlık"/>
          <p:cNvSpPr txBox="1">
            <a:spLocks/>
          </p:cNvSpPr>
          <p:nvPr/>
        </p:nvSpPr>
        <p:spPr>
          <a:xfrm>
            <a:off x="572412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3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15912 L 0.00139 0.5053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16952 L 0.00122 0.5025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Başlık"/>
          <p:cNvSpPr txBox="1">
            <a:spLocks/>
          </p:cNvSpPr>
          <p:nvPr/>
        </p:nvSpPr>
        <p:spPr>
          <a:xfrm>
            <a:off x="4572000" y="2708920"/>
            <a:ext cx="1296144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=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pic>
        <p:nvPicPr>
          <p:cNvPr id="1026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20688"/>
            <a:ext cx="1849388" cy="1849388"/>
          </a:xfrm>
          <a:prstGeom prst="rect">
            <a:avLst/>
          </a:prstGeom>
          <a:noFill/>
        </p:spPr>
      </p:pic>
      <p:pic>
        <p:nvPicPr>
          <p:cNvPr id="13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1849388" cy="1849388"/>
          </a:xfrm>
          <a:prstGeom prst="rect">
            <a:avLst/>
          </a:prstGeom>
          <a:noFill/>
        </p:spPr>
      </p:pic>
      <p:pic>
        <p:nvPicPr>
          <p:cNvPr id="14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620688"/>
            <a:ext cx="1849388" cy="1849388"/>
          </a:xfrm>
          <a:prstGeom prst="rect">
            <a:avLst/>
          </a:prstGeom>
          <a:noFill/>
        </p:spPr>
      </p:pic>
      <p:pic>
        <p:nvPicPr>
          <p:cNvPr id="15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620688"/>
            <a:ext cx="1849388" cy="1849388"/>
          </a:xfrm>
          <a:prstGeom prst="rect">
            <a:avLst/>
          </a:prstGeom>
          <a:noFill/>
        </p:spPr>
      </p:pic>
      <p:pic>
        <p:nvPicPr>
          <p:cNvPr id="16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620688"/>
            <a:ext cx="1849388" cy="1849388"/>
          </a:xfrm>
          <a:prstGeom prst="rect">
            <a:avLst/>
          </a:prstGeom>
          <a:noFill/>
        </p:spPr>
      </p:pic>
      <p:sp>
        <p:nvSpPr>
          <p:cNvPr id="17" name="1 Başlık"/>
          <p:cNvSpPr txBox="1">
            <a:spLocks/>
          </p:cNvSpPr>
          <p:nvPr/>
        </p:nvSpPr>
        <p:spPr>
          <a:xfrm>
            <a:off x="140364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5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8" name="1 Başlık"/>
          <p:cNvSpPr txBox="1">
            <a:spLocks/>
          </p:cNvSpPr>
          <p:nvPr/>
        </p:nvSpPr>
        <p:spPr>
          <a:xfrm>
            <a:off x="2555776" y="3140968"/>
            <a:ext cx="10801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–</a:t>
            </a: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 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9" name="1 Başlık"/>
          <p:cNvSpPr txBox="1">
            <a:spLocks/>
          </p:cNvSpPr>
          <p:nvPr/>
        </p:nvSpPr>
        <p:spPr>
          <a:xfrm>
            <a:off x="3347864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3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20" name="1 Başlık"/>
          <p:cNvSpPr txBox="1">
            <a:spLocks/>
          </p:cNvSpPr>
          <p:nvPr/>
        </p:nvSpPr>
        <p:spPr>
          <a:xfrm>
            <a:off x="572412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2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15912 L 0.00139 0.5053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16952 L 0.00122 0.5025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18033 L 0.00121 0.5136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Başlık"/>
          <p:cNvSpPr txBox="1">
            <a:spLocks/>
          </p:cNvSpPr>
          <p:nvPr/>
        </p:nvSpPr>
        <p:spPr>
          <a:xfrm>
            <a:off x="4572000" y="2708920"/>
            <a:ext cx="1296144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=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pic>
        <p:nvPicPr>
          <p:cNvPr id="1026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20688"/>
            <a:ext cx="1849388" cy="1849388"/>
          </a:xfrm>
          <a:prstGeom prst="rect">
            <a:avLst/>
          </a:prstGeom>
          <a:noFill/>
        </p:spPr>
      </p:pic>
      <p:pic>
        <p:nvPicPr>
          <p:cNvPr id="13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1849388" cy="1849388"/>
          </a:xfrm>
          <a:prstGeom prst="rect">
            <a:avLst/>
          </a:prstGeom>
          <a:noFill/>
        </p:spPr>
      </p:pic>
      <p:pic>
        <p:nvPicPr>
          <p:cNvPr id="14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620688"/>
            <a:ext cx="1849388" cy="1849388"/>
          </a:xfrm>
          <a:prstGeom prst="rect">
            <a:avLst/>
          </a:prstGeom>
          <a:noFill/>
        </p:spPr>
      </p:pic>
      <p:pic>
        <p:nvPicPr>
          <p:cNvPr id="15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620688"/>
            <a:ext cx="1849388" cy="1849388"/>
          </a:xfrm>
          <a:prstGeom prst="rect">
            <a:avLst/>
          </a:prstGeom>
          <a:noFill/>
        </p:spPr>
      </p:pic>
      <p:pic>
        <p:nvPicPr>
          <p:cNvPr id="16" name="Picture 2" descr="D:\OKUL\1.A SINIFI 2020-2021\MATEMATİK 2020-2021\RAKAMLAR\RAKAMI YAP FOTO İKK\Yeni klasör (2)\elma-kirmizi-kg,128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620688"/>
            <a:ext cx="1849388" cy="1849388"/>
          </a:xfrm>
          <a:prstGeom prst="rect">
            <a:avLst/>
          </a:prstGeom>
          <a:noFill/>
        </p:spPr>
      </p:pic>
      <p:sp>
        <p:nvSpPr>
          <p:cNvPr id="17" name="1 Başlık"/>
          <p:cNvSpPr txBox="1">
            <a:spLocks/>
          </p:cNvSpPr>
          <p:nvPr/>
        </p:nvSpPr>
        <p:spPr>
          <a:xfrm>
            <a:off x="140364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5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8" name="1 Başlık"/>
          <p:cNvSpPr txBox="1">
            <a:spLocks/>
          </p:cNvSpPr>
          <p:nvPr/>
        </p:nvSpPr>
        <p:spPr>
          <a:xfrm>
            <a:off x="2555776" y="3140968"/>
            <a:ext cx="10801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–</a:t>
            </a: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 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9" name="1 Başlık"/>
          <p:cNvSpPr txBox="1">
            <a:spLocks/>
          </p:cNvSpPr>
          <p:nvPr/>
        </p:nvSpPr>
        <p:spPr>
          <a:xfrm>
            <a:off x="3347864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1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20" name="1 Başlık"/>
          <p:cNvSpPr txBox="1">
            <a:spLocks/>
          </p:cNvSpPr>
          <p:nvPr/>
        </p:nvSpPr>
        <p:spPr>
          <a:xfrm>
            <a:off x="572412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4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15912 L 0.00139 0.5053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Başlık"/>
          <p:cNvSpPr txBox="1">
            <a:spLocks/>
          </p:cNvSpPr>
          <p:nvPr/>
        </p:nvSpPr>
        <p:spPr>
          <a:xfrm>
            <a:off x="4572000" y="2708920"/>
            <a:ext cx="1296144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=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7" name="1 Başlık"/>
          <p:cNvSpPr txBox="1">
            <a:spLocks/>
          </p:cNvSpPr>
          <p:nvPr/>
        </p:nvSpPr>
        <p:spPr>
          <a:xfrm>
            <a:off x="140364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6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8" name="1 Başlık"/>
          <p:cNvSpPr txBox="1">
            <a:spLocks/>
          </p:cNvSpPr>
          <p:nvPr/>
        </p:nvSpPr>
        <p:spPr>
          <a:xfrm>
            <a:off x="2555776" y="3140968"/>
            <a:ext cx="10801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–</a:t>
            </a: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 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19" name="1 Başlık"/>
          <p:cNvSpPr txBox="1">
            <a:spLocks/>
          </p:cNvSpPr>
          <p:nvPr/>
        </p:nvSpPr>
        <p:spPr>
          <a:xfrm>
            <a:off x="3347864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2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20" name="1 Başlık"/>
          <p:cNvSpPr txBox="1">
            <a:spLocks/>
          </p:cNvSpPr>
          <p:nvPr/>
        </p:nvSpPr>
        <p:spPr>
          <a:xfrm>
            <a:off x="5724128" y="2852936"/>
            <a:ext cx="15121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4</a:t>
            </a:r>
            <a:endParaRPr kumimoji="0" lang="tr-TR" sz="9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  <p:pic>
        <p:nvPicPr>
          <p:cNvPr id="2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1584176" cy="1584176"/>
          </a:xfrm>
          <a:prstGeom prst="rect">
            <a:avLst/>
          </a:prstGeom>
          <a:noFill/>
        </p:spPr>
      </p:pic>
      <p:pic>
        <p:nvPicPr>
          <p:cNvPr id="26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76672"/>
            <a:ext cx="1584176" cy="1584176"/>
          </a:xfrm>
          <a:prstGeom prst="rect">
            <a:avLst/>
          </a:prstGeom>
          <a:noFill/>
        </p:spPr>
      </p:pic>
      <p:pic>
        <p:nvPicPr>
          <p:cNvPr id="27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76672"/>
            <a:ext cx="1584176" cy="1584176"/>
          </a:xfrm>
          <a:prstGeom prst="rect">
            <a:avLst/>
          </a:prstGeom>
          <a:noFill/>
        </p:spPr>
      </p:pic>
      <p:pic>
        <p:nvPicPr>
          <p:cNvPr id="28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76672"/>
            <a:ext cx="1584176" cy="1584176"/>
          </a:xfrm>
          <a:prstGeom prst="rect">
            <a:avLst/>
          </a:prstGeom>
          <a:noFill/>
        </p:spPr>
      </p:pic>
      <p:pic>
        <p:nvPicPr>
          <p:cNvPr id="29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76672"/>
            <a:ext cx="1584176" cy="1584176"/>
          </a:xfrm>
          <a:prstGeom prst="rect">
            <a:avLst/>
          </a:prstGeom>
          <a:noFill/>
        </p:spPr>
      </p:pic>
      <p:pic>
        <p:nvPicPr>
          <p:cNvPr id="30" name="Picture 2" descr="D:\OKUL\1.A SINIFI 2020-2021\MATEMATİK 2020-2021\RAKAMLAR\RAKAMI YAP FOTO İKK\Yeni klasör (2)\depositphotos_19037535-stock-illustration-straw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9824" y="476672"/>
            <a:ext cx="1584176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27315 L 0.00399 0.60649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0.27315 L 0.0158 0.60649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73</Words>
  <Application>Microsoft Office PowerPoint</Application>
  <PresentationFormat>Ekran Gösterisi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Ofis Teması</vt:lpstr>
      <vt:lpstr>Slayt 1</vt:lpstr>
      <vt:lpstr>ÇIKARMA İŞLEMİ ÖĞRENİYORUM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user</dc:creator>
  <cp:lastModifiedBy>nesrin deniz</cp:lastModifiedBy>
  <cp:revision>22</cp:revision>
  <dcterms:created xsi:type="dcterms:W3CDTF">2020-12-27T15:57:55Z</dcterms:created>
  <dcterms:modified xsi:type="dcterms:W3CDTF">2020-12-29T19:20:51Z</dcterms:modified>
</cp:coreProperties>
</file>