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26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692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slide" Target="slides/slide46.xml" /><Relationship Id="rId50" Type="http://schemas.openxmlformats.org/officeDocument/2006/relationships/slide" Target="slides/slide49.xml" /><Relationship Id="rId55" Type="http://schemas.openxmlformats.org/officeDocument/2006/relationships/slide" Target="slides/slide54.xml" /><Relationship Id="rId63" Type="http://schemas.openxmlformats.org/officeDocument/2006/relationships/slide" Target="slides/slide62.xml" /><Relationship Id="rId68" Type="http://schemas.openxmlformats.org/officeDocument/2006/relationships/presProps" Target="presProps.xml" /><Relationship Id="rId7" Type="http://schemas.openxmlformats.org/officeDocument/2006/relationships/slide" Target="slides/slide6.xml" /><Relationship Id="rId71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3" Type="http://schemas.openxmlformats.org/officeDocument/2006/relationships/slide" Target="slides/slide52.xml" /><Relationship Id="rId58" Type="http://schemas.openxmlformats.org/officeDocument/2006/relationships/slide" Target="slides/slide57.xml" /><Relationship Id="rId66" Type="http://schemas.openxmlformats.org/officeDocument/2006/relationships/slide" Target="slides/slide65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slide" Target="slides/slide48.xml" /><Relationship Id="rId57" Type="http://schemas.openxmlformats.org/officeDocument/2006/relationships/slide" Target="slides/slide56.xml" /><Relationship Id="rId61" Type="http://schemas.openxmlformats.org/officeDocument/2006/relationships/slide" Target="slides/slide60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52" Type="http://schemas.openxmlformats.org/officeDocument/2006/relationships/slide" Target="slides/slide51.xml" /><Relationship Id="rId60" Type="http://schemas.openxmlformats.org/officeDocument/2006/relationships/slide" Target="slides/slide59.xml" /><Relationship Id="rId65" Type="http://schemas.openxmlformats.org/officeDocument/2006/relationships/slide" Target="slides/slide64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slide" Target="slides/slide47.xml" /><Relationship Id="rId56" Type="http://schemas.openxmlformats.org/officeDocument/2006/relationships/slide" Target="slides/slide55.xml" /><Relationship Id="rId64" Type="http://schemas.openxmlformats.org/officeDocument/2006/relationships/slide" Target="slides/slide63.xml" /><Relationship Id="rId69" Type="http://schemas.openxmlformats.org/officeDocument/2006/relationships/viewProps" Target="viewProps.xml" /><Relationship Id="rId8" Type="http://schemas.openxmlformats.org/officeDocument/2006/relationships/slide" Target="slides/slide7.xml" /><Relationship Id="rId51" Type="http://schemas.openxmlformats.org/officeDocument/2006/relationships/slide" Target="slides/slide50.xml" /><Relationship Id="rId3" Type="http://schemas.openxmlformats.org/officeDocument/2006/relationships/slide" Target="slides/slide2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slide" Target="slides/slide45.xml" /><Relationship Id="rId59" Type="http://schemas.openxmlformats.org/officeDocument/2006/relationships/slide" Target="slides/slide58.xml" /><Relationship Id="rId67" Type="http://schemas.openxmlformats.org/officeDocument/2006/relationships/slide" Target="slides/slide66.xml" /><Relationship Id="rId20" Type="http://schemas.openxmlformats.org/officeDocument/2006/relationships/slide" Target="slides/slide19.xml" /><Relationship Id="rId41" Type="http://schemas.openxmlformats.org/officeDocument/2006/relationships/slide" Target="slides/slide40.xml" /><Relationship Id="rId54" Type="http://schemas.openxmlformats.org/officeDocument/2006/relationships/slide" Target="slides/slide53.xml" /><Relationship Id="rId62" Type="http://schemas.openxmlformats.org/officeDocument/2006/relationships/slide" Target="slides/slide61.xml" /><Relationship Id="rId70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60D5627-0D03-4D8D-BD30-9CA50649BEEF}" type="datetimeFigureOut">
              <a:rPr lang="tr-TR" smtClean="0"/>
              <a:pPr/>
              <a:t>6.12.2020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E25AAB1-95EA-417C-8ED6-83F81DFAE0BB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Mustafa Kemal Harp Akademisinden Hangi Rütbe İle Mezun Oldu?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28210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Batıcılık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1673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200" dirty="0"/>
              <a:t>2.Abdülhamid tarafından devlet politikası haline </a:t>
            </a:r>
            <a:r>
              <a:rPr lang="tr-TR" sz="3200" dirty="0" err="1"/>
              <a:t>getirildi.Bu</a:t>
            </a:r>
            <a:r>
              <a:rPr lang="tr-TR" sz="3200" dirty="0"/>
              <a:t> anlayışa göre İslam dünyası Osmanlı Halifesi etrafında birleşirse devletin yıkılması önlenebilirdi?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Osmanlı Devleti’ni içinde bulunduğu zor durumdan kurtarmak için ortaya atılan düşünce akımının adı nedir?</a:t>
            </a:r>
          </a:p>
        </p:txBody>
      </p:sp>
    </p:spTree>
    <p:extLst>
      <p:ext uri="{BB962C8B-B14F-4D97-AF65-F5344CB8AC3E}">
        <p14:creationId xmlns:p14="http://schemas.microsoft.com/office/powerpoint/2010/main" val="4046400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İslamcılık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11301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sz="2400" dirty="0"/>
              <a:t>*İttihat ve Terakki Cemiyeti tarafından 2.Meşrutiyet Dönemi’nde uygulanmak istenen düşünce anlayışıdır.</a:t>
            </a:r>
            <a:br>
              <a:rPr lang="tr-TR" sz="2400" dirty="0"/>
            </a:br>
            <a:r>
              <a:rPr lang="tr-TR" sz="2400" dirty="0"/>
              <a:t>*Bu anlayışa göre Türk kültürü korunacak ve geliştirilecek, ülkeyi yöneten kesim de Türklerden oluşacaktı.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Osmanlı Devleti’ni içinde bulunduğu zor durumdan kurtarmak için ortaya atılan düşünce akımının adı nedir?</a:t>
            </a:r>
          </a:p>
        </p:txBody>
      </p:sp>
    </p:spTree>
    <p:extLst>
      <p:ext uri="{BB962C8B-B14F-4D97-AF65-F5344CB8AC3E}">
        <p14:creationId xmlns:p14="http://schemas.microsoft.com/office/powerpoint/2010/main" val="551579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Türkçülük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35620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/>
              <a:t>Osmanlı Devleti’nde yaşayan halkın tamamı din, dil, ırk ve etnik yapısı dikkate alınmadan aynı haklara sahip </a:t>
            </a:r>
            <a:r>
              <a:rPr lang="tr-TR" sz="2800" dirty="0" err="1"/>
              <a:t>olacaktı.Böylece</a:t>
            </a:r>
            <a:r>
              <a:rPr lang="tr-TR" sz="2800" dirty="0"/>
              <a:t> toplumda eşitlik sağlanacak ve farklı milletlerden oluşan Osmanlı Devleti dağılmaktan kurtulacaktı.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Osmanlı Devleti’ni içinde bulunduğu zor durumdan kurtarmak için ortaya atılan düşünce akımının adı nedir?</a:t>
            </a:r>
          </a:p>
        </p:txBody>
      </p:sp>
    </p:spTree>
    <p:extLst>
      <p:ext uri="{BB962C8B-B14F-4D97-AF65-F5344CB8AC3E}">
        <p14:creationId xmlns:p14="http://schemas.microsoft.com/office/powerpoint/2010/main" val="4151329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Osmanlıcılık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52334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Mustafa Kemal’in babasının ve annesinin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65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Ali Rıza Efendi</a:t>
            </a:r>
            <a:br>
              <a:rPr lang="tr-TR" dirty="0"/>
            </a:br>
            <a:r>
              <a:rPr lang="tr-TR" dirty="0"/>
              <a:t>Zübeyde Hanım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11931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Mustafa Kemal Mahalle Mektebi’nden sonra hangi okula gitti?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41906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Kurmay Yüzbaşı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90567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Şemsi Efendi Mektebi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1936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400" dirty="0"/>
              <a:t>*Annesinin isteğiyle Şemsi Efendi Mektebi’nden sonra Mustafa Kemal bu okula kayıt oldu.</a:t>
            </a:r>
            <a:br>
              <a:rPr lang="tr-TR" sz="2400" dirty="0"/>
            </a:br>
            <a:r>
              <a:rPr lang="tr-TR" sz="2400" dirty="0"/>
              <a:t>*Fakat o, bu sivil ortaokula devam etmek istemiyordu.</a:t>
            </a:r>
            <a:br>
              <a:rPr lang="tr-TR" sz="2400" dirty="0"/>
            </a:br>
            <a:r>
              <a:rPr lang="tr-TR" sz="2400" dirty="0"/>
              <a:t>Askeri okul sınavını kazanınca bu okuldan ayrıldı. 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okulun adı nedir?</a:t>
            </a:r>
          </a:p>
        </p:txBody>
      </p:sp>
    </p:spTree>
    <p:extLst>
      <p:ext uri="{BB962C8B-B14F-4D97-AF65-F5344CB8AC3E}">
        <p14:creationId xmlns:p14="http://schemas.microsoft.com/office/powerpoint/2010/main" val="2110532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Selanik Mülkiye Rüştiyesi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23583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/>
              <a:t>Mustafa Kemal’in Selanik Mülkiye </a:t>
            </a:r>
            <a:r>
              <a:rPr lang="tr-TR" sz="4000" dirty="0" err="1"/>
              <a:t>Rüştiyesi’nden</a:t>
            </a:r>
            <a:r>
              <a:rPr lang="tr-TR" sz="4000" dirty="0"/>
              <a:t> ayrılıp kayıt yaptırdığı askeri okulun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5844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Selanik Askeri Rüştiyesi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925483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/>
              <a:t>*</a:t>
            </a:r>
            <a:r>
              <a:rPr lang="tr-TR" sz="2400" dirty="0"/>
              <a:t>Arkadaşı Ömer Naci sayesinde </a:t>
            </a:r>
            <a:r>
              <a:rPr lang="tr-TR" sz="2400" dirty="0" err="1"/>
              <a:t>edebiyat,şiir</a:t>
            </a:r>
            <a:r>
              <a:rPr lang="tr-TR" sz="2400" dirty="0"/>
              <a:t> ve hitabet konularında kendini geliştirdi.</a:t>
            </a:r>
            <a:br>
              <a:rPr lang="tr-TR" sz="2400" dirty="0"/>
            </a:br>
            <a:r>
              <a:rPr lang="tr-TR" sz="2400" dirty="0"/>
              <a:t>*Buradaki Tarih öğretmeni Kolağası Mehmet Tevfik Bey sayesinde Fransız düşünürlerinin kitaplarını okumaya başlar.(</a:t>
            </a:r>
            <a:r>
              <a:rPr lang="tr-TR" sz="2400" dirty="0" err="1"/>
              <a:t>Volter</a:t>
            </a:r>
            <a:r>
              <a:rPr lang="tr-TR" sz="2400" dirty="0"/>
              <a:t>, Jan </a:t>
            </a:r>
            <a:r>
              <a:rPr lang="tr-TR" sz="2400" dirty="0" err="1"/>
              <a:t>Jak</a:t>
            </a:r>
            <a:r>
              <a:rPr lang="tr-TR" sz="2400" dirty="0"/>
              <a:t> </a:t>
            </a:r>
            <a:r>
              <a:rPr lang="tr-TR" sz="2400" dirty="0" err="1"/>
              <a:t>Russo</a:t>
            </a:r>
            <a:r>
              <a:rPr lang="tr-TR" sz="2400" dirty="0"/>
              <a:t>, </a:t>
            </a:r>
            <a:r>
              <a:rPr lang="tr-TR" sz="2400" dirty="0" err="1"/>
              <a:t>Monteskiyo</a:t>
            </a:r>
            <a:r>
              <a:rPr lang="tr-TR" sz="2400" dirty="0"/>
              <a:t>)</a:t>
            </a:r>
            <a:br>
              <a:rPr lang="tr-TR" sz="2400" dirty="0"/>
            </a:br>
            <a:r>
              <a:rPr lang="tr-TR" sz="2400" dirty="0"/>
              <a:t>*Namık Kemal ve Mehmet Emin Yurdakul’un şiirleriyle burada tanışır.</a:t>
            </a:r>
            <a:br>
              <a:rPr lang="tr-TR" sz="2400" dirty="0"/>
            </a:br>
            <a:r>
              <a:rPr lang="tr-TR" sz="2800" dirty="0"/>
              <a:t>*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Mustafa Kemal yukarıda anlatılan olayları hangi okulda okurken yaşamıştır?</a:t>
            </a:r>
          </a:p>
        </p:txBody>
      </p:sp>
    </p:spTree>
    <p:extLst>
      <p:ext uri="{BB962C8B-B14F-4D97-AF65-F5344CB8AC3E}">
        <p14:creationId xmlns:p14="http://schemas.microsoft.com/office/powerpoint/2010/main" val="2183368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Manastır Askeri İdadisi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40704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/>
              <a:t>*Mustafa Kemal, bu okuldan 1902’de teğmen rütbesiyle mezun oldu.</a:t>
            </a:r>
            <a:br>
              <a:rPr lang="tr-TR" sz="2800" dirty="0"/>
            </a:br>
            <a:r>
              <a:rPr lang="tr-TR" sz="2800" dirty="0"/>
              <a:t>*Bu okulu bitirdikten sonra Harp Akademisi’ne devam etti.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okulun adı nedir?</a:t>
            </a:r>
          </a:p>
        </p:txBody>
      </p:sp>
    </p:spTree>
    <p:extLst>
      <p:ext uri="{BB962C8B-B14F-4D97-AF65-F5344CB8AC3E}">
        <p14:creationId xmlns:p14="http://schemas.microsoft.com/office/powerpoint/2010/main" val="4280619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Harp Okulu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39884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/>
              <a:t>1909 yılında Meşrutiyet karşıtlarının İstanbul’da çıkardıkları ayaklanmanın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5909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Mustafa Kemal’in ilk gittiği okul hangisidir?</a:t>
            </a:r>
            <a:br>
              <a:rPr lang="tr-TR" dirty="0"/>
            </a:b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01123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31 Mart Olayı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81153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1910 yılında İngiliz ve Fransız ordularının ortaklaşa yaptıkları, Mustafa Kemal Paşa’nın da Osmanlı Ordusu’nu temsilen katıldığı tatbikatın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36933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Pikardi</a:t>
            </a:r>
            <a:r>
              <a:rPr lang="tr-TR" dirty="0"/>
              <a:t> Manevraları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35544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/>
              <a:t>İtalya’nın işgaline uğrayan Osmanlı Devleti’nin Kuzey Afrika’daki son toprak parçasının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12777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Trablusgarp ve Bingazi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201191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Trablusgarp Savaşı sonrasında İtalyanlar ile hangi antlaşma yapıldı?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866953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Uşi</a:t>
            </a:r>
            <a:r>
              <a:rPr lang="tr-TR" dirty="0"/>
              <a:t> Antlaşması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314923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Osmanlı Balkan Savaşları’nda hangi ülkelerle mücadele etti?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300825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Sırbistan,Karadağ</a:t>
            </a:r>
            <a:r>
              <a:rPr lang="tr-TR" dirty="0"/>
              <a:t>,</a:t>
            </a:r>
            <a:br>
              <a:rPr lang="tr-TR" dirty="0"/>
            </a:br>
            <a:r>
              <a:rPr lang="tr-TR" dirty="0"/>
              <a:t>Bulgaristan, Yunanistan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59192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 err="1"/>
              <a:t>Uşi</a:t>
            </a:r>
            <a:r>
              <a:rPr lang="tr-TR" sz="4400" dirty="0"/>
              <a:t> Antlaşması’na göre, geçici olarak Osmanlı Devleti’nin İtalya’ya bıraktığı yer neresidir?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2478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Mahalle Mektebi</a:t>
            </a:r>
          </a:p>
        </p:txBody>
      </p:sp>
    </p:spTree>
    <p:extLst>
      <p:ext uri="{BB962C8B-B14F-4D97-AF65-F5344CB8AC3E}">
        <p14:creationId xmlns:p14="http://schemas.microsoft.com/office/powerpoint/2010/main" val="194491363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On İki Ada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192372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/>
              <a:t>1.Balkan Savaşı sonrası , Osmanlı Devleti’nin Balkan Devletleri’ne bıraktığı yerler nerelerdir?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5276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Midye-Enez çizgisinin batısı ve Edirne.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2105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1.Balkan Savaşı sonrasında hangi antlaşma imzalandı?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33359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Londra Antlaşması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737324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2.Balkan Savaşı neden çıktı?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321320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/>
              <a:t>Balkan Devletleri, Osmanlı’dan aldıkları toprakları paylaşamadılar.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117881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/>
              <a:t>2.Balkan Savaşı çıkınca, Balkan Devletleri’nin anlaşmazlığından yararlanan Osmanlı nereyi geri aldı?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4976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Edirne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151383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/>
              <a:t>2.Balkan Savaşı sonrasında Bulgaristan ve Sırbistan ile hangi antlaşma yapıldı?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3383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Meşrutiyet hangi padişah zamanında ilan edilmiştir?</a:t>
            </a:r>
            <a:br>
              <a:rPr lang="tr-TR" dirty="0"/>
            </a:br>
            <a:endParaRPr lang="tr-TR" dirty="0"/>
          </a:p>
        </p:txBody>
      </p:sp>
      <p:sp>
        <p:nvSpPr>
          <p:cNvPr id="4" name="Metin Yer Tutucusu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467419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İstanbul Antlaşması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652437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/>
              <a:t>2.Balkan Savaşı sonrasında Yunanistan ile hangi antlaşma yapıldı?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8144823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Atina Antlaşması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94730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/>
              <a:t>Balkan Savaşları sonrasında yapılan antlaşmalarla Osmanlı Balkanlardaki hangi topraklarını kaybetti?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1243796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/>
              <a:t>Arnavutluk, </a:t>
            </a:r>
            <a:r>
              <a:rPr lang="tr-TR" sz="4800" dirty="0" err="1"/>
              <a:t>Makedonya,Batı</a:t>
            </a:r>
            <a:r>
              <a:rPr lang="tr-TR" sz="4800" dirty="0"/>
              <a:t> Trakya, Ege Adaları(Gökçeada ve Bozcaada hariç)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137587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800" dirty="0"/>
              <a:t>Mustafa Kemal Paşa, hangi ülkede </a:t>
            </a:r>
            <a:r>
              <a:rPr lang="tr-TR" sz="4800" dirty="0" err="1"/>
              <a:t>Ataşemiliter</a:t>
            </a:r>
            <a:r>
              <a:rPr lang="tr-TR" sz="4800" dirty="0"/>
              <a:t>(askeri temsilci) olarak çalışmıştır?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47661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Bulgaristan’ın başkenti Sofya’da.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7061677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/>
              <a:t>Osmanlı Devleti’nden ayrılan son Balkan Devleti hangisidir?</a:t>
            </a:r>
          </a:p>
        </p:txBody>
      </p:sp>
    </p:spTree>
    <p:extLst>
      <p:ext uri="{BB962C8B-B14F-4D97-AF65-F5344CB8AC3E}">
        <p14:creationId xmlns:p14="http://schemas.microsoft.com/office/powerpoint/2010/main" val="19903585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Arnavutluk</a:t>
            </a:r>
          </a:p>
        </p:txBody>
      </p:sp>
    </p:spTree>
    <p:extLst>
      <p:ext uri="{BB962C8B-B14F-4D97-AF65-F5344CB8AC3E}">
        <p14:creationId xmlns:p14="http://schemas.microsoft.com/office/powerpoint/2010/main" val="17386789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3600" dirty="0"/>
              <a:t>Milliyetçilik ve Türkçülük üzerine yazdığı eserlerle Atatürk’ü derinden etkileyen yazarın adı nedir?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31388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066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2.Abdülhamid</a:t>
            </a:r>
          </a:p>
        </p:txBody>
      </p:sp>
      <p:sp>
        <p:nvSpPr>
          <p:cNvPr id="7" name="Metin Yer Tutucusu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88365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Ziya Gökalp</a:t>
            </a:r>
          </a:p>
        </p:txBody>
      </p:sp>
    </p:spTree>
    <p:extLst>
      <p:ext uri="{BB962C8B-B14F-4D97-AF65-F5344CB8AC3E}">
        <p14:creationId xmlns:p14="http://schemas.microsoft.com/office/powerpoint/2010/main" val="28121137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/>
              <a:t>Vatan Şairi olarak bilinen ve Atatürk’ü derinden etkileyen şair ve yazar  kimdir?</a:t>
            </a:r>
          </a:p>
        </p:txBody>
      </p:sp>
    </p:spTree>
    <p:extLst>
      <p:ext uri="{BB962C8B-B14F-4D97-AF65-F5344CB8AC3E}">
        <p14:creationId xmlns:p14="http://schemas.microsoft.com/office/powerpoint/2010/main" val="335547828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Namık Kemal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564904"/>
            <a:ext cx="3743325" cy="330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351187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Osmanlı Devleti tarafından yayımlanan, Osmanlı’da yenileşme hareketleri kapsamında yapılan ve yukarıda maddeleri yazılı fermanın adı nedir?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1800" dirty="0"/>
              <a:t>1.Dil, din, ırk ayrımı gözetmeksizin bütün Osmanlı vatandaşları kanunlar önünde eşittir.</a:t>
            </a:r>
            <a:br>
              <a:rPr lang="tr-TR" sz="1800" dirty="0"/>
            </a:br>
            <a:r>
              <a:rPr lang="tr-TR" sz="1800" dirty="0"/>
              <a:t>2.Can ve mal güvenliği ile namus dokunulmazlığı devlet güvencesindedir.</a:t>
            </a:r>
            <a:br>
              <a:rPr lang="tr-TR" sz="1800" dirty="0"/>
            </a:br>
            <a:r>
              <a:rPr lang="tr-TR" sz="1800" dirty="0"/>
              <a:t>3.Mahkeme kararı olmadan kimse cezalandırılamaz.</a:t>
            </a:r>
            <a:br>
              <a:rPr lang="tr-TR" sz="1800" dirty="0"/>
            </a:br>
            <a:r>
              <a:rPr lang="tr-TR" sz="1800" dirty="0"/>
              <a:t>4.Askerlik erkekler için zorunludur.</a:t>
            </a:r>
          </a:p>
        </p:txBody>
      </p:sp>
    </p:spTree>
    <p:extLst>
      <p:ext uri="{BB962C8B-B14F-4D97-AF65-F5344CB8AC3E}">
        <p14:creationId xmlns:p14="http://schemas.microsoft.com/office/powerpoint/2010/main" val="84182455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1839 Tanzimat Fermanı</a:t>
            </a:r>
          </a:p>
        </p:txBody>
      </p:sp>
    </p:spTree>
    <p:extLst>
      <p:ext uri="{BB962C8B-B14F-4D97-AF65-F5344CB8AC3E}">
        <p14:creationId xmlns:p14="http://schemas.microsoft.com/office/powerpoint/2010/main" val="391759341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1.Gayrimüslimlere karşı küçük düşürücü ifadeler kullanmak yasaktır.</a:t>
            </a:r>
          </a:p>
          <a:p>
            <a:r>
              <a:rPr lang="tr-TR" dirty="0"/>
              <a:t>2.Cizye vergisi kaldırılmıştır.</a:t>
            </a:r>
          </a:p>
          <a:p>
            <a:r>
              <a:rPr lang="tr-TR" dirty="0"/>
              <a:t>3.Askerlik yapmak istemeyen gayrimüslimler için nakdi bedel uygulamasına geçilmiştir.</a:t>
            </a:r>
          </a:p>
          <a:p>
            <a:r>
              <a:rPr lang="tr-TR" dirty="0"/>
              <a:t>4.Gayrimüslimlere devlet görevine girme, askerlik yapma ve askeri okullara girme gibi konularda </a:t>
            </a:r>
            <a:r>
              <a:rPr lang="tr-TR" dirty="0" err="1"/>
              <a:t>müslümanlarla</a:t>
            </a:r>
            <a:r>
              <a:rPr lang="tr-TR" dirty="0"/>
              <a:t> aynı haklar tanınmıştır.</a:t>
            </a:r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/>
              <a:t>Aşağıda maddeleri yazılı, Osmanlı’da yenileşme hareketleri kapsamında çıkarılan fermanın adı nedir?</a:t>
            </a:r>
          </a:p>
        </p:txBody>
      </p:sp>
    </p:spTree>
    <p:extLst>
      <p:ext uri="{BB962C8B-B14F-4D97-AF65-F5344CB8AC3E}">
        <p14:creationId xmlns:p14="http://schemas.microsoft.com/office/powerpoint/2010/main" val="32544544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İçerik Yer Tutucus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Başlık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1856 Islahat Fermanı</a:t>
            </a:r>
          </a:p>
        </p:txBody>
      </p:sp>
    </p:spTree>
    <p:extLst>
      <p:ext uri="{BB962C8B-B14F-4D97-AF65-F5344CB8AC3E}">
        <p14:creationId xmlns:p14="http://schemas.microsoft.com/office/powerpoint/2010/main" val="2145175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800" dirty="0"/>
              <a:t>Osmanlı Devleti’nde Meşrutiyet Dönemi’nde Mithat Paşa tarafından ilk defa sivil bir Anayasa </a:t>
            </a:r>
            <a:r>
              <a:rPr lang="tr-TR" sz="2800" dirty="0" err="1"/>
              <a:t>hazırlanmıştır.Meclis</a:t>
            </a:r>
            <a:r>
              <a:rPr lang="tr-TR" sz="2800" dirty="0"/>
              <a:t> kararı ve padişah onayıyla </a:t>
            </a:r>
            <a:r>
              <a:rPr lang="tr-TR" sz="2800" dirty="0" err="1"/>
              <a:t>yürülüğe</a:t>
            </a:r>
            <a:r>
              <a:rPr lang="tr-TR" sz="2800" dirty="0"/>
              <a:t> giren bu Anayasa’nın adı nedir?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4890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Kanun-u Esasi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85092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2400" dirty="0"/>
              <a:t>Bu fikre göre Osmanlı Devleti </a:t>
            </a:r>
            <a:r>
              <a:rPr lang="tr-TR" sz="2400" dirty="0" err="1"/>
              <a:t>kültür,yönetim,hukuk</a:t>
            </a:r>
            <a:r>
              <a:rPr lang="tr-TR" sz="2400" dirty="0"/>
              <a:t> ve toplumsal alanda Avrupa devletleri gibi modern bir devlet olursa,</a:t>
            </a:r>
            <a:br>
              <a:rPr lang="tr-TR" sz="2400" dirty="0"/>
            </a:br>
            <a:r>
              <a:rPr lang="tr-TR" sz="2400" dirty="0"/>
              <a:t>ülke içindeki gayrimüslimler ayrılık fikrinden </a:t>
            </a:r>
            <a:r>
              <a:rPr lang="tr-TR" sz="2400" dirty="0" err="1"/>
              <a:t>vazgeçeceklerdi.Böylece</a:t>
            </a:r>
            <a:r>
              <a:rPr lang="tr-TR" sz="2400" dirty="0"/>
              <a:t> devletin dağılması önlenecekti.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/>
              <a:t>Yukarıda anlatılan Osmanlı Devleti’ni içinde bulunduğu zor durumdan kurtarmak için ortaya atılan düşünce akımının adı nedir?</a:t>
            </a:r>
          </a:p>
        </p:txBody>
      </p:sp>
    </p:spTree>
    <p:extLst>
      <p:ext uri="{BB962C8B-B14F-4D97-AF65-F5344CB8AC3E}">
        <p14:creationId xmlns:p14="http://schemas.microsoft.com/office/powerpoint/2010/main" val="629826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Cilt">
  <a:themeElements>
    <a:clrScheme name="Cilt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ilt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lt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177</TotalTime>
  <Words>649</Words>
  <Application>Microsoft Office PowerPoint</Application>
  <PresentationFormat>Ekran Gösterisi (4:3)</PresentationFormat>
  <Paragraphs>89</Paragraphs>
  <Slides>66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66</vt:i4>
      </vt:variant>
    </vt:vector>
  </HeadingPairs>
  <TitlesOfParts>
    <vt:vector size="67" baseType="lpstr">
      <vt:lpstr>Cilt</vt:lpstr>
      <vt:lpstr>Mustafa Kemal Harp Akademisinden Hangi Rütbe İle Mezun Oldu?</vt:lpstr>
      <vt:lpstr>Kurmay Yüzbaşı</vt:lpstr>
      <vt:lpstr>Mustafa Kemal’in ilk gittiği okul hangisidir? </vt:lpstr>
      <vt:lpstr>Mahalle Mektebi</vt:lpstr>
      <vt:lpstr>Meşrutiyet hangi padişah zamanında ilan edilmiştir? </vt:lpstr>
      <vt:lpstr>2.Abdülhamid</vt:lpstr>
      <vt:lpstr>Osmanlı Devleti’nde Meşrutiyet Dönemi’nde Mithat Paşa tarafından ilk defa sivil bir Anayasa hazırlanmıştır.Meclis kararı ve padişah onayıyla yürülüğe giren bu Anayasa’nın adı nedir?</vt:lpstr>
      <vt:lpstr>Kanun-u Esasi</vt:lpstr>
      <vt:lpstr>Bu fikre göre Osmanlı Devleti kültür,yönetim,hukuk ve toplumsal alanda Avrupa devletleri gibi modern bir devlet olursa, ülke içindeki gayrimüslimler ayrılık fikrinden vazgeçeceklerdi.Böylece devletin dağılması önlenecekti.</vt:lpstr>
      <vt:lpstr>Batıcılık</vt:lpstr>
      <vt:lpstr>2.Abdülhamid tarafından devlet politikası haline getirildi.Bu anlayışa göre İslam dünyası Osmanlı Halifesi etrafında birleşirse devletin yıkılması önlenebilirdi?</vt:lpstr>
      <vt:lpstr>İslamcılık</vt:lpstr>
      <vt:lpstr>*İttihat ve Terakki Cemiyeti tarafından 2.Meşrutiyet Dönemi’nde uygulanmak istenen düşünce anlayışıdır. *Bu anlayışa göre Türk kültürü korunacak ve geliştirilecek, ülkeyi yöneten kesim de Türklerden oluşacaktı.</vt:lpstr>
      <vt:lpstr>Türkçülük</vt:lpstr>
      <vt:lpstr>Osmanlı Devleti’nde yaşayan halkın tamamı din, dil, ırk ve etnik yapısı dikkate alınmadan aynı haklara sahip olacaktı.Böylece toplumda eşitlik sağlanacak ve farklı milletlerden oluşan Osmanlı Devleti dağılmaktan kurtulacaktı.</vt:lpstr>
      <vt:lpstr>Osmanlıcılık</vt:lpstr>
      <vt:lpstr>Mustafa Kemal’in babasının ve annesinin adı nedir?</vt:lpstr>
      <vt:lpstr>Ali Rıza Efendi Zübeyde Hanım</vt:lpstr>
      <vt:lpstr>Mustafa Kemal Mahalle Mektebi’nden sonra hangi okula gitti?</vt:lpstr>
      <vt:lpstr>Şemsi Efendi Mektebi</vt:lpstr>
      <vt:lpstr>*Annesinin isteğiyle Şemsi Efendi Mektebi’nden sonra Mustafa Kemal bu okula kayıt oldu. *Fakat o, bu sivil ortaokula devam etmek istemiyordu. Askeri okul sınavını kazanınca bu okuldan ayrıldı. </vt:lpstr>
      <vt:lpstr>Selanik Mülkiye Rüştiyesi</vt:lpstr>
      <vt:lpstr>Mustafa Kemal’in Selanik Mülkiye Rüştiyesi’nden ayrılıp kayıt yaptırdığı askeri okulun adı nedir?</vt:lpstr>
      <vt:lpstr>Selanik Askeri Rüştiyesi</vt:lpstr>
      <vt:lpstr>*Arkadaşı Ömer Naci sayesinde edebiyat,şiir ve hitabet konularında kendini geliştirdi. *Buradaki Tarih öğretmeni Kolağası Mehmet Tevfik Bey sayesinde Fransız düşünürlerinin kitaplarını okumaya başlar.(Volter, Jan Jak Russo, Monteskiyo) *Namık Kemal ve Mehmet Emin Yurdakul’un şiirleriyle burada tanışır. *</vt:lpstr>
      <vt:lpstr>Manastır Askeri İdadisi</vt:lpstr>
      <vt:lpstr>*Mustafa Kemal, bu okuldan 1902’de teğmen rütbesiyle mezun oldu. *Bu okulu bitirdikten sonra Harp Akademisi’ne devam etti.</vt:lpstr>
      <vt:lpstr>Harp Okulu</vt:lpstr>
      <vt:lpstr>1909 yılında Meşrutiyet karşıtlarının İstanbul’da çıkardıkları ayaklanmanın adı nedir?</vt:lpstr>
      <vt:lpstr>31 Mart Olayı</vt:lpstr>
      <vt:lpstr>1910 yılında İngiliz ve Fransız ordularının ortaklaşa yaptıkları, Mustafa Kemal Paşa’nın da Osmanlı Ordusu’nu temsilen katıldığı tatbikatın adı nedir?</vt:lpstr>
      <vt:lpstr>Pikardi Manevraları</vt:lpstr>
      <vt:lpstr>İtalya’nın işgaline uğrayan Osmanlı Devleti’nin Kuzey Afrika’daki son toprak parçasının adı nedir?</vt:lpstr>
      <vt:lpstr>Trablusgarp ve Bingazi</vt:lpstr>
      <vt:lpstr>Trablusgarp Savaşı sonrasında İtalyanlar ile hangi antlaşma yapıldı?</vt:lpstr>
      <vt:lpstr>Uşi Antlaşması</vt:lpstr>
      <vt:lpstr>Osmanlı Balkan Savaşları’nda hangi ülkelerle mücadele etti?</vt:lpstr>
      <vt:lpstr>Sırbistan,Karadağ, Bulgaristan, Yunanistan</vt:lpstr>
      <vt:lpstr>Uşi Antlaşması’na göre, geçici olarak Osmanlı Devleti’nin İtalya’ya bıraktığı yer neresidir?</vt:lpstr>
      <vt:lpstr>On İki Ada</vt:lpstr>
      <vt:lpstr>1.Balkan Savaşı sonrası , Osmanlı Devleti’nin Balkan Devletleri’ne bıraktığı yerler nerelerdir?</vt:lpstr>
      <vt:lpstr>Midye-Enez çizgisinin batısı ve Edirne.</vt:lpstr>
      <vt:lpstr>1.Balkan Savaşı sonrasında hangi antlaşma imzalandı?</vt:lpstr>
      <vt:lpstr>Londra Antlaşması</vt:lpstr>
      <vt:lpstr>2.Balkan Savaşı neden çıktı?</vt:lpstr>
      <vt:lpstr>Balkan Devletleri, Osmanlı’dan aldıkları toprakları paylaşamadılar.</vt:lpstr>
      <vt:lpstr>2.Balkan Savaşı çıkınca, Balkan Devletleri’nin anlaşmazlığından yararlanan Osmanlı nereyi geri aldı?</vt:lpstr>
      <vt:lpstr>Edirne</vt:lpstr>
      <vt:lpstr>2.Balkan Savaşı sonrasında Bulgaristan ve Sırbistan ile hangi antlaşma yapıldı?</vt:lpstr>
      <vt:lpstr>İstanbul Antlaşması</vt:lpstr>
      <vt:lpstr>2.Balkan Savaşı sonrasında Yunanistan ile hangi antlaşma yapıldı?</vt:lpstr>
      <vt:lpstr>Atina Antlaşması</vt:lpstr>
      <vt:lpstr>Balkan Savaşları sonrasında yapılan antlaşmalarla Osmanlı Balkanlardaki hangi topraklarını kaybetti?</vt:lpstr>
      <vt:lpstr>Arnavutluk, Makedonya,Batı Trakya, Ege Adaları(Gökçeada ve Bozcaada hariç)</vt:lpstr>
      <vt:lpstr>Mustafa Kemal Paşa, hangi ülkede Ataşemiliter(askeri temsilci) olarak çalışmıştır?</vt:lpstr>
      <vt:lpstr>Bulgaristan’ın başkenti Sofya’da.</vt:lpstr>
      <vt:lpstr>Osmanlı Devleti’nden ayrılan son Balkan Devleti hangisidir?</vt:lpstr>
      <vt:lpstr>Arnavutluk</vt:lpstr>
      <vt:lpstr>Milliyetçilik ve Türkçülük üzerine yazdığı eserlerle Atatürk’ü derinden etkileyen yazarın adı nedir?</vt:lpstr>
      <vt:lpstr>Ziya Gökalp</vt:lpstr>
      <vt:lpstr>Vatan Şairi olarak bilinen ve Atatürk’ü derinden etkileyen şair ve yazar  kimdir?</vt:lpstr>
      <vt:lpstr>Namık Kemal</vt:lpstr>
      <vt:lpstr>1.Dil, din, ırk ayrımı gözetmeksizin bütün Osmanlı vatandaşları kanunlar önünde eşittir. 2.Can ve mal güvenliği ile namus dokunulmazlığı devlet güvencesindedir. 3.Mahkeme kararı olmadan kimse cezalandırılamaz. 4.Askerlik erkekler için zorunludur.</vt:lpstr>
      <vt:lpstr>1839 Tanzimat Fermanı</vt:lpstr>
      <vt:lpstr>Aşağıda maddeleri yazılı, Osmanlı’da yenileşme hareketleri kapsamında çıkarılan fermanın adı nedir?</vt:lpstr>
      <vt:lpstr>1856 Islahat Fermanı</vt:lpstr>
    </vt:vector>
  </TitlesOfParts>
  <Company>Progressive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Mustafa Kemal Harp Akademisinden Hangi Rütbe İle Mezun Oldu?</dc:title>
  <dc:creator>Ayşe Bilge Şenel</dc:creator>
  <cp:lastModifiedBy>Hasan Ayık</cp:lastModifiedBy>
  <cp:revision>21</cp:revision>
  <dcterms:created xsi:type="dcterms:W3CDTF">2020-09-30T12:11:12Z</dcterms:created>
  <dcterms:modified xsi:type="dcterms:W3CDTF">2020-12-06T16:02:59Z</dcterms:modified>
</cp:coreProperties>
</file>