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361" r:id="rId3"/>
    <p:sldId id="362" r:id="rId4"/>
    <p:sldId id="284" r:id="rId5"/>
    <p:sldId id="363" r:id="rId6"/>
    <p:sldId id="283" r:id="rId7"/>
    <p:sldId id="364" r:id="rId8"/>
    <p:sldId id="288" r:id="rId9"/>
    <p:sldId id="365" r:id="rId10"/>
    <p:sldId id="285" r:id="rId11"/>
    <p:sldId id="366" r:id="rId12"/>
    <p:sldId id="286" r:id="rId13"/>
    <p:sldId id="367" r:id="rId14"/>
    <p:sldId id="287" r:id="rId15"/>
    <p:sldId id="298" r:id="rId16"/>
    <p:sldId id="299" r:id="rId17"/>
    <p:sldId id="300" r:id="rId18"/>
    <p:sldId id="301" r:id="rId19"/>
    <p:sldId id="311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319" r:id="rId36"/>
    <p:sldId id="330" r:id="rId37"/>
    <p:sldId id="331" r:id="rId38"/>
    <p:sldId id="332" r:id="rId39"/>
    <p:sldId id="333" r:id="rId40"/>
    <p:sldId id="334" r:id="rId41"/>
    <p:sldId id="320" r:id="rId42"/>
    <p:sldId id="335" r:id="rId43"/>
    <p:sldId id="336" r:id="rId44"/>
    <p:sldId id="337" r:id="rId45"/>
    <p:sldId id="338" r:id="rId46"/>
    <p:sldId id="339" r:id="rId47"/>
    <p:sldId id="340" r:id="rId48"/>
    <p:sldId id="341" r:id="rId49"/>
    <p:sldId id="342" r:id="rId50"/>
    <p:sldId id="343" r:id="rId51"/>
    <p:sldId id="344" r:id="rId52"/>
    <p:sldId id="345" r:id="rId53"/>
    <p:sldId id="346" r:id="rId54"/>
    <p:sldId id="351" r:id="rId55"/>
    <p:sldId id="322" r:id="rId56"/>
    <p:sldId id="348" r:id="rId57"/>
    <p:sldId id="349" r:id="rId58"/>
    <p:sldId id="352" r:id="rId59"/>
    <p:sldId id="350" r:id="rId60"/>
    <p:sldId id="353" r:id="rId61"/>
    <p:sldId id="355" r:id="rId62"/>
    <p:sldId id="354" r:id="rId63"/>
    <p:sldId id="356" r:id="rId64"/>
    <p:sldId id="357" r:id="rId65"/>
    <p:sldId id="358" r:id="rId66"/>
    <p:sldId id="360" r:id="rId67"/>
    <p:sldId id="296" r:id="rId68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A50021"/>
    <a:srgbClr val="FFFF00"/>
    <a:srgbClr val="FF00FF"/>
    <a:srgbClr val="00FF00"/>
    <a:srgbClr val="00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24" autoAdjust="0"/>
  </p:normalViewPr>
  <p:slideViewPr>
    <p:cSldViewPr>
      <p:cViewPr>
        <p:scale>
          <a:sx n="60" d="100"/>
          <a:sy n="60" d="100"/>
        </p:scale>
        <p:origin x="-74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slide" Target="slides/slide49.xml" /><Relationship Id="rId55" Type="http://schemas.openxmlformats.org/officeDocument/2006/relationships/slide" Target="slides/slide54.xml" /><Relationship Id="rId63" Type="http://schemas.openxmlformats.org/officeDocument/2006/relationships/slide" Target="slides/slide62.xml" /><Relationship Id="rId68" Type="http://schemas.openxmlformats.org/officeDocument/2006/relationships/slide" Target="slides/slide67.xml" /><Relationship Id="rId7" Type="http://schemas.openxmlformats.org/officeDocument/2006/relationships/slide" Target="slides/slide6.xml" /><Relationship Id="rId71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slide" Target="slides/slide52.xml" /><Relationship Id="rId58" Type="http://schemas.openxmlformats.org/officeDocument/2006/relationships/slide" Target="slides/slide57.xml" /><Relationship Id="rId66" Type="http://schemas.openxmlformats.org/officeDocument/2006/relationships/slide" Target="slides/slide65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57" Type="http://schemas.openxmlformats.org/officeDocument/2006/relationships/slide" Target="slides/slide56.xml" /><Relationship Id="rId61" Type="http://schemas.openxmlformats.org/officeDocument/2006/relationships/slide" Target="slides/slide60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slide" Target="slides/slide51.xml" /><Relationship Id="rId60" Type="http://schemas.openxmlformats.org/officeDocument/2006/relationships/slide" Target="slides/slide59.xml" /><Relationship Id="rId65" Type="http://schemas.openxmlformats.org/officeDocument/2006/relationships/slide" Target="slides/slide64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56" Type="http://schemas.openxmlformats.org/officeDocument/2006/relationships/slide" Target="slides/slide55.xml" /><Relationship Id="rId64" Type="http://schemas.openxmlformats.org/officeDocument/2006/relationships/slide" Target="slides/slide63.xml" /><Relationship Id="rId69" Type="http://schemas.openxmlformats.org/officeDocument/2006/relationships/presProps" Target="presProps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72" Type="http://schemas.openxmlformats.org/officeDocument/2006/relationships/tableStyles" Target="tableStyles.xml" /><Relationship Id="rId3" Type="http://schemas.openxmlformats.org/officeDocument/2006/relationships/slide" Target="slides/slide2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59" Type="http://schemas.openxmlformats.org/officeDocument/2006/relationships/slide" Target="slides/slide58.xml" /><Relationship Id="rId67" Type="http://schemas.openxmlformats.org/officeDocument/2006/relationships/slide" Target="slides/slide66.xml" /><Relationship Id="rId20" Type="http://schemas.openxmlformats.org/officeDocument/2006/relationships/slide" Target="slides/slide19.xml" /><Relationship Id="rId41" Type="http://schemas.openxmlformats.org/officeDocument/2006/relationships/slide" Target="slides/slide40.xml" /><Relationship Id="rId54" Type="http://schemas.openxmlformats.org/officeDocument/2006/relationships/slide" Target="slides/slide53.xml" /><Relationship Id="rId62" Type="http://schemas.openxmlformats.org/officeDocument/2006/relationships/slide" Target="slides/slide61.xml" /><Relationship Id="rId70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9D7BA14-CF5E-438E-BF52-77228A386B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18A6DE-62F6-4BF6-AADD-A293DAB77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ED3738-4A47-496F-9C32-D750E672B9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129363-9EB8-47E4-ACBA-30DF9EE9E92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12389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75CD76D-A8FE-48A9-998B-8289C4E5F7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1992933-AE3C-44CC-8416-2503CE5858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C99F62-AD97-42C3-8AF9-1428761807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973B2-F64F-4B4F-AD0F-95F0FF887B18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13281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A798F44-7756-49BB-BC0B-61C5550A6F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48075A-B3AA-4D4A-84E8-0AE989F0AF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D1A486-8FA6-49AB-AA2E-FC59975601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E1DDD-82A6-45EA-BE60-9F07D67E2117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24504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D696B2-24ED-4F86-BB56-430321C98E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13FA01-5627-4DFC-9F10-AED0612567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8B6216-8A5D-4B64-8E1F-2E88C58E29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3EA3C1-DD38-4901-B0CA-0BBC663CE67B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19363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70FD36-3D6E-4638-A8DE-FF183B8191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DC0BF25-8968-43DE-9A99-A4160E6DAA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F318A8-BEB2-4642-AA2A-96ABE5E6F8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F9FCC7-E6B5-4C3E-9816-8BE93AF39170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549077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7858B3-1581-4EB4-A540-280C6BC87F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B72D93-284A-461A-AE20-C42CC1E68E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E5F0BF-9EF4-4B35-B610-44EFD53850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DD93A7-FE3F-4524-8BE0-EA8B94183384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82395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8153310-FB98-4546-BCEC-9BD51A4DC3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E632B7E-73C8-4690-AAE3-58051EB6E3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21A3D38-16DE-4B71-999F-478E299D30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661FE3-CF37-4EFD-9232-44AAC01255CD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7603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3B21763-D3D9-45C1-99F2-B0A72E3478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22E6A93-F7FB-40DB-AA72-72190285FC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8943F7E-6B91-47F7-BCB0-82ACB3044D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32DEF4-8FCE-448A-AFDF-A0CFEB0E384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573567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9320F7B-5F32-4BF8-8295-4B366C1C28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945FE84-2D56-4CC9-8B4E-DE8EB30867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23704B0-2335-4FEB-9377-890AFC1CF2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270992-4F5F-4493-9753-C256CC1D414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45253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5C3335-8439-4DAA-B985-25E9FED35B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F956E9-AE9E-4C0E-8F7D-7E1D5CEAF0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4EE4D4-15DD-440F-AC15-B9F93AA8C4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913A0-C672-44A1-AAB4-C48E2C765917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181524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888B27-524F-4803-B55C-DD230B7D86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E72020-95D7-419A-821E-002DBAA7EF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958B2D-A13C-46B3-A88C-DE63DEE70A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840B1-9399-48D7-A733-30D25B2C9D0B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54231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153880B-8414-4725-B049-88B4D764BA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/>
              <a:t>Asıl başlık stili için tıklatın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43F19C4-7837-4B39-8C1A-B495332451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en-US"/>
              <a:t>Asıl metin stillerini düzenlemek için tıklatın</a:t>
            </a:r>
          </a:p>
          <a:p>
            <a:pPr lvl="1"/>
            <a:r>
              <a:rPr lang="tr-TR" altLang="en-US"/>
              <a:t>İkinci düzey</a:t>
            </a:r>
          </a:p>
          <a:p>
            <a:pPr lvl="2"/>
            <a:r>
              <a:rPr lang="tr-TR" altLang="en-US"/>
              <a:t>Üçüncü düzey</a:t>
            </a:r>
          </a:p>
          <a:p>
            <a:pPr lvl="3"/>
            <a:r>
              <a:rPr lang="tr-TR" altLang="en-US"/>
              <a:t>Dördüncü düzey</a:t>
            </a:r>
          </a:p>
          <a:p>
            <a:pPr lvl="4"/>
            <a:r>
              <a:rPr lang="tr-TR" altLang="en-US"/>
              <a:t>Beşinci düzey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853319F-8905-4F91-9653-034E9922B18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9D41C6A-8FEF-4B57-89D7-95DF22A1146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3ADEF82-C2E9-4A5C-969E-F13707A8797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EC2557-3661-49FF-B16D-F6028E824CBB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wmf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:a16="http://schemas.microsoft.com/office/drawing/2014/main" id="{36A7F48B-89BF-43FE-BB07-873BF8D31C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6400800" cy="4191000"/>
          </a:xfrm>
        </p:spPr>
        <p:txBody>
          <a:bodyPr/>
          <a:lstStyle/>
          <a:p>
            <a:pPr eaLnBrk="1" hangingPunct="1"/>
            <a:r>
              <a:rPr lang="tr-TR" altLang="en-US" sz="25000">
                <a:latin typeface="ALFABET98" pitchFamily="2" charset="0"/>
              </a:rPr>
              <a:t>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34FCDCE-7283-4A78-80E7-690342B835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6B22FFE-4C1F-4511-87FF-B9285CDD1C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C60F9FA-EC54-4929-B447-B0775E726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13A230A-6B44-4E27-BDF9-27C6A97FC0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ADC583CB-06E6-4CC6-BD4A-81A24683CA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B5283DE-5A72-4330-91DB-E15FD5DBF3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5E341F9-27D4-449A-939C-8AA2AA504D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E50A80E-F1D3-4755-B2D6-49AA0B39A3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8299964B-8EAF-41A6-A175-DE66C5684C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8485424-29AA-43EF-A041-3894E03E8A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C5AC103-7E9F-43A1-A6FB-3C372E8144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35DC4583-B344-4F41-A33C-E12B16B55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152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k</a:t>
            </a:r>
          </a:p>
        </p:txBody>
      </p:sp>
      <p:pic>
        <p:nvPicPr>
          <p:cNvPr id="16388" name="Picture 2" descr="C:\Program Files (x86)\Microsoft Office\MEDIA\CAGCAT10\j0293844.wmf">
            <a:extLst>
              <a:ext uri="{FF2B5EF4-FFF2-40B4-BE49-F238E27FC236}">
                <a16:creationId xmlns:a16="http://schemas.microsoft.com/office/drawing/2014/main" id="{8F4B50AF-DDCF-4A9D-A917-343752AD4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9738"/>
            <a:ext cx="3687763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Aşağı Ok">
            <a:extLst>
              <a:ext uri="{FF2B5EF4-FFF2-40B4-BE49-F238E27FC236}">
                <a16:creationId xmlns:a16="http://schemas.microsoft.com/office/drawing/2014/main" id="{73E06BE3-9179-4776-926B-46252C74C2B6}"/>
              </a:ext>
            </a:extLst>
          </p:cNvPr>
          <p:cNvSpPr/>
          <p:nvPr/>
        </p:nvSpPr>
        <p:spPr>
          <a:xfrm rot="15173838">
            <a:off x="6738938" y="4900613"/>
            <a:ext cx="381000" cy="2743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16390" name="Picture 4" descr="ÇÖP ŞİŞ ÇUBUKLARINDAN YAY VE OK YAPIMI - YouTube">
            <a:extLst>
              <a:ext uri="{FF2B5EF4-FFF2-40B4-BE49-F238E27FC236}">
                <a16:creationId xmlns:a16="http://schemas.microsoft.com/office/drawing/2014/main" id="{EEDD6ECA-A180-4F1E-AD81-B0500B2D4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00400"/>
            <a:ext cx="41148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5D68F4A5-A6B9-4B11-B4C6-F43FA7335C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162800" cy="1020763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OK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579130BD-D53B-4B6B-85C6-87D4706E3B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38400" y="1143000"/>
            <a:ext cx="5257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Anne ok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Al anne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İki ok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Anne iki ok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Anne, Nil’e iki ok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Al anne,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Nil’e iki ok al.</a:t>
            </a:r>
          </a:p>
        </p:txBody>
      </p:sp>
      <p:pic>
        <p:nvPicPr>
          <p:cNvPr id="17412" name="Picture 4" descr="ÇÖP ŞİŞ ÇUBUKLARINDAN YAY VE OK YAPIMI - YouTube">
            <a:extLst>
              <a:ext uri="{FF2B5EF4-FFF2-40B4-BE49-F238E27FC236}">
                <a16:creationId xmlns:a16="http://schemas.microsoft.com/office/drawing/2014/main" id="{A9ABE0C0-8515-465D-ABFF-A41BEE493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00"/>
            <a:ext cx="2819400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4C484CD-39D3-4802-88F3-455491C125C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F879AFF1-F2C2-4178-947A-770005E7D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228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n</a:t>
            </a:r>
          </a:p>
        </p:txBody>
      </p:sp>
      <p:pic>
        <p:nvPicPr>
          <p:cNvPr id="18436" name="Picture 2" descr="Dosya:Paris Metro 10.svg - Vikipedi">
            <a:extLst>
              <a:ext uri="{FF2B5EF4-FFF2-40B4-BE49-F238E27FC236}">
                <a16:creationId xmlns:a16="http://schemas.microsoft.com/office/drawing/2014/main" id="{D7AF2DE6-EE9A-4058-B6FA-3F2D7EA0B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4F68ADC-C3F6-4EA9-9F8E-E529AA3425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162800" cy="1020763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On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236DAE9-8141-4001-91B9-96014FCF02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971800" y="1219200"/>
            <a:ext cx="6172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Nine lale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Nine on nane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Nine, Kenan’a nane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Nine, Kenan’a on lale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Al nine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On lale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Kenan’a on lale al.</a:t>
            </a:r>
          </a:p>
        </p:txBody>
      </p:sp>
      <p:pic>
        <p:nvPicPr>
          <p:cNvPr id="19460" name="Picture 2" descr="Dosya:Paris Metro 10.svg - Vikipedi">
            <a:extLst>
              <a:ext uri="{FF2B5EF4-FFF2-40B4-BE49-F238E27FC236}">
                <a16:creationId xmlns:a16="http://schemas.microsoft.com/office/drawing/2014/main" id="{AECA1202-AFB5-435A-8464-930700464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3FF154E-E58D-424C-9E27-F2495CEB3C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on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11474466-7FCB-44B4-AC0A-F76768C3A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28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>
            <a:extLst>
              <a:ext uri="{FF2B5EF4-FFF2-40B4-BE49-F238E27FC236}">
                <a16:creationId xmlns:a16="http://schemas.microsoft.com/office/drawing/2014/main" id="{790B4D71-B247-4FCF-A9EB-0D334063845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6400800" cy="4191000"/>
          </a:xfrm>
        </p:spPr>
        <p:txBody>
          <a:bodyPr/>
          <a:lstStyle/>
          <a:p>
            <a:pPr eaLnBrk="1" hangingPunct="1"/>
            <a:r>
              <a:rPr lang="tr-TR" altLang="en-US" sz="25000">
                <a:latin typeface="ALFABET98" pitchFamily="2" charset="0"/>
              </a:rPr>
              <a:t>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CB24BA40-B374-4142-A8B7-E69D8325F4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3505200" cy="1020763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Ona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D5A99D86-1CCF-41BB-BC7F-0EC9CFAC05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54864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Anne, o Nil.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Anne ona kek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Anne ona on kek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Ona on kek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Al anne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Ona on kek al.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F0524616-8D67-4C34-9E54-598954A28E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3505200" cy="1020763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ONA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0854DC3F-EB54-4752-8993-1B04747005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9248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 o Nil. Ona on lale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Ela, o Ali. Ona on iki lale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Ela, o ilke. Ona on nane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 o İnal. Ona on iki nane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Ela, Ali ile Nil’e on lale al.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Ela, İlke ile İnal’a on nane al.</a:t>
            </a:r>
          </a:p>
          <a:p>
            <a:pPr eaLnBrk="1" hangingPunct="1">
              <a:buFontTx/>
              <a:buNone/>
            </a:pPr>
            <a:endParaRPr lang="tr-TR" altLang="en-US" sz="4400">
              <a:latin typeface="ALFABET98" pitchFamily="2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3ED4F125-E51D-4291-8E6D-CA0C8A484BE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9EAD5533-CF71-412F-A182-86FF7E02E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28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8113C47F-150C-44BC-968A-90BEFF32E8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3505200" cy="762000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OL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1D3DC1C-5CDF-42B7-9DC8-170A82E7F7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57912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Ela, lale ile el ele ol.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Ol Ela, ol.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Lale ile el ele ol.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El ele ol, el ele.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El ele ol, kek al.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El ele ol, kekik al.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Ol ol ol. Al al al.</a:t>
            </a:r>
          </a:p>
          <a:p>
            <a:pPr eaLnBrk="1" hangingPunct="1">
              <a:buFontTx/>
              <a:buNone/>
            </a:pPr>
            <a:r>
              <a:rPr lang="tr-TR" altLang="en-US" sz="4000">
                <a:latin typeface="ALFABET98" pitchFamily="2" charset="0"/>
              </a:rPr>
              <a:t>El ele ol, kek ile kekik al.</a:t>
            </a:r>
          </a:p>
          <a:p>
            <a:pPr eaLnBrk="1" hangingPunct="1">
              <a:buFontTx/>
              <a:buNone/>
            </a:pPr>
            <a:endParaRPr lang="tr-TR" altLang="en-US" sz="4000">
              <a:latin typeface="ALFABET98" pitchFamily="2" charset="0"/>
            </a:endParaRPr>
          </a:p>
        </p:txBody>
      </p:sp>
      <p:pic>
        <p:nvPicPr>
          <p:cNvPr id="24580" name="Picture 2" descr="Boyama Kitabı Şirin Çocuklar Elele Ve Dans Stok Vektör Sanatı &amp; ABD'nin  Daha Fazla Görseli - iStock">
            <a:extLst>
              <a:ext uri="{FF2B5EF4-FFF2-40B4-BE49-F238E27FC236}">
                <a16:creationId xmlns:a16="http://schemas.microsoft.com/office/drawing/2014/main" id="{EE0AF704-E3B1-4173-8157-2582DEB7F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240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4" descr="Karlar Ülkesi Frozen Anna Elsa El Ele Boyama Sayfası">
            <a:extLst>
              <a:ext uri="{FF2B5EF4-FFF2-40B4-BE49-F238E27FC236}">
                <a16:creationId xmlns:a16="http://schemas.microsoft.com/office/drawing/2014/main" id="{348F060F-713C-4642-85F5-CFB3D0C9B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4657725"/>
            <a:ext cx="20859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0CA31B54-FD5E-47E6-9D45-8FD7E2A5B7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ol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73EFB736-DE17-4F49-BC16-2D2E74DA6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28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FCD0BADB-F34F-4681-AE7F-BFD3EA8CA0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3505200" cy="1020763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NE OLA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2ABBEC7B-A2F3-41E9-976B-8BC99E02FC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9248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Ne ola, ne ola?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 ile Lale ne ola?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 ele ola, el ele ola.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 ile Lale el ele ola.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Ne ola, ne ola?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 ele ola, el ele ola.</a:t>
            </a:r>
          </a:p>
          <a:p>
            <a:pPr eaLnBrk="1" hangingPunct="1">
              <a:buFontTx/>
              <a:buNone/>
            </a:pPr>
            <a:r>
              <a:rPr lang="tr-TR" altLang="en-US" sz="4400">
                <a:latin typeface="ALFABET98" pitchFamily="2" charset="0"/>
              </a:rPr>
              <a:t>Ela, Lale el ele ola.</a:t>
            </a:r>
          </a:p>
        </p:txBody>
      </p:sp>
      <p:pic>
        <p:nvPicPr>
          <p:cNvPr id="26628" name="Picture 2" descr="Boyama Kitabı Şirin Çocuklar Elele Ve Dans Stok Vektör Sanatı &amp; ABD'nin  Daha Fazla Görseli - iStock">
            <a:extLst>
              <a:ext uri="{FF2B5EF4-FFF2-40B4-BE49-F238E27FC236}">
                <a16:creationId xmlns:a16="http://schemas.microsoft.com/office/drawing/2014/main" id="{0F957048-33A5-4C42-A8EE-828A0B3B6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3434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4" descr="Karlar Ülkesi Frozen Anna Elsa El Ele Boyama Sayfası">
            <a:extLst>
              <a:ext uri="{FF2B5EF4-FFF2-40B4-BE49-F238E27FC236}">
                <a16:creationId xmlns:a16="http://schemas.microsoft.com/office/drawing/2014/main" id="{6247FD26-8E97-4370-9689-FDBFB399A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25" y="762000"/>
            <a:ext cx="20859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298668EB-C6F8-4A3B-9BA9-6553BCF44AE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al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8A400F0F-375A-4B24-8955-C2954E7DB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28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o</a:t>
            </a:r>
          </a:p>
        </p:txBody>
      </p:sp>
      <p:pic>
        <p:nvPicPr>
          <p:cNvPr id="27652" name="Picture 2" descr="Sözlerin Asılları Nereden Gelir Merak Ediyorsan... : Alo Kelimesi Nereden  Gelir?">
            <a:extLst>
              <a:ext uri="{FF2B5EF4-FFF2-40B4-BE49-F238E27FC236}">
                <a16:creationId xmlns:a16="http://schemas.microsoft.com/office/drawing/2014/main" id="{281E2517-5311-46AA-A345-AA0147E9D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87763"/>
            <a:ext cx="3352800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مركز التبليغ عن “كورونا” يكشف عن تلقيه (200) اتصال في الساعة – ‏اخبار  السودان الان من كل المصادر‏">
            <a:extLst>
              <a:ext uri="{FF2B5EF4-FFF2-40B4-BE49-F238E27FC236}">
                <a16:creationId xmlns:a16="http://schemas.microsoft.com/office/drawing/2014/main" id="{9B7F8EB3-7A9A-417F-A847-47F65102C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338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3F15935A-BD97-475B-ACD0-EF1DDC3E66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3505200" cy="1020763"/>
          </a:xfrm>
        </p:spPr>
        <p:txBody>
          <a:bodyPr/>
          <a:lstStyle/>
          <a:p>
            <a:pPr eaLnBrk="1" hangingPunct="1"/>
            <a:r>
              <a:rPr lang="tr-TR" altLang="en-US" sz="6000">
                <a:solidFill>
                  <a:srgbClr val="FF0000"/>
                </a:solidFill>
                <a:latin typeface="ALFABET98" pitchFamily="2" charset="0"/>
              </a:rPr>
              <a:t>ALO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528C6DE4-D5AB-498F-96A7-3CEDC465D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219200"/>
            <a:ext cx="45720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Alo, alo. O ne?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O lale.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Alo alo, o ne?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O nane.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Alo alo, o ne?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O naneli kek.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Alo Nil, o ne?</a:t>
            </a:r>
          </a:p>
          <a:p>
            <a:pPr eaLnBrk="1" hangingPunct="1">
              <a:buFontTx/>
              <a:buNone/>
            </a:pPr>
            <a:r>
              <a:rPr lang="tr-TR" altLang="en-US" sz="3600">
                <a:latin typeface="ALFABET98" pitchFamily="2" charset="0"/>
              </a:rPr>
              <a:t>Anne o kekik.</a:t>
            </a:r>
          </a:p>
        </p:txBody>
      </p:sp>
      <p:pic>
        <p:nvPicPr>
          <p:cNvPr id="28676" name="Picture 2" descr="Sözlerin Asılları Nereden Gelir Merak Ediyorsan... : Alo Kelimesi Nereden  Gelir?">
            <a:extLst>
              <a:ext uri="{FF2B5EF4-FFF2-40B4-BE49-F238E27FC236}">
                <a16:creationId xmlns:a16="http://schemas.microsoft.com/office/drawing/2014/main" id="{F5037C6F-37FB-4686-8CDF-8641CE7C4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213" y="685800"/>
            <a:ext cx="1982787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318865C3-E256-416C-949D-827169F7DE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8B01A062-3551-4FC1-BE5E-6F9D01799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98E795FC-F1D2-41C5-9655-92901338EDA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2AC5DCC7-2696-4AD6-8FC2-1B66128F4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883E45C-0AF4-48E5-8796-1523ADA005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5C322BF0-65FC-4EF3-A7B0-3E6210EB3A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B0498DFF-7EDC-4BC6-848F-44BFAF2D5D0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A9D960BD-3472-4A59-8F27-14B3754A8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ECB955D1-4290-46AE-96CD-C9555574EA4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l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29865E80-1DC7-44C6-90F2-68F3D1418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45F7182E-5628-429A-9461-51C203F7C17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777A48FE-52A4-445D-8F21-2424B45D0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A9DB14EF-7829-4F97-B7A0-945EB72EC5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n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1C9737EC-5CCF-47FB-99C9-7463248B5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1E0AE502-94B9-4523-8EF3-433F5714D52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ol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F17C200E-B295-4C64-A542-12E76C677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E6EB86FF-8D80-4AD3-8576-CB93C226A2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ol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B25FF756-66AB-4F0B-8347-F05D4A16D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47DAED67-A1EF-4BFF-94D6-69C1E5C48F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ol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28C23CEC-D089-42B1-9AEF-B821868F2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C57072ED-D0F7-4758-9C04-4C539923723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ok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0E52982D-ABE5-4555-AA9C-83845D896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5FD0D8B5-C630-4004-84AA-1A938E1226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ok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0541370B-8EF5-4A4B-8FBB-3A7D3CCC4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6957C5B9-8E2A-4260-B015-65FB45B17D1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ok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4E9BB896-8BCB-45F9-AAE1-7C1AA0541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2954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848770E-A77D-49CD-8B10-92A1A96ADD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9763F3F-A84B-405F-BB7E-A431EFC550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0AA177CD-22AA-43DD-A3E1-7AD0271C068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ok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F9C8AC65-E197-4FE2-9263-FE812A74C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36F3D49-322D-42D5-9152-C1E92975365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on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5ECD0631-5342-4FE7-8F05-27B9D42AE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3D041C16-E3CD-4B8C-9DFC-1CE819E4619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on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A29F7CCA-356D-4EC9-98F4-5B6F25217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076F9A99-33C9-4E1B-8F50-61E40EA2F7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on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47B5A99A-E489-489F-BC7C-19606E578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30C64EB4-5A24-4DAE-830B-84190000E99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on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4A5246EC-DBFF-413E-A2F6-2BBD227ED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9D231FB0-478B-4CED-AED6-ABE1097BEE9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lo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63BB7791-3361-486F-AD9D-FBE7D513B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4FC287C9-0E41-400E-8BE0-B87E38ADAF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lo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78FC9297-27BA-497B-8D9A-30D95B146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A020A1AD-2396-4DF1-986D-32E50D4B28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lo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85EE8AC2-61B3-4F46-8F8D-EF3A52020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EAE05849-6D04-4ACD-B6EE-52B0936CE0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333F1845-AA25-42EF-B9B5-CD5C13800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6D2872CE-10B3-4BDA-A4B3-6DE483ED46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8292F7ED-9D27-4CE5-BBEC-8AD606720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D1E143A-E015-4255-905A-42AD4C55BB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6147" name="Rectangle 4">
            <a:extLst>
              <a:ext uri="{FF2B5EF4-FFF2-40B4-BE49-F238E27FC236}">
                <a16:creationId xmlns:a16="http://schemas.microsoft.com/office/drawing/2014/main" id="{230EC13F-04CB-4C05-ADA0-D09759E8C5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DC394875-83BD-4D31-BDB3-77FC24BCD87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1114980F-FC29-4EF4-8F7D-405F5303F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C8B73D11-D8E4-4B51-AE59-57DC81F7955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no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69328D57-7968-4F1E-AD89-23ECD5E20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A6750FA6-D4AA-401D-81FD-5FD5868C503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no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A27B7E9C-33EF-45B4-AD71-DAE806062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7582FCE1-8554-46F9-B975-AC907054A12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43000" y="1143000"/>
            <a:ext cx="4114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no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id="{E7E30BDD-ADE4-4A97-BA0E-07D3E4F84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371600"/>
            <a:ext cx="411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tr-TR" altLang="en-US" sz="20000">
                <a:solidFill>
                  <a:srgbClr val="FF5050"/>
                </a:solidFill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allAtOnce"/>
      <p:bldP spid="230403" grpId="1" build="allAtOnce"/>
      <p:bldP spid="230403" grpId="2" build="allAtOnce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61D25AA0-EBC7-4EC8-B50F-F4D1368F65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   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3957B97A-140A-4CC0-A666-1ECD841508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685C584-CEC4-47F0-83F5-6A5A7A4E1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l   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11EC2156-9F51-4C04-B2A5-B306DED556F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A651159-5805-49DF-901F-F5123FD9C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k   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E816BA32-7712-4448-8C7A-5EE350439BD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182D9F7-5AE0-4A33-8374-BA696F2F6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n   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52ADF7C-10AE-418F-81EF-50BA6C8FD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o    </a:t>
            </a:r>
          </a:p>
        </p:txBody>
      </p:sp>
      <p:sp>
        <p:nvSpPr>
          <p:cNvPr id="60419" name="4 Alt Başlık">
            <a:extLst>
              <a:ext uri="{FF2B5EF4-FFF2-40B4-BE49-F238E27FC236}">
                <a16:creationId xmlns:a16="http://schemas.microsoft.com/office/drawing/2014/main" id="{84A47B17-2112-4F8A-B6AE-35727A838F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664ECFCC-C10A-4316-AC82-EFE9CAE0BE1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l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6C79075-614F-439D-8940-2F9944E8B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o 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A55265BE-9399-42E8-BBB8-D25F432D8E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7171" name="Rectangle 4">
            <a:extLst>
              <a:ext uri="{FF2B5EF4-FFF2-40B4-BE49-F238E27FC236}">
                <a16:creationId xmlns:a16="http://schemas.microsoft.com/office/drawing/2014/main" id="{7460BB65-7774-4D0E-BFDA-22A28585F0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ADC47A62-9AE0-4B91-90E2-3E1C85F9097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695DC36-C03A-4E55-9F7A-5E1629C2A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o    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8E39F649-547A-4598-BA1D-6CBAC3B26D4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200400" y="1219200"/>
            <a:ext cx="18288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n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F1D2B0E-873F-4744-8A31-7FEA3A494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o   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838B052B-B3DB-495A-9196-1C4A10E77A5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429000" y="1219200"/>
            <a:ext cx="16764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n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46108D11-878A-4829-9411-8F7BE40A2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o   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64AF4C2D-0A46-4B03-878C-CC4979D6A85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28800" y="1219200"/>
            <a:ext cx="32766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3B0A9C6-58AA-4459-8A08-BEF1C9C73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76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latin typeface="ALFABET98" pitchFamily="2" charset="0"/>
              </a:rPr>
              <a:t>    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66EFAFDB-CD79-45A8-A94C-574C7A4489A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28800" y="1219200"/>
            <a:ext cx="32766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D546574-E9D2-4DF4-88B4-9D5EB201B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295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solidFill>
                  <a:srgbClr val="FF0000"/>
                </a:solidFill>
                <a:latin typeface="ALFABET98" pitchFamily="2" charset="0"/>
              </a:rPr>
              <a:t>l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92285826-9447-4D16-B019-15FEB5D3907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28800" y="1219200"/>
            <a:ext cx="32766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51B75374-F9B4-4E94-B4BA-6EF90E6AF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0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solidFill>
                  <a:srgbClr val="FF0000"/>
                </a:solidFill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22D3C6A0-AFBA-4FE1-B230-356786DBFFA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28800" y="1219200"/>
            <a:ext cx="3276600" cy="26670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tr-TR" altLang="en-US" sz="20000">
                <a:latin typeface="ALFABET98" pitchFamily="2" charset="0"/>
              </a:rPr>
              <a:t>ko   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5901560-3199-4EDD-AEBC-6E61679347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219200"/>
            <a:ext cx="160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tr-TR" sz="20000" kern="0" dirty="0">
                <a:solidFill>
                  <a:srgbClr val="FF0000"/>
                </a:solidFill>
                <a:latin typeface="ALFABET98" pitchFamily="2" charset="0"/>
              </a:rPr>
              <a:t>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Başlık">
            <a:extLst>
              <a:ext uri="{FF2B5EF4-FFF2-40B4-BE49-F238E27FC236}">
                <a16:creationId xmlns:a16="http://schemas.microsoft.com/office/drawing/2014/main" id="{8ADFED28-1F67-4045-BC04-34981B011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2 İçerik Yer Tutucusu">
            <a:extLst>
              <a:ext uri="{FF2B5EF4-FFF2-40B4-BE49-F238E27FC236}">
                <a16:creationId xmlns:a16="http://schemas.microsoft.com/office/drawing/2014/main" id="{ECBD04F2-6D4B-418D-A070-12172B4FA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tr-TR" dirty="0" err="1">
                <a:solidFill>
                  <a:schemeClr val="accent3"/>
                </a:solidFill>
              </a:rPr>
              <a:t>ünalk</a:t>
            </a:r>
            <a:endParaRPr lang="tr-TR" dirty="0">
              <a:solidFill>
                <a:schemeClr val="accent3"/>
              </a:solidFill>
            </a:endParaRPr>
          </a:p>
        </p:txBody>
      </p:sp>
      <p:pic>
        <p:nvPicPr>
          <p:cNvPr id="69636" name="Picture 2" descr="C:\Users\Standart\Desktop\logobüyük.jpg">
            <a:extLst>
              <a:ext uri="{FF2B5EF4-FFF2-40B4-BE49-F238E27FC236}">
                <a16:creationId xmlns:a16="http://schemas.microsoft.com/office/drawing/2014/main" id="{7EBC792E-4286-4CEC-88A9-9DA204674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"/>
            <a:ext cx="5481638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70D108A-A2EC-4F81-85BF-E11C48BE25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346EB3E-3906-4398-94EF-D995FF0BE8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414A301A-EAC4-4048-B75D-77E5EA2F28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ACF4C652-43AF-4AA8-9E1E-935534737E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k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E6FBB75C-DA6F-469B-9C4E-38FA34CA75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latin typeface="Eğitimhane El Yazısı Fontu" pitchFamily="2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ED31BB5-4FDA-422D-90C3-98E26901CA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tr-TR" altLang="en-US" sz="25000">
                <a:latin typeface="ALFABET98" pitchFamily="2" charset="0"/>
              </a:rPr>
              <a:t>İ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412</Words>
  <Application>Microsoft Office PowerPoint</Application>
  <PresentationFormat>Ekran Gösterisi (4:3)</PresentationFormat>
  <Paragraphs>159</Paragraphs>
  <Slides>67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67</vt:i4>
      </vt:variant>
    </vt:vector>
  </HeadingPairs>
  <TitlesOfParts>
    <vt:vector size="68" baseType="lpstr">
      <vt:lpstr>Varsayılan Tasarım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OK</vt:lpstr>
      <vt:lpstr>PowerPoint Sunusu</vt:lpstr>
      <vt:lpstr>On</vt:lpstr>
      <vt:lpstr>PowerPoint Sunusu</vt:lpstr>
      <vt:lpstr>Ona</vt:lpstr>
      <vt:lpstr>ONA</vt:lpstr>
      <vt:lpstr>PowerPoint Sunusu</vt:lpstr>
      <vt:lpstr>OL</vt:lpstr>
      <vt:lpstr>PowerPoint Sunusu</vt:lpstr>
      <vt:lpstr>NE OLA</vt:lpstr>
      <vt:lpstr>PowerPoint Sunusu</vt:lpstr>
      <vt:lpstr>ALO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ÜNAL</dc:creator>
  <cp:lastModifiedBy>Hasan Ayık</cp:lastModifiedBy>
  <cp:revision>24</cp:revision>
  <cp:lastPrinted>1601-01-01T00:00:00Z</cp:lastPrinted>
  <dcterms:created xsi:type="dcterms:W3CDTF">1601-01-01T00:00:00Z</dcterms:created>
  <dcterms:modified xsi:type="dcterms:W3CDTF">2020-12-02T20:13:25Z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