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2"/>
  </p:notesMasterIdLst>
  <p:sldIdLst>
    <p:sldId id="256" r:id="rId2"/>
    <p:sldId id="456" r:id="rId3"/>
    <p:sldId id="257" r:id="rId4"/>
    <p:sldId id="332" r:id="rId5"/>
    <p:sldId id="419" r:id="rId6"/>
    <p:sldId id="420" r:id="rId7"/>
    <p:sldId id="421" r:id="rId8"/>
    <p:sldId id="422" r:id="rId9"/>
    <p:sldId id="423" r:id="rId10"/>
    <p:sldId id="424" r:id="rId11"/>
    <p:sldId id="425" r:id="rId12"/>
    <p:sldId id="426" r:id="rId13"/>
    <p:sldId id="427" r:id="rId14"/>
    <p:sldId id="428" r:id="rId15"/>
    <p:sldId id="429" r:id="rId16"/>
    <p:sldId id="430" r:id="rId17"/>
    <p:sldId id="431" r:id="rId18"/>
    <p:sldId id="432" r:id="rId19"/>
    <p:sldId id="433" r:id="rId20"/>
    <p:sldId id="375" r:id="rId21"/>
    <p:sldId id="302" r:id="rId22"/>
    <p:sldId id="378" r:id="rId23"/>
    <p:sldId id="434" r:id="rId24"/>
    <p:sldId id="435" r:id="rId25"/>
    <p:sldId id="436" r:id="rId26"/>
    <p:sldId id="437" r:id="rId27"/>
    <p:sldId id="438" r:id="rId28"/>
    <p:sldId id="439" r:id="rId29"/>
    <p:sldId id="451" r:id="rId30"/>
    <p:sldId id="452" r:id="rId31"/>
    <p:sldId id="454" r:id="rId32"/>
    <p:sldId id="458" r:id="rId33"/>
    <p:sldId id="457" r:id="rId34"/>
    <p:sldId id="459" r:id="rId35"/>
    <p:sldId id="460" r:id="rId36"/>
    <p:sldId id="415" r:id="rId37"/>
    <p:sldId id="453" r:id="rId38"/>
    <p:sldId id="461" r:id="rId39"/>
    <p:sldId id="376" r:id="rId40"/>
    <p:sldId id="455" r:id="rId4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253" y="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2F2CB-0EC5-44B2-808C-CA127C0BDE11}" type="datetimeFigureOut">
              <a:rPr lang="tr-TR" smtClean="0"/>
              <a:t>24.12.2020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C4E2A8-D7E6-4DE5-AC5A-9E49BCA6F81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36456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mtClean="0"/>
              <a:t>www.egitimhane.com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4E2A8-D7E6-4DE5-AC5A-9E49BCA6F81B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50356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Başlık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cxnSp>
        <p:nvCxnSpPr>
          <p:cNvPr id="8" name="7 Düz Bağlayıcı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Düz Bağlayıcı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Oval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24.12.2020</a:t>
            </a:fld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24.12.2020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24.12.2020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İçerik Yer Tutucusu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24.12.2020</a:t>
            </a:fld>
            <a:endParaRPr lang="tr-TR"/>
          </a:p>
        </p:txBody>
      </p:sp>
      <p:sp>
        <p:nvSpPr>
          <p:cNvPr id="15" name="14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6" name="15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7" name="16 Başlık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24.12.2020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7" name="6 Düz Bağlayıcı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24.12.2020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24.12.2020</a:t>
            </a:fld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2" name="31 İçerik Yer Tutucusu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4" name="33 İçerik Yer Tutucusu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2" name="11 Metin Yer Tutucusu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cxnSp>
        <p:nvCxnSpPr>
          <p:cNvPr id="10" name="9 Düz Bağlayıcı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Düz Bağlayıcı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24.12.2020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24.12.2020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İçerik Yer Tutucusu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31" name="30 Başlık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24.12.2020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45F53-E33C-4733-B46E-B6229D83E864}" type="datetimeFigureOut">
              <a:rPr lang="tr-TR" smtClean="0"/>
              <a:pPr/>
              <a:t>24.12.2020</a:t>
            </a:fld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etin Yer Tutucusu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24" name="23 Veri Yer Tutucusu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7945F53-E33C-4733-B46E-B6229D83E864}" type="datetimeFigureOut">
              <a:rPr lang="tr-TR" smtClean="0"/>
              <a:pPr/>
              <a:t>24.12.2020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22" name="21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103A58-44CA-40A3-9FA5-E1D9E77B1004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5" name="4 Başlık Yer Tutucusu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</p:spPr>
        <p:txBody>
          <a:bodyPr>
            <a:normAutofit/>
          </a:bodyPr>
          <a:lstStyle/>
          <a:p>
            <a:pPr algn="ctr"/>
            <a:r>
              <a:rPr lang="tr-TR" sz="4800" dirty="0" smtClean="0">
                <a:latin typeface="TTKB Dik Temel Abece" pitchFamily="2" charset="-94"/>
              </a:rPr>
              <a:t>“s, S” SESİ </a:t>
            </a:r>
          </a:p>
          <a:p>
            <a:pPr algn="ctr"/>
            <a:r>
              <a:rPr lang="tr-TR" sz="4800" dirty="0" smtClean="0">
                <a:latin typeface="TTKB Dik Temel Abece" pitchFamily="2" charset="-94"/>
              </a:rPr>
              <a:t>HECE , KELİME VE CÜMLELER</a:t>
            </a:r>
            <a:endParaRPr lang="tr-TR" sz="4800" dirty="0">
              <a:latin typeface="TTKB Dik Temel Abece" pitchFamily="2" charset="-94"/>
            </a:endParaRPr>
          </a:p>
        </p:txBody>
      </p:sp>
      <p:sp>
        <p:nvSpPr>
          <p:cNvPr id="2" name="Metin kutusu 1"/>
          <p:cNvSpPr txBox="1"/>
          <p:nvPr/>
        </p:nvSpPr>
        <p:spPr>
          <a:xfrm>
            <a:off x="5652120" y="76470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hlinkClick r:id="rId3"/>
              </a:rPr>
              <a:t>www.egitimhane.com</a:t>
            </a:r>
            <a:r>
              <a:rPr lang="tr-TR" dirty="0" smtClean="0"/>
              <a:t> </a:t>
            </a:r>
            <a:endParaRPr lang="tr-T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s-es-ıs-is-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os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ös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-us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u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us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s-es-ıs-is-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os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ös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-us-üs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ü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üs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se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se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-sı-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ı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se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-sı-si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si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i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se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-sı-si-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so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so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o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se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-sı-si-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so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sö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se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-sı-si-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so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sö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-su-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su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u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se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-sı-si-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so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sö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-su-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sü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sü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ü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5-Nokta Yıldız"/>
          <p:cNvSpPr/>
          <p:nvPr/>
        </p:nvSpPr>
        <p:spPr>
          <a:xfrm>
            <a:off x="214282" y="428604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e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5" name="4 5-Nokta Yıldız"/>
          <p:cNvSpPr/>
          <p:nvPr/>
        </p:nvSpPr>
        <p:spPr>
          <a:xfrm>
            <a:off x="5643570" y="2000240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u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6" name="5 5-Nokta Yıldız"/>
          <p:cNvSpPr/>
          <p:nvPr/>
        </p:nvSpPr>
        <p:spPr>
          <a:xfrm>
            <a:off x="2071670" y="3714752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y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7" name="6 5-Nokta Yıldız"/>
          <p:cNvSpPr/>
          <p:nvPr/>
        </p:nvSpPr>
        <p:spPr>
          <a:xfrm>
            <a:off x="2071670" y="428604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l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8" name="7 5-Nokta Yıldız"/>
          <p:cNvSpPr/>
          <p:nvPr/>
        </p:nvSpPr>
        <p:spPr>
          <a:xfrm>
            <a:off x="3857620" y="428604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a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9" name="8 5-Nokta Yıldız"/>
          <p:cNvSpPr/>
          <p:nvPr/>
        </p:nvSpPr>
        <p:spPr>
          <a:xfrm>
            <a:off x="5643570" y="500042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k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10" name="9 5-Nokta Yıldız"/>
          <p:cNvSpPr/>
          <p:nvPr/>
        </p:nvSpPr>
        <p:spPr>
          <a:xfrm>
            <a:off x="7358050" y="500042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i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12" name="11 5-Nokta Yıldız"/>
          <p:cNvSpPr/>
          <p:nvPr/>
        </p:nvSpPr>
        <p:spPr>
          <a:xfrm>
            <a:off x="3857620" y="2143116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m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15" name="14 5-Nokta Yıldız"/>
          <p:cNvSpPr/>
          <p:nvPr/>
        </p:nvSpPr>
        <p:spPr>
          <a:xfrm>
            <a:off x="214282" y="2143116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n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16" name="15 5-Nokta Yıldız"/>
          <p:cNvSpPr/>
          <p:nvPr/>
        </p:nvSpPr>
        <p:spPr>
          <a:xfrm>
            <a:off x="7358050" y="2071678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t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17" name="16 5-Nokta Yıldız"/>
          <p:cNvSpPr/>
          <p:nvPr/>
        </p:nvSpPr>
        <p:spPr>
          <a:xfrm>
            <a:off x="214282" y="3714752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ü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18" name="17 5-Nokta Yıldız"/>
          <p:cNvSpPr/>
          <p:nvPr/>
        </p:nvSpPr>
        <p:spPr>
          <a:xfrm>
            <a:off x="2000232" y="2143116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o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19" name="18 5-Nokta Yıldız"/>
          <p:cNvSpPr/>
          <p:nvPr/>
        </p:nvSpPr>
        <p:spPr>
          <a:xfrm>
            <a:off x="3857620" y="3714752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ö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20" name="19 5-Nokta Yıldız"/>
          <p:cNvSpPr/>
          <p:nvPr/>
        </p:nvSpPr>
        <p:spPr>
          <a:xfrm>
            <a:off x="5786446" y="3714752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r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21" name="20 5-Nokta Yıldız"/>
          <p:cNvSpPr/>
          <p:nvPr/>
        </p:nvSpPr>
        <p:spPr>
          <a:xfrm>
            <a:off x="7500958" y="3714752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ı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22" name="21 5-Nokta Yıldız"/>
          <p:cNvSpPr/>
          <p:nvPr/>
        </p:nvSpPr>
        <p:spPr>
          <a:xfrm>
            <a:off x="1214414" y="5000636"/>
            <a:ext cx="1785950" cy="15716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d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  <p:sp>
        <p:nvSpPr>
          <p:cNvPr id="23" name="22 5-Nokta Yıldız"/>
          <p:cNvSpPr/>
          <p:nvPr/>
        </p:nvSpPr>
        <p:spPr>
          <a:xfrm>
            <a:off x="3000364" y="5000636"/>
            <a:ext cx="1785950" cy="1571636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4400" b="1" dirty="0" smtClean="0">
                <a:solidFill>
                  <a:schemeClr val="bg1"/>
                </a:solidFill>
                <a:latin typeface="TTKB Dik Temel Abece" pitchFamily="2" charset="-94"/>
              </a:rPr>
              <a:t>s</a:t>
            </a:r>
            <a:endParaRPr lang="tr-TR" sz="4400" b="1" dirty="0">
              <a:solidFill>
                <a:schemeClr val="bg1"/>
              </a:solidFill>
              <a:latin typeface="TTKB Dik Temel Abece" pitchFamily="2" charset="-9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10 Düz Bağlayıcı"/>
          <p:cNvCxnSpPr/>
          <p:nvPr/>
        </p:nvCxnSpPr>
        <p:spPr>
          <a:xfrm>
            <a:off x="214282" y="3500438"/>
            <a:ext cx="8715436" cy="158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20 Kalp"/>
          <p:cNvSpPr/>
          <p:nvPr/>
        </p:nvSpPr>
        <p:spPr>
          <a:xfrm>
            <a:off x="6643702" y="4000504"/>
            <a:ext cx="1571636" cy="1214446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su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23" name="22 Kalp"/>
          <p:cNvSpPr/>
          <p:nvPr/>
        </p:nvSpPr>
        <p:spPr>
          <a:xfrm>
            <a:off x="4286248" y="3929066"/>
            <a:ext cx="1785950" cy="1214446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so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25" name="24 Kalp"/>
          <p:cNvSpPr/>
          <p:nvPr/>
        </p:nvSpPr>
        <p:spPr>
          <a:xfrm>
            <a:off x="5500694" y="5429264"/>
            <a:ext cx="1571636" cy="1214446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27" name="26 Kalp"/>
          <p:cNvSpPr/>
          <p:nvPr/>
        </p:nvSpPr>
        <p:spPr>
          <a:xfrm>
            <a:off x="7572364" y="5357826"/>
            <a:ext cx="1571636" cy="1214446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sü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2" name="31 Kalp"/>
          <p:cNvSpPr/>
          <p:nvPr/>
        </p:nvSpPr>
        <p:spPr>
          <a:xfrm>
            <a:off x="6572264" y="642918"/>
            <a:ext cx="1571636" cy="1214446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us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3" name="32 Kalp"/>
          <p:cNvSpPr/>
          <p:nvPr/>
        </p:nvSpPr>
        <p:spPr>
          <a:xfrm>
            <a:off x="4214810" y="642918"/>
            <a:ext cx="1785950" cy="1214446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os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5429256" y="1928802"/>
            <a:ext cx="1571636" cy="1214446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ös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35" name="34 Düz Bağlayıcı"/>
          <p:cNvCxnSpPr/>
          <p:nvPr/>
        </p:nvCxnSpPr>
        <p:spPr>
          <a:xfrm>
            <a:off x="214282" y="3429000"/>
            <a:ext cx="8715436" cy="158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7572364" y="1928802"/>
            <a:ext cx="1571636" cy="1214446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üs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1071538" y="5143512"/>
            <a:ext cx="1571636" cy="1214446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8" name="37 Kalp"/>
          <p:cNvSpPr/>
          <p:nvPr/>
        </p:nvSpPr>
        <p:spPr>
          <a:xfrm>
            <a:off x="142844" y="3786190"/>
            <a:ext cx="1571636" cy="1214446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9" name="38 Kalp"/>
          <p:cNvSpPr/>
          <p:nvPr/>
        </p:nvSpPr>
        <p:spPr>
          <a:xfrm>
            <a:off x="2214546" y="3714752"/>
            <a:ext cx="1571636" cy="1214446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40" name="39 Kalp"/>
          <p:cNvSpPr/>
          <p:nvPr/>
        </p:nvSpPr>
        <p:spPr>
          <a:xfrm>
            <a:off x="3214678" y="5143512"/>
            <a:ext cx="1571636" cy="1214446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si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41" name="40 Kalp"/>
          <p:cNvSpPr/>
          <p:nvPr/>
        </p:nvSpPr>
        <p:spPr>
          <a:xfrm>
            <a:off x="928662" y="2000240"/>
            <a:ext cx="1571636" cy="1214446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42" name="41 Kalp"/>
          <p:cNvSpPr/>
          <p:nvPr/>
        </p:nvSpPr>
        <p:spPr>
          <a:xfrm>
            <a:off x="0" y="642918"/>
            <a:ext cx="1571636" cy="1214446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43" name="42 Kalp"/>
          <p:cNvSpPr/>
          <p:nvPr/>
        </p:nvSpPr>
        <p:spPr>
          <a:xfrm>
            <a:off x="2071670" y="571480"/>
            <a:ext cx="1571636" cy="1214446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ıs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44" name="43 Kalp"/>
          <p:cNvSpPr/>
          <p:nvPr/>
        </p:nvSpPr>
        <p:spPr>
          <a:xfrm>
            <a:off x="3143240" y="2000240"/>
            <a:ext cx="1571636" cy="1214446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is</a:t>
            </a:r>
            <a:endParaRPr lang="tr-TR" sz="60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5" grpId="0" animBg="1"/>
      <p:bldP spid="27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  <a:solidFill>
            <a:srgbClr val="FF0000"/>
          </a:solidFill>
        </p:spPr>
        <p:txBody>
          <a:bodyPr>
            <a:noAutofit/>
          </a:bodyPr>
          <a:lstStyle/>
          <a:p>
            <a:pPr algn="ctr"/>
            <a:r>
              <a:rPr lang="tr-TR" sz="11500" dirty="0" smtClean="0">
                <a:latin typeface="TTKB Dik Temel Abece" pitchFamily="2" charset="-94"/>
              </a:rPr>
              <a:t>KELİMELER</a:t>
            </a:r>
            <a:endParaRPr lang="tr-TR" sz="115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785786" y="857232"/>
            <a:ext cx="1500198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8" name="Group 26"/>
          <p:cNvGrpSpPr>
            <a:grpSpLocks/>
          </p:cNvGrpSpPr>
          <p:nvPr/>
        </p:nvGrpSpPr>
        <p:grpSpPr bwMode="auto">
          <a:xfrm>
            <a:off x="2571736" y="857232"/>
            <a:ext cx="1500198" cy="857256"/>
            <a:chOff x="1080" y="2622"/>
            <a:chExt cx="10425" cy="737"/>
          </a:xfrm>
        </p:grpSpPr>
        <p:grpSp>
          <p:nvGrpSpPr>
            <p:cNvPr id="39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42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43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40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41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44" name="Group 26"/>
          <p:cNvGrpSpPr>
            <a:grpSpLocks/>
          </p:cNvGrpSpPr>
          <p:nvPr/>
        </p:nvGrpSpPr>
        <p:grpSpPr bwMode="auto">
          <a:xfrm>
            <a:off x="4714876" y="857232"/>
            <a:ext cx="1500198" cy="857256"/>
            <a:chOff x="1080" y="2622"/>
            <a:chExt cx="10425" cy="737"/>
          </a:xfrm>
        </p:grpSpPr>
        <p:grpSp>
          <p:nvGrpSpPr>
            <p:cNvPr id="45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50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51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48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49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52" name="Group 26"/>
          <p:cNvGrpSpPr>
            <a:grpSpLocks/>
          </p:cNvGrpSpPr>
          <p:nvPr/>
        </p:nvGrpSpPr>
        <p:grpSpPr bwMode="auto">
          <a:xfrm>
            <a:off x="6786578" y="928670"/>
            <a:ext cx="1500198" cy="857256"/>
            <a:chOff x="1080" y="2622"/>
            <a:chExt cx="10425" cy="737"/>
          </a:xfrm>
        </p:grpSpPr>
        <p:grpSp>
          <p:nvGrpSpPr>
            <p:cNvPr id="5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5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5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5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5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58" name="Group 26"/>
          <p:cNvGrpSpPr>
            <a:grpSpLocks/>
          </p:cNvGrpSpPr>
          <p:nvPr/>
        </p:nvGrpSpPr>
        <p:grpSpPr bwMode="auto">
          <a:xfrm>
            <a:off x="714348" y="2214554"/>
            <a:ext cx="1500198" cy="857256"/>
            <a:chOff x="1080" y="2622"/>
            <a:chExt cx="10425" cy="737"/>
          </a:xfrm>
        </p:grpSpPr>
        <p:grpSp>
          <p:nvGrpSpPr>
            <p:cNvPr id="59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62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63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60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61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64" name="Group 26"/>
          <p:cNvGrpSpPr>
            <a:grpSpLocks/>
          </p:cNvGrpSpPr>
          <p:nvPr/>
        </p:nvGrpSpPr>
        <p:grpSpPr bwMode="auto">
          <a:xfrm>
            <a:off x="2643174" y="2214554"/>
            <a:ext cx="1500198" cy="857256"/>
            <a:chOff x="1080" y="2622"/>
            <a:chExt cx="10425" cy="737"/>
          </a:xfrm>
        </p:grpSpPr>
        <p:grpSp>
          <p:nvGrpSpPr>
            <p:cNvPr id="65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68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69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66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67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70" name="Group 26"/>
          <p:cNvGrpSpPr>
            <a:grpSpLocks/>
          </p:cNvGrpSpPr>
          <p:nvPr/>
        </p:nvGrpSpPr>
        <p:grpSpPr bwMode="auto">
          <a:xfrm>
            <a:off x="642910" y="5000636"/>
            <a:ext cx="1500198" cy="857256"/>
            <a:chOff x="1080" y="2622"/>
            <a:chExt cx="10425" cy="737"/>
          </a:xfrm>
        </p:grpSpPr>
        <p:grpSp>
          <p:nvGrpSpPr>
            <p:cNvPr id="71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74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75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72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73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76" name="Group 26"/>
          <p:cNvGrpSpPr>
            <a:grpSpLocks/>
          </p:cNvGrpSpPr>
          <p:nvPr/>
        </p:nvGrpSpPr>
        <p:grpSpPr bwMode="auto">
          <a:xfrm>
            <a:off x="6858016" y="5072074"/>
            <a:ext cx="1500198" cy="857256"/>
            <a:chOff x="1080" y="2622"/>
            <a:chExt cx="10425" cy="737"/>
          </a:xfrm>
        </p:grpSpPr>
        <p:grpSp>
          <p:nvGrpSpPr>
            <p:cNvPr id="77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80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81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78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79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82" name="Group 26"/>
          <p:cNvGrpSpPr>
            <a:grpSpLocks/>
          </p:cNvGrpSpPr>
          <p:nvPr/>
        </p:nvGrpSpPr>
        <p:grpSpPr bwMode="auto">
          <a:xfrm>
            <a:off x="642910" y="3714752"/>
            <a:ext cx="1500198" cy="857256"/>
            <a:chOff x="1080" y="2622"/>
            <a:chExt cx="10425" cy="737"/>
          </a:xfrm>
        </p:grpSpPr>
        <p:grpSp>
          <p:nvGrpSpPr>
            <p:cNvPr id="8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91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92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8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90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93" name="Group 26"/>
          <p:cNvGrpSpPr>
            <a:grpSpLocks/>
          </p:cNvGrpSpPr>
          <p:nvPr/>
        </p:nvGrpSpPr>
        <p:grpSpPr bwMode="auto">
          <a:xfrm>
            <a:off x="2714612" y="3714752"/>
            <a:ext cx="1500198" cy="857256"/>
            <a:chOff x="1080" y="2622"/>
            <a:chExt cx="10425" cy="737"/>
          </a:xfrm>
        </p:grpSpPr>
        <p:grpSp>
          <p:nvGrpSpPr>
            <p:cNvPr id="94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97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98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95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96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99" name="Group 26"/>
          <p:cNvGrpSpPr>
            <a:grpSpLocks/>
          </p:cNvGrpSpPr>
          <p:nvPr/>
        </p:nvGrpSpPr>
        <p:grpSpPr bwMode="auto">
          <a:xfrm>
            <a:off x="4857752" y="3786190"/>
            <a:ext cx="1500198" cy="857256"/>
            <a:chOff x="1080" y="2622"/>
            <a:chExt cx="10425" cy="737"/>
          </a:xfrm>
        </p:grpSpPr>
        <p:grpSp>
          <p:nvGrpSpPr>
            <p:cNvPr id="100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04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05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01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03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106" name="Group 26"/>
          <p:cNvGrpSpPr>
            <a:grpSpLocks/>
          </p:cNvGrpSpPr>
          <p:nvPr/>
        </p:nvGrpSpPr>
        <p:grpSpPr bwMode="auto">
          <a:xfrm>
            <a:off x="6786578" y="3786190"/>
            <a:ext cx="1500198" cy="857256"/>
            <a:chOff x="1080" y="2622"/>
            <a:chExt cx="10425" cy="737"/>
          </a:xfrm>
        </p:grpSpPr>
        <p:grpSp>
          <p:nvGrpSpPr>
            <p:cNvPr id="107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11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12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09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10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113" name="Group 26"/>
          <p:cNvGrpSpPr>
            <a:grpSpLocks/>
          </p:cNvGrpSpPr>
          <p:nvPr/>
        </p:nvGrpSpPr>
        <p:grpSpPr bwMode="auto">
          <a:xfrm>
            <a:off x="4786314" y="2285992"/>
            <a:ext cx="1500198" cy="857256"/>
            <a:chOff x="1080" y="2622"/>
            <a:chExt cx="10425" cy="737"/>
          </a:xfrm>
        </p:grpSpPr>
        <p:grpSp>
          <p:nvGrpSpPr>
            <p:cNvPr id="115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18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19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16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17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121" name="Group 26"/>
          <p:cNvGrpSpPr>
            <a:grpSpLocks/>
          </p:cNvGrpSpPr>
          <p:nvPr/>
        </p:nvGrpSpPr>
        <p:grpSpPr bwMode="auto">
          <a:xfrm>
            <a:off x="6786578" y="2357430"/>
            <a:ext cx="1500198" cy="857256"/>
            <a:chOff x="1080" y="2622"/>
            <a:chExt cx="10425" cy="737"/>
          </a:xfrm>
        </p:grpSpPr>
        <p:grpSp>
          <p:nvGrpSpPr>
            <p:cNvPr id="122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25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2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23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24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128" name="Group 26"/>
          <p:cNvGrpSpPr>
            <a:grpSpLocks/>
          </p:cNvGrpSpPr>
          <p:nvPr/>
        </p:nvGrpSpPr>
        <p:grpSpPr bwMode="auto">
          <a:xfrm>
            <a:off x="2714612" y="5000636"/>
            <a:ext cx="1500198" cy="857256"/>
            <a:chOff x="1080" y="2622"/>
            <a:chExt cx="10425" cy="737"/>
          </a:xfrm>
        </p:grpSpPr>
        <p:grpSp>
          <p:nvGrpSpPr>
            <p:cNvPr id="129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32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33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30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31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36" name="Rectangle 81"/>
          <p:cNvSpPr>
            <a:spLocks noChangeArrowheads="1"/>
          </p:cNvSpPr>
          <p:nvPr/>
        </p:nvSpPr>
        <p:spPr bwMode="auto">
          <a:xfrm>
            <a:off x="4572000" y="3643314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sat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Rectangle 81"/>
          <p:cNvSpPr>
            <a:spLocks noChangeArrowheads="1"/>
          </p:cNvSpPr>
          <p:nvPr/>
        </p:nvSpPr>
        <p:spPr bwMode="auto">
          <a:xfrm>
            <a:off x="6572264" y="3643314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sim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Rectangle 81"/>
          <p:cNvSpPr>
            <a:spLocks noChangeArrowheads="1"/>
          </p:cNvSpPr>
          <p:nvPr/>
        </p:nvSpPr>
        <p:spPr bwMode="auto">
          <a:xfrm>
            <a:off x="571472" y="2071678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sol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Rectangle 81"/>
          <p:cNvSpPr>
            <a:spLocks noChangeArrowheads="1"/>
          </p:cNvSpPr>
          <p:nvPr/>
        </p:nvSpPr>
        <p:spPr bwMode="auto">
          <a:xfrm>
            <a:off x="2357422" y="2071678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süs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Rectangle 81"/>
          <p:cNvSpPr>
            <a:spLocks noChangeArrowheads="1"/>
          </p:cNvSpPr>
          <p:nvPr/>
        </p:nvSpPr>
        <p:spPr bwMode="auto">
          <a:xfrm>
            <a:off x="4572000" y="2143116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kes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8" name="Rectangle 81"/>
          <p:cNvSpPr>
            <a:spLocks noChangeArrowheads="1"/>
          </p:cNvSpPr>
          <p:nvPr/>
        </p:nvSpPr>
        <p:spPr bwMode="auto">
          <a:xfrm>
            <a:off x="6572264" y="2214554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yas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Rectangle 81"/>
          <p:cNvSpPr>
            <a:spLocks noChangeArrowheads="1"/>
          </p:cNvSpPr>
          <p:nvPr/>
        </p:nvSpPr>
        <p:spPr bwMode="auto">
          <a:xfrm>
            <a:off x="6572264" y="785794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sus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0" name="Rectangle 81"/>
          <p:cNvSpPr>
            <a:spLocks noChangeArrowheads="1"/>
          </p:cNvSpPr>
          <p:nvPr/>
        </p:nvSpPr>
        <p:spPr bwMode="auto">
          <a:xfrm>
            <a:off x="4429124" y="714356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sis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1" name="Rectangle 81"/>
          <p:cNvSpPr>
            <a:spLocks noChangeArrowheads="1"/>
          </p:cNvSpPr>
          <p:nvPr/>
        </p:nvSpPr>
        <p:spPr bwMode="auto">
          <a:xfrm>
            <a:off x="2357422" y="714356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ses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2" name="Rectangle 81"/>
          <p:cNvSpPr>
            <a:spLocks noChangeArrowheads="1"/>
          </p:cNvSpPr>
          <p:nvPr/>
        </p:nvSpPr>
        <p:spPr bwMode="auto">
          <a:xfrm>
            <a:off x="6643702" y="4929198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ters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" name="Rectangle 81"/>
          <p:cNvSpPr>
            <a:spLocks noChangeArrowheads="1"/>
          </p:cNvSpPr>
          <p:nvPr/>
        </p:nvSpPr>
        <p:spPr bwMode="auto">
          <a:xfrm>
            <a:off x="2500298" y="4857760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dirty="0" smtClean="0">
                <a:solidFill>
                  <a:srgbClr val="00B0F0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sor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Rectangle 81"/>
          <p:cNvSpPr>
            <a:spLocks noChangeArrowheads="1"/>
          </p:cNvSpPr>
          <p:nvPr/>
        </p:nvSpPr>
        <p:spPr bwMode="auto">
          <a:xfrm>
            <a:off x="428596" y="4857760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say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Rectangle 81"/>
          <p:cNvSpPr>
            <a:spLocks noChangeArrowheads="1"/>
          </p:cNvSpPr>
          <p:nvPr/>
        </p:nvSpPr>
        <p:spPr bwMode="auto">
          <a:xfrm>
            <a:off x="428596" y="3571876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süt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Rectangle 81"/>
          <p:cNvSpPr>
            <a:spLocks noChangeArrowheads="1"/>
          </p:cNvSpPr>
          <p:nvPr/>
        </p:nvSpPr>
        <p:spPr bwMode="auto">
          <a:xfrm>
            <a:off x="2428860" y="3571876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tas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8" name="Group 26"/>
          <p:cNvGrpSpPr>
            <a:grpSpLocks/>
          </p:cNvGrpSpPr>
          <p:nvPr/>
        </p:nvGrpSpPr>
        <p:grpSpPr bwMode="auto">
          <a:xfrm>
            <a:off x="4857752" y="5072074"/>
            <a:ext cx="1500198" cy="857256"/>
            <a:chOff x="1080" y="2622"/>
            <a:chExt cx="10425" cy="737"/>
          </a:xfrm>
        </p:grpSpPr>
        <p:grpSp>
          <p:nvGrpSpPr>
            <p:cNvPr id="159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62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63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60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61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57" name="Rectangle 81"/>
          <p:cNvSpPr>
            <a:spLocks noChangeArrowheads="1"/>
          </p:cNvSpPr>
          <p:nvPr/>
        </p:nvSpPr>
        <p:spPr bwMode="auto">
          <a:xfrm>
            <a:off x="4643438" y="4929198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sert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571472" y="714356"/>
            <a:ext cx="20002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asa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54" grpId="0"/>
      <p:bldP spid="155" grpId="0"/>
      <p:bldP spid="156" grpId="0"/>
      <p:bldP spid="157" grpId="0"/>
      <p:bldP spid="14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5923" t="41016" r="71998" b="37500"/>
          <a:stretch>
            <a:fillRect/>
          </a:stretch>
        </p:blipFill>
        <p:spPr bwMode="auto">
          <a:xfrm>
            <a:off x="3643306" y="500042"/>
            <a:ext cx="178595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makas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makas   makas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ma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ma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kas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kas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t="47932" r="-2819"/>
          <a:stretch>
            <a:fillRect/>
          </a:stretch>
        </p:blipFill>
        <p:spPr bwMode="auto">
          <a:xfrm>
            <a:off x="3286116" y="428604"/>
            <a:ext cx="260509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yasa   yasa   yasa   yasa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ya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ya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sa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sa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357694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sarı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sarı  sarı  sarı  sarı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00076"/>
            <a:ext cx="1928826" cy="1643074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457464"/>
            <a:ext cx="3143272" cy="2000264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sa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rı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00076"/>
            <a:ext cx="1928826" cy="1643074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rı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43084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671646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37 Bulut"/>
          <p:cNvSpPr/>
          <p:nvPr/>
        </p:nvSpPr>
        <p:spPr>
          <a:xfrm>
            <a:off x="3643306" y="785794"/>
            <a:ext cx="1928826" cy="1571636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kasa   kasa   kasa   kasa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ka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ka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sa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sa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t="44275" r="2898"/>
          <a:stretch>
            <a:fillRect/>
          </a:stretch>
        </p:blipFill>
        <p:spPr bwMode="auto">
          <a:xfrm>
            <a:off x="3643306" y="571480"/>
            <a:ext cx="1914531" cy="1390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14282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Nisa   Nisa   Nisa   Nisa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ni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Ni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sa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sa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Sude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Sude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Sude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Sude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su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143272" cy="2000264"/>
          </a:xfrm>
          <a:prstGeom prst="hea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chemeClr val="tx1"/>
                </a:solidFill>
                <a:latin typeface="TTKB Dik Temel Abece" pitchFamily="2" charset="-94"/>
              </a:rPr>
              <a:t>Su</a:t>
            </a:r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de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de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Esra  Esra   Esra   Esra 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286148" cy="2000264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Es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ra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ra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</p:spPr>
        <p:txBody>
          <a:bodyPr>
            <a:noAutofit/>
          </a:bodyPr>
          <a:lstStyle/>
          <a:p>
            <a:pPr algn="ctr"/>
            <a:r>
              <a:rPr lang="tr-TR" sz="13800" dirty="0" smtClean="0">
                <a:latin typeface="TTKB Dik Temel Abece" pitchFamily="2" charset="-94"/>
              </a:rPr>
              <a:t>HECELER</a:t>
            </a:r>
            <a:endParaRPr lang="tr-TR" sz="138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sesli   sesli  sesli  sesli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ses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286148" cy="2000264"/>
          </a:xfrm>
          <a:prstGeom prst="hear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ses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li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li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simit   simit  simit  simit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si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286148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si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mit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mit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t="37395" r="5621"/>
          <a:stretch>
            <a:fillRect/>
          </a:stretch>
        </p:blipFill>
        <p:spPr bwMode="auto">
          <a:xfrm>
            <a:off x="3571868" y="428604"/>
            <a:ext cx="1988281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ıslak  ıslak  ıslak  ıslak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ıs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286148" cy="2000264"/>
          </a:xfrm>
          <a:prstGeom prst="hear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ıs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lak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lak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t="40625" r="1087"/>
          <a:stretch>
            <a:fillRect/>
          </a:stretch>
        </p:blipFill>
        <p:spPr bwMode="auto">
          <a:xfrm>
            <a:off x="3643305" y="571480"/>
            <a:ext cx="2007287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soru   soru  soru  soru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b="1" dirty="0" err="1" smtClean="0">
                <a:solidFill>
                  <a:schemeClr val="bg2"/>
                </a:solidFill>
                <a:latin typeface="TTKB Dik Temel Abece" pitchFamily="2" charset="-94"/>
              </a:rPr>
              <a:t>so</a:t>
            </a:r>
            <a:endParaRPr lang="tr-TR" sz="6000" b="1" dirty="0">
              <a:solidFill>
                <a:schemeClr val="bg2"/>
              </a:solidFill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286148" cy="2000264"/>
          </a:xfrm>
          <a:prstGeom prst="hear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b="1" dirty="0" smtClean="0">
                <a:solidFill>
                  <a:schemeClr val="bg1"/>
                </a:solidFill>
                <a:latin typeface="TTKB Dik Temel Abece" pitchFamily="2" charset="-94"/>
              </a:rPr>
              <a:t>so</a:t>
            </a:r>
            <a:r>
              <a:rPr lang="tr-TR" sz="6000" b="1" dirty="0" smtClean="0">
                <a:solidFill>
                  <a:srgbClr val="00B0F0"/>
                </a:solidFill>
                <a:latin typeface="TTKB Dik Temel Abece" pitchFamily="2" charset="-94"/>
              </a:rPr>
              <a:t>ru</a:t>
            </a:r>
            <a:endParaRPr lang="tr-TR" sz="6000" b="1" dirty="0">
              <a:solidFill>
                <a:srgbClr val="00B0F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00B0F0"/>
                </a:solidFill>
                <a:latin typeface="TTKB Dik Temel Abece" pitchFamily="2" charset="-94"/>
              </a:rPr>
              <a:t>ru</a:t>
            </a:r>
            <a:endParaRPr lang="tr-TR" sz="6000" dirty="0">
              <a:solidFill>
                <a:srgbClr val="00B0F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saat  saat  saat  saat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sa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286148" cy="2000264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sa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at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at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Suna  Suna  Suna  Suna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su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3000364" y="2500306"/>
            <a:ext cx="3286148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Su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na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2214578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na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cs typeface="Times New Roman" pitchFamily="18" charset="0"/>
              </a:rPr>
              <a:t> saklama  saklama  saklama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sak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714776" cy="2000264"/>
          </a:xfrm>
          <a:prstGeom prst="hear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sak</a:t>
            </a:r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la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ma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la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 rot="16200000" flipH="1">
            <a:off x="2178827" y="1893083"/>
            <a:ext cx="1285884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2143140" cy="1643074"/>
          </a:xfrm>
          <a:prstGeom prst="hear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ma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5400000">
            <a:off x="5286380" y="1714488"/>
            <a:ext cx="1285884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>
            <a:endCxn id="35" idx="0"/>
          </p:cNvCxnSpPr>
          <p:nvPr/>
        </p:nvCxnSpPr>
        <p:spPr>
          <a:xfrm rot="16200000" flipH="1">
            <a:off x="3965571" y="2465381"/>
            <a:ext cx="999338" cy="706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cs typeface="Times New Roman" pitchFamily="18" charset="0"/>
              </a:rPr>
              <a:t> süsleme  süsleme  süsleme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süs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643338" cy="2000264"/>
          </a:xfrm>
          <a:prstGeom prst="hear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süs</a:t>
            </a:r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le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me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002060"/>
                </a:solidFill>
                <a:latin typeface="TTKB Dik Temel Abece" pitchFamily="2" charset="-94"/>
              </a:rPr>
              <a:t>le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 rot="16200000" flipH="1">
            <a:off x="2178827" y="1893083"/>
            <a:ext cx="1285884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2143140" cy="1643074"/>
          </a:xfrm>
          <a:prstGeom prst="hear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FFFF00"/>
                </a:solidFill>
                <a:latin typeface="TTKB Dik Temel Abece" pitchFamily="2" charset="-94"/>
              </a:rPr>
              <a:t>me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5400000">
            <a:off x="5286380" y="1714488"/>
            <a:ext cx="1285884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>
            <a:endCxn id="35" idx="0"/>
          </p:cNvCxnSpPr>
          <p:nvPr/>
        </p:nvCxnSpPr>
        <p:spPr>
          <a:xfrm rot="16200000" flipH="1">
            <a:off x="3947711" y="2483240"/>
            <a:ext cx="999338" cy="349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cs typeface="Times New Roman" pitchFamily="18" charset="0"/>
              </a:rPr>
              <a:t> masaya  masaya  masaya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ma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643174" y="2500306"/>
            <a:ext cx="3643338" cy="2000264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chemeClr val="tx1"/>
                </a:solidFill>
                <a:latin typeface="TTKB Dik Temel Abece" pitchFamily="2" charset="-94"/>
              </a:rPr>
              <a:t>ma</a:t>
            </a:r>
            <a:r>
              <a:rPr lang="tr-TR" sz="6000" dirty="0" smtClean="0">
                <a:solidFill>
                  <a:srgbClr val="002060"/>
                </a:solidFill>
                <a:latin typeface="TTKB Dik Temel Abece" pitchFamily="2" charset="-94"/>
              </a:rPr>
              <a:t>sa</a:t>
            </a:r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ya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3357554" y="642918"/>
            <a:ext cx="2214578" cy="1643074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solidFill>
                  <a:srgbClr val="002060"/>
                </a:solidFill>
                <a:latin typeface="TTKB Dik Temel Abece" pitchFamily="2" charset="-94"/>
              </a:rPr>
              <a:t>sa</a:t>
            </a:r>
            <a:endParaRPr lang="tr-TR" sz="6000" dirty="0">
              <a:solidFill>
                <a:srgbClr val="002060"/>
              </a:solidFill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 rot="16200000" flipH="1">
            <a:off x="2178827" y="1893083"/>
            <a:ext cx="1285884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Kalp"/>
          <p:cNvSpPr/>
          <p:nvPr/>
        </p:nvSpPr>
        <p:spPr>
          <a:xfrm>
            <a:off x="6072198" y="571480"/>
            <a:ext cx="2143140" cy="1643074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TKB Dik Temel Abece" pitchFamily="2" charset="-94"/>
              </a:rPr>
              <a:t>ya</a:t>
            </a:r>
            <a:endParaRPr lang="tr-TR" sz="6000" dirty="0">
              <a:solidFill>
                <a:srgbClr val="FFFF00"/>
              </a:solidFill>
              <a:latin typeface="TTKB Dik Temel Abece" pitchFamily="2" charset="-94"/>
            </a:endParaRPr>
          </a:p>
        </p:txBody>
      </p:sp>
      <p:cxnSp>
        <p:nvCxnSpPr>
          <p:cNvPr id="47" name="46 Düz Ok Bağlayıcısı"/>
          <p:cNvCxnSpPr/>
          <p:nvPr/>
        </p:nvCxnSpPr>
        <p:spPr>
          <a:xfrm rot="5400000">
            <a:off x="5286380" y="1714488"/>
            <a:ext cx="1285884" cy="1285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38 Düz Ok Bağlayıcısı"/>
          <p:cNvCxnSpPr>
            <a:endCxn id="35" idx="0"/>
          </p:cNvCxnSpPr>
          <p:nvPr/>
        </p:nvCxnSpPr>
        <p:spPr>
          <a:xfrm rot="16200000" flipH="1">
            <a:off x="3947711" y="2483240"/>
            <a:ext cx="999338" cy="349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  <p:bldP spid="3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42910" y="1928802"/>
            <a:ext cx="7854696" cy="2571768"/>
          </a:xfrm>
        </p:spPr>
        <p:txBody>
          <a:bodyPr>
            <a:noAutofit/>
          </a:bodyPr>
          <a:lstStyle/>
          <a:p>
            <a:pPr algn="ctr"/>
            <a:r>
              <a:rPr lang="tr-TR" sz="11500" dirty="0" smtClean="0">
                <a:latin typeface="TTKB Dik Temel Abece" pitchFamily="2" charset="-94"/>
              </a:rPr>
              <a:t>CÜMLELER</a:t>
            </a:r>
            <a:endParaRPr lang="tr-TR" sz="11500" dirty="0">
              <a:latin typeface="TTKB Dik Temel Abece" pitchFamily="2" charset="-9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as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357158" y="1428736"/>
            <a:ext cx="8429652" cy="857256"/>
            <a:chOff x="1080" y="2622"/>
            <a:chExt cx="10425" cy="737"/>
          </a:xfrm>
        </p:grpSpPr>
        <p:grpSp>
          <p:nvGrpSpPr>
            <p:cNvPr id="4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357158" y="357166"/>
            <a:ext cx="8429652" cy="857256"/>
            <a:chOff x="1080" y="2622"/>
            <a:chExt cx="10425" cy="737"/>
          </a:xfrm>
        </p:grpSpPr>
        <p:grpSp>
          <p:nvGrpSpPr>
            <p:cNvPr id="10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8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9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6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7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3" name="Rectangle 81"/>
          <p:cNvSpPr>
            <a:spLocks noChangeArrowheads="1"/>
          </p:cNvSpPr>
          <p:nvPr/>
        </p:nvSpPr>
        <p:spPr bwMode="auto">
          <a:xfrm>
            <a:off x="214282" y="128586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</a:t>
            </a:r>
            <a:r>
              <a:rPr lang="tr-TR" sz="6000" baseline="0" dirty="0" smtClean="0">
                <a:solidFill>
                  <a:srgbClr val="FF0000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Esra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rgbClr val="FF0000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roman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rgbClr val="FF0000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oku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.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81"/>
          <p:cNvSpPr>
            <a:spLocks noChangeArrowheads="1"/>
          </p:cNvSpPr>
          <p:nvPr/>
        </p:nvSpPr>
        <p:spPr bwMode="auto">
          <a:xfrm>
            <a:off x="285720" y="21429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Suna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rgbClr val="00B0F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öykü  oku.</a:t>
            </a:r>
            <a:r>
              <a:rPr lang="tr-TR" sz="6000" dirty="0" smtClean="0">
                <a:solidFill>
                  <a:srgbClr val="00B0F0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Group 26"/>
          <p:cNvGrpSpPr>
            <a:grpSpLocks/>
          </p:cNvGrpSpPr>
          <p:nvPr/>
        </p:nvGrpSpPr>
        <p:grpSpPr bwMode="auto">
          <a:xfrm>
            <a:off x="357158" y="2571744"/>
            <a:ext cx="8429652" cy="857256"/>
            <a:chOff x="1080" y="2622"/>
            <a:chExt cx="10425" cy="737"/>
          </a:xfrm>
        </p:grpSpPr>
        <p:grpSp>
          <p:nvGrpSpPr>
            <p:cNvPr id="1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22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23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20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21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18" name="Group 26"/>
          <p:cNvGrpSpPr>
            <a:grpSpLocks/>
          </p:cNvGrpSpPr>
          <p:nvPr/>
        </p:nvGrpSpPr>
        <p:grpSpPr bwMode="auto">
          <a:xfrm>
            <a:off x="357158" y="3714752"/>
            <a:ext cx="8429652" cy="857256"/>
            <a:chOff x="1080" y="2622"/>
            <a:chExt cx="10425" cy="737"/>
          </a:xfrm>
        </p:grpSpPr>
        <p:grpSp>
          <p:nvGrpSpPr>
            <p:cNvPr id="19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28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29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26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27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24" name="Group 26"/>
          <p:cNvGrpSpPr>
            <a:grpSpLocks/>
          </p:cNvGrpSpPr>
          <p:nvPr/>
        </p:nvGrpSpPr>
        <p:grpSpPr bwMode="auto">
          <a:xfrm>
            <a:off x="357158" y="4786322"/>
            <a:ext cx="8429652" cy="857256"/>
            <a:chOff x="1080" y="2622"/>
            <a:chExt cx="10425" cy="737"/>
          </a:xfrm>
        </p:grpSpPr>
        <p:grpSp>
          <p:nvGrpSpPr>
            <p:cNvPr id="25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34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35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32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33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grpSp>
        <p:nvGrpSpPr>
          <p:cNvPr id="30" name="Group 26"/>
          <p:cNvGrpSpPr>
            <a:grpSpLocks/>
          </p:cNvGrpSpPr>
          <p:nvPr/>
        </p:nvGrpSpPr>
        <p:grpSpPr bwMode="auto">
          <a:xfrm>
            <a:off x="357158" y="5786454"/>
            <a:ext cx="8429652" cy="857256"/>
            <a:chOff x="1080" y="2622"/>
            <a:chExt cx="10425" cy="737"/>
          </a:xfrm>
        </p:grpSpPr>
        <p:grpSp>
          <p:nvGrpSpPr>
            <p:cNvPr id="31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40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41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38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39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42" name="Rectangle 81"/>
          <p:cNvSpPr>
            <a:spLocks noChangeArrowheads="1"/>
          </p:cNvSpPr>
          <p:nvPr/>
        </p:nvSpPr>
        <p:spPr bwMode="auto">
          <a:xfrm>
            <a:off x="357158" y="2428868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lang="tr-TR" sz="6000" dirty="0" smtClean="0">
                <a:solidFill>
                  <a:srgbClr val="92D050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Suat öyküyü tane  tane oku.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rgbClr val="92D05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lang="tr-TR" sz="6000" dirty="0" smtClean="0">
                <a:solidFill>
                  <a:srgbClr val="92D050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81"/>
          <p:cNvSpPr>
            <a:spLocks noChangeArrowheads="1"/>
          </p:cNvSpPr>
          <p:nvPr/>
        </p:nvSpPr>
        <p:spPr bwMode="auto">
          <a:xfrm>
            <a:off x="285720" y="357187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tr-TR" sz="6000" b="0" i="0" u="none" strike="noStrike" cap="none" normalizeH="0" dirty="0" err="1" smtClean="0">
                <a:ln>
                  <a:noFill/>
                </a:ln>
                <a:solidFill>
                  <a:srgbClr val="FF00FF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Sude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rgbClr val="FF00FF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eline  makas  al.   </a:t>
            </a:r>
            <a:r>
              <a:rPr lang="tr-TR" sz="6000" dirty="0" smtClean="0">
                <a:solidFill>
                  <a:srgbClr val="FF00FF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FF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81"/>
          <p:cNvSpPr>
            <a:spLocks noChangeArrowheads="1"/>
          </p:cNvSpPr>
          <p:nvPr/>
        </p:nvSpPr>
        <p:spPr bwMode="auto">
          <a:xfrm>
            <a:off x="357158" y="5643578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Sait   sarı  saat  nerede?       </a:t>
            </a:r>
            <a:r>
              <a:rPr lang="tr-TR" sz="6000" dirty="0" smtClean="0">
                <a:solidFill>
                  <a:schemeClr val="accent5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81"/>
          <p:cNvSpPr>
            <a:spLocks noChangeArrowheads="1"/>
          </p:cNvSpPr>
          <p:nvPr/>
        </p:nvSpPr>
        <p:spPr bwMode="auto">
          <a:xfrm>
            <a:off x="214282" y="464344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</a:t>
            </a:r>
            <a:r>
              <a:rPr lang="tr-TR" sz="6000" baseline="0" dirty="0" smtClean="0">
                <a:solidFill>
                  <a:srgbClr val="FFC000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Selim</a:t>
            </a:r>
            <a:r>
              <a:rPr lang="tr-TR" sz="6000" dirty="0" smtClean="0">
                <a:solidFill>
                  <a:srgbClr val="FFC000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  makas  ile  kes.       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42" grpId="0"/>
      <p:bldP spid="43" grpId="0"/>
      <p:bldP spid="44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s-es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es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s-es-ıs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ı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ıs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s-es-ıs-is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i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is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s-es-ıs-is-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os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o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os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0" y="21429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Rectangle 56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Rectangle 57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58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Rectangle 59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Rectangle 60"/>
          <p:cNvSpPr>
            <a:spLocks noChangeArrowheads="1"/>
          </p:cNvSpPr>
          <p:nvPr/>
        </p:nvSpPr>
        <p:spPr bwMode="auto">
          <a:xfrm>
            <a:off x="0" y="232883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Rectangle 5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Rectangle 57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5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Rectangle 59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60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285720" y="4572008"/>
            <a:ext cx="8429652" cy="857256"/>
            <a:chOff x="1080" y="2622"/>
            <a:chExt cx="10425" cy="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>
              <a:off x="1080" y="2622"/>
              <a:ext cx="10425" cy="737"/>
              <a:chOff x="1080" y="2622"/>
              <a:chExt cx="10425" cy="737"/>
            </a:xfrm>
          </p:grpSpPr>
          <p:sp>
            <p:nvSpPr>
              <p:cNvPr id="146" name="Rectangle 28"/>
              <p:cNvSpPr>
                <a:spLocks noChangeArrowheads="1"/>
              </p:cNvSpPr>
              <p:nvPr/>
            </p:nvSpPr>
            <p:spPr bwMode="auto">
              <a:xfrm>
                <a:off x="1095" y="2622"/>
                <a:ext cx="10410" cy="73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  <p:sp>
            <p:nvSpPr>
              <p:cNvPr id="147" name="Rectangle 29"/>
              <p:cNvSpPr>
                <a:spLocks noChangeArrowheads="1"/>
              </p:cNvSpPr>
              <p:nvPr/>
            </p:nvSpPr>
            <p:spPr bwMode="auto">
              <a:xfrm>
                <a:off x="1080" y="2835"/>
                <a:ext cx="10410" cy="306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r-TR"/>
              </a:p>
            </p:txBody>
          </p:sp>
        </p:grpSp>
        <p:sp>
          <p:nvSpPr>
            <p:cNvPr id="144" name="AutoShape 30"/>
            <p:cNvSpPr>
              <a:spLocks noChangeShapeType="1"/>
            </p:cNvSpPr>
            <p:nvPr/>
          </p:nvSpPr>
          <p:spPr bwMode="auto">
            <a:xfrm>
              <a:off x="109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  <p:sp>
          <p:nvSpPr>
            <p:cNvPr id="145" name="AutoShape 31"/>
            <p:cNvSpPr>
              <a:spLocks noChangeShapeType="1"/>
            </p:cNvSpPr>
            <p:nvPr/>
          </p:nvSpPr>
          <p:spPr bwMode="auto">
            <a:xfrm>
              <a:off x="11505" y="2622"/>
              <a:ext cx="0" cy="73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r-TR"/>
            </a:p>
          </p:txBody>
        </p:sp>
      </p:grpSp>
      <p:sp>
        <p:nvSpPr>
          <p:cNvPr id="148" name="Rectangle 81"/>
          <p:cNvSpPr>
            <a:spLocks noChangeArrowheads="1"/>
          </p:cNvSpPr>
          <p:nvPr/>
        </p:nvSpPr>
        <p:spPr bwMode="auto">
          <a:xfrm>
            <a:off x="214282" y="440053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6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a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s-es-ıs-is-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os</a:t>
            </a:r>
            <a:r>
              <a:rPr lang="tr-TR" sz="6000" dirty="0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-</a:t>
            </a:r>
            <a:r>
              <a:rPr lang="tr-TR" sz="6000" dirty="0" err="1" smtClean="0">
                <a:solidFill>
                  <a:schemeClr val="bg1"/>
                </a:solidFill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ös</a:t>
            </a: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Rectangle 56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 Dot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</a:tabLst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Rectangle 57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58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Rectangle 59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</a:t>
            </a:r>
            <a:endParaRPr kumimoji="0" lang="tr-T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60"/>
          <p:cNvSpPr>
            <a:spLocks noChangeArrowheads="1"/>
          </p:cNvSpPr>
          <p:nvPr/>
        </p:nvSpPr>
        <p:spPr bwMode="auto">
          <a:xfrm>
            <a:off x="0" y="55435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TKB Dik Temel Abece" pitchFamily="2" charset="-94"/>
                <a:ea typeface="Calibri" pitchFamily="34" charset="0"/>
                <a:cs typeface="Times New Roman" pitchFamily="18" charset="0"/>
              </a:rPr>
              <a:t> 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Kalp"/>
          <p:cNvSpPr/>
          <p:nvPr/>
        </p:nvSpPr>
        <p:spPr>
          <a:xfrm>
            <a:off x="100010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ö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5" name="34 Kalp"/>
          <p:cNvSpPr/>
          <p:nvPr/>
        </p:nvSpPr>
        <p:spPr>
          <a:xfrm>
            <a:off x="2857488" y="2500306"/>
            <a:ext cx="3143272" cy="200026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err="1" smtClean="0">
                <a:latin typeface="TTKB Dik Temel Abece" pitchFamily="2" charset="-94"/>
              </a:rPr>
              <a:t>ös</a:t>
            </a:r>
            <a:endParaRPr lang="tr-TR" sz="6000" dirty="0">
              <a:latin typeface="TTKB Dik Temel Abece" pitchFamily="2" charset="-94"/>
            </a:endParaRPr>
          </a:p>
        </p:txBody>
      </p:sp>
      <p:sp>
        <p:nvSpPr>
          <p:cNvPr id="37" name="36 Kalp"/>
          <p:cNvSpPr/>
          <p:nvPr/>
        </p:nvSpPr>
        <p:spPr>
          <a:xfrm>
            <a:off x="6000760" y="642918"/>
            <a:ext cx="1928826" cy="164307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6000" dirty="0" smtClean="0">
                <a:latin typeface="TTKB Dik Temel Abece" pitchFamily="2" charset="-94"/>
              </a:rPr>
              <a:t>s</a:t>
            </a:r>
            <a:endParaRPr lang="tr-TR" sz="6000" dirty="0">
              <a:latin typeface="TTKB Dik Temel Abece" pitchFamily="2" charset="-94"/>
            </a:endParaRPr>
          </a:p>
        </p:txBody>
      </p:sp>
      <p:cxnSp>
        <p:nvCxnSpPr>
          <p:cNvPr id="46" name="45 Düz Ok Bağlayıcısı"/>
          <p:cNvCxnSpPr/>
          <p:nvPr/>
        </p:nvCxnSpPr>
        <p:spPr>
          <a:xfrm>
            <a:off x="2285984" y="1785926"/>
            <a:ext cx="1357322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46 Düz Ok Bağlayıcısı"/>
          <p:cNvCxnSpPr/>
          <p:nvPr/>
        </p:nvCxnSpPr>
        <p:spPr>
          <a:xfrm rot="10800000" flipV="1">
            <a:off x="5357818" y="1714488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34" grpId="0" animBg="1"/>
      <p:bldP spid="35" grpId="0" animBg="1"/>
      <p:bldP spid="37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ağıt">
  <a:themeElements>
    <a:clrScheme name="Kağıt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Kağıt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ağıt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991</TotalTime>
  <Words>984</Words>
  <Application>Microsoft Office PowerPoint</Application>
  <PresentationFormat>Ekran Gösterisi (4:3)</PresentationFormat>
  <Paragraphs>854</Paragraphs>
  <Slides>40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40</vt:i4>
      </vt:variant>
    </vt:vector>
  </HeadingPairs>
  <TitlesOfParts>
    <vt:vector size="41" baseType="lpstr">
      <vt:lpstr>Kağıt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HP</dc:creator>
  <cp:lastModifiedBy>Asus</cp:lastModifiedBy>
  <cp:revision>113</cp:revision>
  <dcterms:created xsi:type="dcterms:W3CDTF">2020-12-01T13:45:43Z</dcterms:created>
  <dcterms:modified xsi:type="dcterms:W3CDTF">2020-12-24T05:01:21Z</dcterms:modified>
</cp:coreProperties>
</file>