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58" r:id="rId5"/>
    <p:sldId id="289" r:id="rId6"/>
    <p:sldId id="290" r:id="rId7"/>
    <p:sldId id="291" r:id="rId8"/>
    <p:sldId id="292" r:id="rId9"/>
    <p:sldId id="295" r:id="rId10"/>
    <p:sldId id="293" r:id="rId11"/>
    <p:sldId id="294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9" r:id="rId24"/>
    <p:sldId id="307" r:id="rId25"/>
    <p:sldId id="308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286" r:id="rId3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FE5"/>
    <a:srgbClr val="FCFFF7"/>
    <a:srgbClr val="E3D2EA"/>
    <a:srgbClr val="F4EDF7"/>
    <a:srgbClr val="EFE5F3"/>
    <a:srgbClr val="FAD9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0" y="-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45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2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445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168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450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03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78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770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872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0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334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5AB4-CF63-487D-AD1E-769824867559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60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9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0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1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3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4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5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6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8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9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0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1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3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4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5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6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7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8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.xml" 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9.xml" 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0.xml" 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1.xml" 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2.xml" 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3.xml" 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4.xml" 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5.xml" /><Relationship Id="rId4" Type="http://schemas.openxmlformats.org/officeDocument/2006/relationships/image" Target="../media/image2.png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4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5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6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230">
              <a:schemeClr val="accent4">
                <a:lumMod val="20000"/>
                <a:lumOff val="80000"/>
              </a:schemeClr>
            </a:gs>
            <a:gs pos="27000">
              <a:schemeClr val="accent6">
                <a:lumMod val="20000"/>
                <a:lumOff val="80000"/>
              </a:schemeClr>
            </a:gs>
            <a:gs pos="57000">
              <a:schemeClr val="accent1">
                <a:lumMod val="45000"/>
                <a:lumOff val="55000"/>
              </a:schemeClr>
            </a:gs>
            <a:gs pos="78000">
              <a:schemeClr val="accent2">
                <a:lumMod val="40000"/>
                <a:lumOff val="60000"/>
              </a:schemeClr>
            </a:gs>
            <a:gs pos="9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113771" y="1594899"/>
            <a:ext cx="7763581" cy="1928637"/>
          </a:xfr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Y SESİ</a:t>
            </a:r>
            <a:b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</a:br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KELİME OLUŞTURMA</a:t>
            </a: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4870767" y="4074281"/>
            <a:ext cx="2249587" cy="670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71098" tIns="35549" rIns="71098" bIns="35549" rtlCol="0" anchor="b">
            <a:norm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866" dirty="0">
                <a:solidFill>
                  <a:srgbClr val="002060"/>
                </a:solidFill>
                <a:latin typeface="TTKB Dik Temel Abece" pitchFamily="2" charset="-94"/>
              </a:rPr>
              <a:t>HAZIRLAYAN</a:t>
            </a:r>
          </a:p>
          <a:p>
            <a:r>
              <a:rPr lang="tr-TR" sz="1866" dirty="0">
                <a:solidFill>
                  <a:srgbClr val="002060"/>
                </a:solidFill>
                <a:latin typeface="TTKB Dik Temel Abece" pitchFamily="2" charset="-94"/>
              </a:rPr>
              <a:t>ABDULLAH YAKUT</a:t>
            </a:r>
          </a:p>
        </p:txBody>
      </p:sp>
    </p:spTree>
    <p:extLst>
      <p:ext uri="{BB962C8B-B14F-4D97-AF65-F5344CB8AC3E}">
        <p14:creationId xmlns:p14="http://schemas.microsoft.com/office/powerpoint/2010/main" val="274795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6"/>
    </mc:Choice>
    <mc:Fallback xmlns="">
      <p:transition spd="slow" advTm="21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ye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ni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704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34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0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ye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627043" y="1643026"/>
            <a:ext cx="5332237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min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248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7 -4.07407E-6 L -0.26042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ye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183985" y="1643026"/>
            <a:ext cx="57752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949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7 -4.07407E-6 L -0.22448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2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ye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183985" y="1643026"/>
            <a:ext cx="57752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lek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342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7 -4.07407E-6 L -0.22448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2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u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701699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031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4.07407E-6 L -0.4444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2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uy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701699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297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4.07407E-6 L -0.31914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6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ku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701699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609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4.07407E-6 L -0.33698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ka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701699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404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4.07407E-6 L -0.34388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0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ma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050490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234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-4.07407E-6 L -0.26276 0.002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ko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730738" y="1643026"/>
            <a:ext cx="557733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yun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106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8.33333E-7 -4.07407E-6 L -0.26276 0.002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ay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98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72"/>
    </mc:Choice>
    <mc:Fallback xmlns="">
      <p:transition spd="slow" advTm="64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187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9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ko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730738" y="1643026"/>
            <a:ext cx="557733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lay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761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8.33333E-7 -4.07407E-6 L -0.27917 0.0030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58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kam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730738" y="1643026"/>
            <a:ext cx="557733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yon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137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8.33333E-7 -4.07407E-6 L -0.04948 0.0030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4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kay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730738" y="1643026"/>
            <a:ext cx="557733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kay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68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8.33333E-7 -4.07407E-6 L -0.14167 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O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001000" y="1643026"/>
            <a:ext cx="430707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219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5E-6 -4.07407E-6 L -0.3875 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7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Ay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143874" y="1643026"/>
            <a:ext cx="4164197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14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31679 0.000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Ka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143874" y="1643026"/>
            <a:ext cx="4164197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038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34179 -0.0011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9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Ay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1876" y="1643026"/>
            <a:ext cx="49261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ten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07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24414 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1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Ok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1876" y="1643026"/>
            <a:ext cx="49261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tay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84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22226 0.0030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20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Tü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1876" y="1643026"/>
            <a:ext cx="49261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lay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980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25586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9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Ni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1876" y="1643026"/>
            <a:ext cx="49261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lay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469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31289 0.000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oy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249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93"/>
    </mc:Choice>
    <mc:Fallback xmlns="">
      <p:transition spd="slow" advTm="64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578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Ey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5867400" y="1643026"/>
            <a:ext cx="644067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men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149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5E-6 -4.07407E-6 L -0.1664 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2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5720316" y="1643026"/>
            <a:ext cx="658775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972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12968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>
                <a:solidFill>
                  <a:srgbClr val="FF0000"/>
                </a:solidFill>
                <a:latin typeface="TTKB Dik Temel Abece" pitchFamily="2" charset="-94"/>
              </a:rPr>
              <a:t>ka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618522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latin typeface="TTKB Dik Temel Abece" pitchFamily="2" charset="-94"/>
              </a:rPr>
              <a:t>la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068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2383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0.33815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oy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618522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>
                <a:latin typeface="TTKB Dik Temel Abece" pitchFamily="2" charset="-94"/>
              </a:rPr>
              <a:t>ma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144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2383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0.31197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99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 u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618522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>
                <a:latin typeface="TTKB Dik Temel Abece" pitchFamily="2" charset="-94"/>
              </a:rPr>
              <a:t>ma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813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1602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0.31197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99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solidFill>
                  <a:srgbClr val="FF0000"/>
                </a:solidFill>
                <a:latin typeface="TTKB Dik Temel Abece" pitchFamily="2" charset="-94"/>
              </a:rPr>
              <a:t>tak</a:t>
            </a: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856920" y="1643026"/>
            <a:ext cx="11248355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latin typeface="TTKB Dik Temel Abece" pitchFamily="2" charset="-94"/>
              </a:rPr>
              <a:t>ta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07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1602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81481E-6 L -0.27305 4.81481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5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3101803" y="3662104"/>
            <a:ext cx="3345941" cy="1434491"/>
          </a:xfrm>
          <a:prstGeom prst="rect">
            <a:avLst/>
          </a:prstGeom>
          <a:noFill/>
          <a:ln w="28575">
            <a:noFill/>
          </a:ln>
        </p:spPr>
        <p:txBody>
          <a:bodyPr vert="horz" lIns="71098" tIns="35549" rIns="71098" bIns="35549" rtlCol="0" anchor="b">
            <a:no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842" dirty="0">
                <a:solidFill>
                  <a:schemeClr val="tx1">
                    <a:lumMod val="95000"/>
                    <a:lumOff val="5000"/>
                  </a:schemeClr>
                </a:solidFill>
                <a:latin typeface="TTKB Dik Temel Abece" pitchFamily="2" charset="-94"/>
              </a:rPr>
              <a:t>AFERİN</a:t>
            </a:r>
          </a:p>
        </p:txBody>
      </p:sp>
      <p:sp>
        <p:nvSpPr>
          <p:cNvPr id="2" name="AutoShape 2" descr="Ok Icons - Download 244 Free Ok icons here"/>
          <p:cNvSpPr>
            <a:spLocks noChangeAspect="1" noChangeArrowheads="1"/>
          </p:cNvSpPr>
          <p:nvPr/>
        </p:nvSpPr>
        <p:spPr bwMode="auto">
          <a:xfrm>
            <a:off x="1644965" y="-112325"/>
            <a:ext cx="236994" cy="23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1098" tIns="35549" rIns="71098" bIns="35549" numCol="1" anchor="t" anchorCtr="0" compatLnSpc="1">
            <a:prstTxWarp prst="textNoShape">
              <a:avLst/>
            </a:prstTxWarp>
          </a:bodyPr>
          <a:lstStyle/>
          <a:p>
            <a:endParaRPr lang="tr-TR" sz="140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128" y="914760"/>
            <a:ext cx="1895948" cy="1895948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57" y="3670548"/>
            <a:ext cx="1426046" cy="14260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078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3"/>
    </mc:Choice>
    <mc:Fallback xmlns="">
      <p:transition spd="slow" advTm="14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ka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05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65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273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65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410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65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115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65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86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64 0.002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2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ya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683604" y="1643026"/>
            <a:ext cx="55083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tak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831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17"/>
    </mc:Choice>
    <mc:Fallback xmlns=""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45833E-6 -4.07407E-6 L -0.24518 0.002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66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4|1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80</Words>
  <Application>Microsoft Office PowerPoint</Application>
  <PresentationFormat>Geniş ekran</PresentationFormat>
  <Paragraphs>77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36</vt:i4>
      </vt:variant>
    </vt:vector>
  </HeadingPairs>
  <TitlesOfParts>
    <vt:vector size="37" baseType="lpstr">
      <vt:lpstr>Office Teması</vt:lpstr>
      <vt:lpstr>Y SESİ KELİME OLUŞTURMA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SilentAll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User</dc:creator>
  <cp:lastModifiedBy>Hasan Ayık</cp:lastModifiedBy>
  <cp:revision>26</cp:revision>
  <dcterms:created xsi:type="dcterms:W3CDTF">2020-12-05T09:12:01Z</dcterms:created>
  <dcterms:modified xsi:type="dcterms:W3CDTF">2020-12-06T20:27:42Z</dcterms:modified>
</cp:coreProperties>
</file>