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8" r:id="rId21"/>
    <p:sldId id="274" r:id="rId22"/>
    <p:sldId id="275" r:id="rId23"/>
    <p:sldId id="276" r:id="rId24"/>
    <p:sldId id="277" r:id="rId25"/>
    <p:sldId id="279" r:id="rId26"/>
    <p:sldId id="280" r:id="rId27"/>
    <p:sldId id="281" r:id="rId28"/>
    <p:sldId id="282" r:id="rId29"/>
    <p:sldId id="283" r:id="rId30"/>
    <p:sldId id="284" r:id="rId31"/>
    <p:sldId id="286" r:id="rId3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D2EA"/>
    <a:srgbClr val="F4EDF7"/>
    <a:srgbClr val="EFE5F3"/>
    <a:srgbClr val="FAD9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80" y="-1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458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2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445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168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450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034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788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770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872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004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334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60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9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0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1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3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4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5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6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8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9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0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1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2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3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4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5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6.xml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7.xml" 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8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.xml" 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9.xml" 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slideLayout" Target="../slideLayouts/slideLayout1.xml" /><Relationship Id="rId1" Type="http://schemas.openxmlformats.org/officeDocument/2006/relationships/tags" Target="../tags/tag30.xml" /><Relationship Id="rId4" Type="http://schemas.openxmlformats.org/officeDocument/2006/relationships/image" Target="../media/image2.png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3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4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5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6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198832" y="1977671"/>
            <a:ext cx="7763581" cy="1928637"/>
          </a:xfrm>
          <a:solidFill>
            <a:srgbClr val="E3D2EA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Y SESİ</a:t>
            </a:r>
            <a:b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</a:br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HECE OLUŞTURMA</a:t>
            </a:r>
          </a:p>
        </p:txBody>
      </p:sp>
      <p:sp>
        <p:nvSpPr>
          <p:cNvPr id="4" name="Unvan 1"/>
          <p:cNvSpPr txBox="1">
            <a:spLocks/>
          </p:cNvSpPr>
          <p:nvPr/>
        </p:nvSpPr>
        <p:spPr>
          <a:xfrm>
            <a:off x="4955830" y="4095546"/>
            <a:ext cx="2249587" cy="670221"/>
          </a:xfrm>
          <a:prstGeom prst="rect">
            <a:avLst/>
          </a:prstGeom>
          <a:solidFill>
            <a:srgbClr val="E3D2EA"/>
          </a:solidFill>
        </p:spPr>
        <p:txBody>
          <a:bodyPr vert="horz" lIns="71098" tIns="35549" rIns="71098" bIns="35549" rtlCol="0" anchor="b">
            <a:norm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1866" dirty="0">
                <a:solidFill>
                  <a:srgbClr val="FF0000"/>
                </a:solidFill>
                <a:latin typeface="TTKB Dik Temel Abece" pitchFamily="2" charset="-94"/>
              </a:rPr>
              <a:t>HAZIRLAYAN</a:t>
            </a:r>
          </a:p>
          <a:p>
            <a:r>
              <a:rPr lang="tr-TR" sz="1866" dirty="0">
                <a:solidFill>
                  <a:srgbClr val="FF0000"/>
                </a:solidFill>
                <a:latin typeface="TTKB Dik Temel Abece" pitchFamily="2" charset="-94"/>
              </a:rPr>
              <a:t>ABDULLAH YAKUT</a:t>
            </a:r>
          </a:p>
        </p:txBody>
      </p:sp>
    </p:spTree>
    <p:extLst>
      <p:ext uri="{BB962C8B-B14F-4D97-AF65-F5344CB8AC3E}">
        <p14:creationId xmlns:p14="http://schemas.microsoft.com/office/powerpoint/2010/main" val="274795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6"/>
    </mc:Choice>
    <mc:Fallback xmlns="">
      <p:transition spd="slow" advTm="21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582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18"/>
    </mc:Choice>
    <mc:Fallback xmlns="">
      <p:transition spd="slow" advTm="81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90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014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92"/>
    </mc:Choice>
    <mc:Fallback xmlns="">
      <p:transition spd="slow" advTm="81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90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u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349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68"/>
    </mc:Choice>
    <mc:Fallback xmlns="">
      <p:transition spd="slow" advTm="80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90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ü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09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37"/>
    </mc:Choice>
    <mc:Fallback xmlns="">
      <p:transition spd="slow" advTm="73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90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ye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703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16"/>
    </mc:Choice>
    <mc:Fallback xmlns="">
      <p:transition spd="slow" advTm="83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8333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863944"/>
            <a:ext cx="11310742" cy="4123895"/>
            <a:chOff x="1083" y="2622"/>
            <a:chExt cx="10650" cy="769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16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ye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289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60"/>
    </mc:Choice>
    <mc:Fallback xmlns="">
      <p:transition spd="slow" advTm="87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8333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ye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444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06"/>
    </mc:Choice>
    <mc:Fallback xmlns="">
      <p:transition spd="slow" advTm="85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8333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909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17"/>
    </mc:Choice>
    <mc:Fallback xmlns="">
      <p:transition spd="slow" advTm="6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734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6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910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23"/>
    </mc:Choice>
    <mc:Fallback xmlns="">
      <p:transition spd="slow" advTm="70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734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6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400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54"/>
    </mc:Choice>
    <mc:Fallback xmlns="">
      <p:transition spd="slow" advTm="68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031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1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e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98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72"/>
    </mc:Choice>
    <mc:Fallback xmlns="">
      <p:transition spd="slow" advTm="64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786 0.000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9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161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72"/>
    </mc:Choice>
    <mc:Fallback xmlns="">
      <p:transition spd="slow" advTm="73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6731 0.0027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72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yo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933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17"/>
    </mc:Choice>
    <mc:Fallback xmlns="">
      <p:transition spd="slow" advTm="70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929 0.00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1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yo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823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27"/>
    </mc:Choice>
    <mc:Fallback xmlns="">
      <p:transition spd="slow" advTm="69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929 0.00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1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</a:t>
            </a:r>
            <a:r>
              <a:rPr lang="tr-TR" sz="30000" dirty="0" err="1">
                <a:latin typeface="TTKB Dik Temel Abece" pitchFamily="2" charset="-94"/>
              </a:rPr>
              <a:t>yü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679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24"/>
    </mc:Choice>
    <mc:Fallback xmlns="">
      <p:transition spd="slow" advTm="84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929 0.00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1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</a:t>
            </a:r>
            <a:r>
              <a:rPr lang="tr-TR" sz="30000" dirty="0" err="1">
                <a:latin typeface="TTKB Dik Temel Abece" pitchFamily="2" charset="-94"/>
              </a:rPr>
              <a:t>yü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557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49"/>
    </mc:Choice>
    <mc:Fallback xmlns="">
      <p:transition spd="slow" advTm="77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031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1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</a:t>
            </a:r>
            <a:r>
              <a:rPr lang="tr-TR" sz="30000" dirty="0" err="1">
                <a:latin typeface="TTKB Dik Temel Abece" pitchFamily="2" charset="-94"/>
              </a:rPr>
              <a:t>yu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786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9"/>
    </mc:Choice>
    <mc:Fallback xmlns="">
      <p:transition spd="slow" advTm="78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6237 0.00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25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</a:t>
            </a:r>
            <a:r>
              <a:rPr lang="tr-TR" sz="30000" dirty="0" err="1">
                <a:latin typeface="TTKB Dik Temel Abece" pitchFamily="2" charset="-94"/>
              </a:rPr>
              <a:t>ka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140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99"/>
    </mc:Choice>
    <mc:Fallback xmlns="">
      <p:transition spd="slow" advTm="80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8138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</a:t>
            </a:r>
            <a:r>
              <a:rPr lang="tr-TR" sz="30000" dirty="0" err="1">
                <a:latin typeface="TTKB Dik Temel Abece" pitchFamily="2" charset="-94"/>
              </a:rPr>
              <a:t>ko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065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29"/>
    </mc:Choice>
    <mc:Fallback xmlns="">
      <p:transition spd="slow" advTm="80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8138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ta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307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79"/>
    </mc:Choice>
    <mc:Fallback xmlns="">
      <p:transition spd="slow" advTm="83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93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7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</a:t>
            </a:r>
            <a:r>
              <a:rPr lang="tr-TR" sz="30000" dirty="0" err="1">
                <a:latin typeface="TTKB Dik Temel Abece" pitchFamily="2" charset="-94"/>
              </a:rPr>
              <a:t>tü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29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52"/>
    </mc:Choice>
    <mc:Fallback xmlns="">
      <p:transition spd="slow" advTm="82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9036 0.0027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8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249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93"/>
    </mc:Choice>
    <mc:Fallback xmlns="">
      <p:transition spd="slow" advTm="64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94 -0.0009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7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ne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984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38"/>
    </mc:Choice>
    <mc:Fallback xmlns="">
      <p:transition spd="slow" advTm="72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4635 -0.0009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1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5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3101803" y="3662104"/>
            <a:ext cx="3345941" cy="1434491"/>
          </a:xfrm>
          <a:prstGeom prst="rect">
            <a:avLst/>
          </a:prstGeom>
          <a:noFill/>
          <a:ln w="28575">
            <a:noFill/>
          </a:ln>
        </p:spPr>
        <p:txBody>
          <a:bodyPr vert="horz" lIns="71098" tIns="35549" rIns="71098" bIns="35549" rtlCol="0" anchor="b">
            <a:no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842" dirty="0">
                <a:solidFill>
                  <a:schemeClr val="tx1">
                    <a:lumMod val="95000"/>
                    <a:lumOff val="5000"/>
                  </a:schemeClr>
                </a:solidFill>
                <a:latin typeface="TTKB Dik Temel Abece" pitchFamily="2" charset="-94"/>
              </a:rPr>
              <a:t>AFERİN</a:t>
            </a:r>
          </a:p>
        </p:txBody>
      </p:sp>
      <p:sp>
        <p:nvSpPr>
          <p:cNvPr id="2" name="AutoShape 2" descr="Ok Icons - Download 244 Free Ok icons here"/>
          <p:cNvSpPr>
            <a:spLocks noChangeAspect="1" noChangeArrowheads="1"/>
          </p:cNvSpPr>
          <p:nvPr/>
        </p:nvSpPr>
        <p:spPr bwMode="auto">
          <a:xfrm>
            <a:off x="1644965" y="-112325"/>
            <a:ext cx="236994" cy="23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1098" tIns="35549" rIns="71098" bIns="35549" numCol="1" anchor="t" anchorCtr="0" compatLnSpc="1">
            <a:prstTxWarp prst="textNoShape">
              <a:avLst/>
            </a:prstTxWarp>
          </a:bodyPr>
          <a:lstStyle/>
          <a:p>
            <a:endParaRPr lang="tr-TR" sz="140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128" y="914760"/>
            <a:ext cx="1895948" cy="1895948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257" y="3670548"/>
            <a:ext cx="1426046" cy="14260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078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3"/>
    </mc:Choice>
    <mc:Fallback xmlns="">
      <p:transition spd="slow" advTm="14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i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05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36432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1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o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657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27"/>
    </mc:Choice>
    <mc:Fallback xmlns="">
      <p:transition spd="slow" advTm="63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33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2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u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112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29"/>
    </mc:Choice>
    <mc:Fallback xmlns="">
      <p:transition spd="slow" advTm="64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536 -0.0009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6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ü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602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80"/>
    </mc:Choice>
    <mc:Fallback xmlns="">
      <p:transition spd="slow" advTm="65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536 -0.0009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6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368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23"/>
    </mc:Choice>
    <mc:Fallback xmlns="">
      <p:transition spd="slow" advTm="70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8737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 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801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98"/>
    </mc:Choice>
    <mc:Fallback xmlns="">
      <p:transition spd="slow" advTm="75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8737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4|1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9|1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6|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6|1.8|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6|2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2.2|2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6|2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6|1.7|1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6|1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5|1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3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6|1.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3|1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9|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4|1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6|1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7|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6|1.7|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6|2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6|2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8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5|1.2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3|1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3|1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5|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3|1.6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7|1.9"/>
</p:tagLst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94</Words>
  <Application>Microsoft Office PowerPoint</Application>
  <PresentationFormat>Geniş ekran</PresentationFormat>
  <Paragraphs>63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31</vt:i4>
      </vt:variant>
    </vt:vector>
  </HeadingPairs>
  <TitlesOfParts>
    <vt:vector size="32" baseType="lpstr">
      <vt:lpstr>Office Teması</vt:lpstr>
      <vt:lpstr>Y SESİ HECE OLUŞTURMA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SilentAll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User</dc:creator>
  <cp:lastModifiedBy>Hasan Ayık</cp:lastModifiedBy>
  <cp:revision>15</cp:revision>
  <dcterms:created xsi:type="dcterms:W3CDTF">2020-12-05T09:12:01Z</dcterms:created>
  <dcterms:modified xsi:type="dcterms:W3CDTF">2020-12-06T20:27:31Z</dcterms:modified>
</cp:coreProperties>
</file>