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8" r:id="rId2"/>
    <p:sldId id="339" r:id="rId3"/>
    <p:sldId id="289" r:id="rId4"/>
    <p:sldId id="340" r:id="rId5"/>
    <p:sldId id="341" r:id="rId6"/>
    <p:sldId id="342" r:id="rId7"/>
    <p:sldId id="343" r:id="rId8"/>
    <p:sldId id="344" r:id="rId9"/>
    <p:sldId id="345" r:id="rId10"/>
    <p:sldId id="346" r:id="rId11"/>
    <p:sldId id="347" r:id="rId12"/>
    <p:sldId id="356" r:id="rId13"/>
    <p:sldId id="348" r:id="rId14"/>
    <p:sldId id="349" r:id="rId15"/>
    <p:sldId id="350" r:id="rId16"/>
    <p:sldId id="351" r:id="rId17"/>
    <p:sldId id="352" r:id="rId18"/>
    <p:sldId id="353" r:id="rId19"/>
    <p:sldId id="354" r:id="rId20"/>
    <p:sldId id="355" r:id="rId21"/>
    <p:sldId id="358" r:id="rId22"/>
  </p:sldIdLst>
  <p:sldSz cx="12192000" cy="6858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FFE5"/>
    <a:srgbClr val="FCFFF7"/>
    <a:srgbClr val="E3D2EA"/>
    <a:srgbClr val="F4EDF7"/>
    <a:srgbClr val="EFE5F3"/>
    <a:srgbClr val="FAD9C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58" d="100"/>
          <a:sy n="58" d="100"/>
        </p:scale>
        <p:origin x="-80" y="-11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18" Type="http://schemas.openxmlformats.org/officeDocument/2006/relationships/slide" Target="slides/slide17.xml" /><Relationship Id="rId26" Type="http://schemas.openxmlformats.org/officeDocument/2006/relationships/tableStyles" Target="tableStyles.xml" /><Relationship Id="rId3" Type="http://schemas.openxmlformats.org/officeDocument/2006/relationships/slide" Target="slides/slide2.xml" /><Relationship Id="rId21" Type="http://schemas.openxmlformats.org/officeDocument/2006/relationships/slide" Target="slides/slide20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slide" Target="slides/slide16.xml" /><Relationship Id="rId25" Type="http://schemas.openxmlformats.org/officeDocument/2006/relationships/theme" Target="theme/theme1.xml" /><Relationship Id="rId2" Type="http://schemas.openxmlformats.org/officeDocument/2006/relationships/slide" Target="slides/slide1.xml" /><Relationship Id="rId16" Type="http://schemas.openxmlformats.org/officeDocument/2006/relationships/slide" Target="slides/slide15.xml" /><Relationship Id="rId20" Type="http://schemas.openxmlformats.org/officeDocument/2006/relationships/slide" Target="slides/slide19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24" Type="http://schemas.openxmlformats.org/officeDocument/2006/relationships/viewProps" Target="viewProps.xml" /><Relationship Id="rId5" Type="http://schemas.openxmlformats.org/officeDocument/2006/relationships/slide" Target="slides/slide4.xml" /><Relationship Id="rId15" Type="http://schemas.openxmlformats.org/officeDocument/2006/relationships/slide" Target="slides/slide14.xml" /><Relationship Id="rId23" Type="http://schemas.openxmlformats.org/officeDocument/2006/relationships/presProps" Target="presProps.xml" /><Relationship Id="rId10" Type="http://schemas.openxmlformats.org/officeDocument/2006/relationships/slide" Target="slides/slide9.xml" /><Relationship Id="rId19" Type="http://schemas.openxmlformats.org/officeDocument/2006/relationships/slide" Target="slides/slide18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slide" Target="slides/slide13.xml" /><Relationship Id="rId22" Type="http://schemas.openxmlformats.org/officeDocument/2006/relationships/slide" Target="slides/slide2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/>
              <a:t>Asıl alt başlık stilini düzenlemek için tıklatın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F5AB4-CF63-487D-AD1E-769824867559}" type="datetimeFigureOut">
              <a:rPr lang="tr-TR" smtClean="0"/>
              <a:pPr/>
              <a:t>16.12.2020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704DA-DA97-4F06-9C43-06AB6EEAE1E7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5945891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F5AB4-CF63-487D-AD1E-769824867559}" type="datetimeFigureOut">
              <a:rPr lang="tr-TR" smtClean="0"/>
              <a:pPr/>
              <a:t>16.12.2020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704DA-DA97-4F06-9C43-06AB6EEAE1E7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1225424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F5AB4-CF63-487D-AD1E-769824867559}" type="datetimeFigureOut">
              <a:rPr lang="tr-TR" smtClean="0"/>
              <a:pPr/>
              <a:t>16.12.2020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704DA-DA97-4F06-9C43-06AB6EEAE1E7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1444564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F5AB4-CF63-487D-AD1E-769824867559}" type="datetimeFigureOut">
              <a:rPr lang="tr-TR" smtClean="0"/>
              <a:pPr/>
              <a:t>16.12.2020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704DA-DA97-4F06-9C43-06AB6EEAE1E7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8716862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F5AB4-CF63-487D-AD1E-769824867559}" type="datetimeFigureOut">
              <a:rPr lang="tr-TR" smtClean="0"/>
              <a:pPr/>
              <a:t>16.12.2020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704DA-DA97-4F06-9C43-06AB6EEAE1E7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1445060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F5AB4-CF63-487D-AD1E-769824867559}" type="datetimeFigureOut">
              <a:rPr lang="tr-TR" smtClean="0"/>
              <a:pPr/>
              <a:t>16.12.2020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704DA-DA97-4F06-9C43-06AB6EEAE1E7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0003407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Metin Yer Tutucus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6" name="İçerik Yer Tutucus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Veri Yer Tutucus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F5AB4-CF63-487D-AD1E-769824867559}" type="datetimeFigureOut">
              <a:rPr lang="tr-TR" smtClean="0"/>
              <a:pPr/>
              <a:t>16.12.2020</a:t>
            </a:fld>
            <a:endParaRPr lang="tr-TR"/>
          </a:p>
        </p:txBody>
      </p:sp>
      <p:sp>
        <p:nvSpPr>
          <p:cNvPr id="8" name="Altbilgi Yer Tutucusu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ayt Numarası Yer Tutucus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704DA-DA97-4F06-9C43-06AB6EEAE1E7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7878856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Veri Yer Tutucus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F5AB4-CF63-487D-AD1E-769824867559}" type="datetimeFigureOut">
              <a:rPr lang="tr-TR" smtClean="0"/>
              <a:pPr/>
              <a:t>16.12.2020</a:t>
            </a:fld>
            <a:endParaRPr lang="tr-TR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704DA-DA97-4F06-9C43-06AB6EEAE1E7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5477054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F5AB4-CF63-487D-AD1E-769824867559}" type="datetimeFigureOut">
              <a:rPr lang="tr-TR" smtClean="0"/>
              <a:pPr/>
              <a:t>16.12.2020</a:t>
            </a:fld>
            <a:endParaRPr lang="tr-TR"/>
          </a:p>
        </p:txBody>
      </p:sp>
      <p:sp>
        <p:nvSpPr>
          <p:cNvPr id="3" name="Altbilgi Yer Tutucus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704DA-DA97-4F06-9C43-06AB6EEAE1E7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8487298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F5AB4-CF63-487D-AD1E-769824867559}" type="datetimeFigureOut">
              <a:rPr lang="tr-TR" smtClean="0"/>
              <a:pPr/>
              <a:t>16.12.2020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704DA-DA97-4F06-9C43-06AB6EEAE1E7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0100420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Resim Yer Tutucus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F5AB4-CF63-487D-AD1E-769824867559}" type="datetimeFigureOut">
              <a:rPr lang="tr-TR" smtClean="0"/>
              <a:pPr/>
              <a:t>16.12.2020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704DA-DA97-4F06-9C43-06AB6EEAE1E7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1733454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FF5AB4-CF63-487D-AD1E-769824867559}" type="datetimeFigureOut">
              <a:rPr lang="tr-TR" smtClean="0"/>
              <a:pPr/>
              <a:t>16.12.2020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E704DA-DA97-4F06-9C43-06AB6EEAE1E7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6060256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 /><Relationship Id="rId1" Type="http://schemas.openxmlformats.org/officeDocument/2006/relationships/tags" Target="../tags/tag1.xml" 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 /><Relationship Id="rId1" Type="http://schemas.openxmlformats.org/officeDocument/2006/relationships/tags" Target="../tags/tag10.xml" 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 /><Relationship Id="rId1" Type="http://schemas.openxmlformats.org/officeDocument/2006/relationships/tags" Target="../tags/tag11.xml" 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 /><Relationship Id="rId1" Type="http://schemas.openxmlformats.org/officeDocument/2006/relationships/tags" Target="../tags/tag12.xml" 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 /><Relationship Id="rId1" Type="http://schemas.openxmlformats.org/officeDocument/2006/relationships/tags" Target="../tags/tag13.xml" 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 /><Relationship Id="rId1" Type="http://schemas.openxmlformats.org/officeDocument/2006/relationships/tags" Target="../tags/tag14.xml" 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 /><Relationship Id="rId1" Type="http://schemas.openxmlformats.org/officeDocument/2006/relationships/tags" Target="../tags/tag15.xml" 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 /><Relationship Id="rId1" Type="http://schemas.openxmlformats.org/officeDocument/2006/relationships/tags" Target="../tags/tag16.xml" 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 /><Relationship Id="rId1" Type="http://schemas.openxmlformats.org/officeDocument/2006/relationships/tags" Target="../tags/tag17.xml" 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 /><Relationship Id="rId1" Type="http://schemas.openxmlformats.org/officeDocument/2006/relationships/tags" Target="../tags/tag18.xml" 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 /><Relationship Id="rId1" Type="http://schemas.openxmlformats.org/officeDocument/2006/relationships/tags" Target="../tags/tag19.xml" 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 /><Relationship Id="rId1" Type="http://schemas.openxmlformats.org/officeDocument/2006/relationships/tags" Target="../tags/tag2.xml" 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 /><Relationship Id="rId1" Type="http://schemas.openxmlformats.org/officeDocument/2006/relationships/tags" Target="../tags/tag20.xml" 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 /><Relationship Id="rId2" Type="http://schemas.openxmlformats.org/officeDocument/2006/relationships/slideLayout" Target="../slideLayouts/slideLayout1.xml" /><Relationship Id="rId1" Type="http://schemas.openxmlformats.org/officeDocument/2006/relationships/tags" Target="../tags/tag21.xml" /><Relationship Id="rId4" Type="http://schemas.openxmlformats.org/officeDocument/2006/relationships/image" Target="../media/image2.png" 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 /><Relationship Id="rId1" Type="http://schemas.openxmlformats.org/officeDocument/2006/relationships/tags" Target="../tags/tag3.xml" 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 /><Relationship Id="rId1" Type="http://schemas.openxmlformats.org/officeDocument/2006/relationships/tags" Target="../tags/tag4.xml" 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 /><Relationship Id="rId1" Type="http://schemas.openxmlformats.org/officeDocument/2006/relationships/tags" Target="../tags/tag5.xml" 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 /><Relationship Id="rId1" Type="http://schemas.openxmlformats.org/officeDocument/2006/relationships/tags" Target="../tags/tag6.xml" 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 /><Relationship Id="rId1" Type="http://schemas.openxmlformats.org/officeDocument/2006/relationships/tags" Target="../tags/tag7.xml" 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 /><Relationship Id="rId1" Type="http://schemas.openxmlformats.org/officeDocument/2006/relationships/tags" Target="../tags/tag8.xml" 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 /><Relationship Id="rId1" Type="http://schemas.openxmlformats.org/officeDocument/2006/relationships/tags" Target="../tags/tag9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6696">
              <a:schemeClr val="tx2">
                <a:lumMod val="20000"/>
                <a:lumOff val="80000"/>
              </a:schemeClr>
            </a:gs>
            <a:gs pos="35393">
              <a:schemeClr val="accent5">
                <a:lumMod val="40000"/>
                <a:lumOff val="60000"/>
              </a:schemeClr>
            </a:gs>
            <a:gs pos="78000">
              <a:schemeClr val="accent1">
                <a:lumMod val="60000"/>
                <a:lumOff val="40000"/>
              </a:schemeClr>
            </a:gs>
            <a:gs pos="98000">
              <a:schemeClr val="accent6">
                <a:lumMod val="75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2113771" y="1594899"/>
            <a:ext cx="7763581" cy="1928637"/>
          </a:xfrm>
          <a:solidFill>
            <a:schemeClr val="bg1">
              <a:lumMod val="95000"/>
            </a:schemeClr>
          </a:solidFill>
          <a:ln w="28575">
            <a:solidFill>
              <a:schemeClr val="accent1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r>
              <a:rPr lang="tr-TR" dirty="0">
                <a:solidFill>
                  <a:schemeClr val="accent6">
                    <a:lumMod val="75000"/>
                  </a:schemeClr>
                </a:solidFill>
                <a:latin typeface="TTKB Dik Temel Abece" pitchFamily="2" charset="-94"/>
              </a:rPr>
              <a:t>D SESİ</a:t>
            </a:r>
            <a:br>
              <a:rPr lang="tr-TR" dirty="0">
                <a:solidFill>
                  <a:schemeClr val="accent6">
                    <a:lumMod val="75000"/>
                  </a:schemeClr>
                </a:solidFill>
                <a:latin typeface="TTKB Dik Temel Abece" pitchFamily="2" charset="-94"/>
              </a:rPr>
            </a:br>
            <a:r>
              <a:rPr lang="tr-TR" dirty="0">
                <a:solidFill>
                  <a:schemeClr val="accent6">
                    <a:lumMod val="75000"/>
                  </a:schemeClr>
                </a:solidFill>
                <a:latin typeface="TTKB Dik Temel Abece" pitchFamily="2" charset="-94"/>
              </a:rPr>
              <a:t>KELİME OLUŞTURMA</a:t>
            </a:r>
          </a:p>
        </p:txBody>
      </p:sp>
      <p:sp>
        <p:nvSpPr>
          <p:cNvPr id="4" name="Unvan 1"/>
          <p:cNvSpPr txBox="1">
            <a:spLocks/>
          </p:cNvSpPr>
          <p:nvPr/>
        </p:nvSpPr>
        <p:spPr>
          <a:xfrm>
            <a:off x="4870767" y="4074281"/>
            <a:ext cx="2249587" cy="67022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vert="horz" lIns="71098" tIns="35549" rIns="71098" bIns="35549" rtlCol="0" anchor="b">
            <a:normAutofit/>
          </a:bodyPr>
          <a:lstStyle>
            <a:lvl1pPr algn="ctr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1866" dirty="0">
                <a:solidFill>
                  <a:srgbClr val="FF0000"/>
                </a:solidFill>
                <a:latin typeface="TTKB Dik Temel Abece" pitchFamily="2" charset="-94"/>
              </a:rPr>
              <a:t>HAZIRLAYAN</a:t>
            </a:r>
          </a:p>
          <a:p>
            <a:r>
              <a:rPr lang="tr-TR" sz="1866" dirty="0">
                <a:solidFill>
                  <a:srgbClr val="FF0000"/>
                </a:solidFill>
                <a:latin typeface="TTKB Dik Temel Abece" pitchFamily="2" charset="-94"/>
              </a:rPr>
              <a:t>ABDULLAH YAKUT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47950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377"/>
    </mc:Choice>
    <mc:Fallback xmlns="">
      <p:transition spd="slow" advTm="437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420992" y="887824"/>
            <a:ext cx="11352161" cy="2154069"/>
            <a:chOff x="1083" y="2638"/>
            <a:chExt cx="10689" cy="753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3351915" y="701790"/>
            <a:ext cx="4378168" cy="2526136"/>
          </a:xfrm>
        </p:spPr>
        <p:txBody>
          <a:bodyPr>
            <a:noAutofit/>
          </a:bodyPr>
          <a:lstStyle/>
          <a:p>
            <a:pPr algn="l"/>
            <a:r>
              <a:rPr lang="tr-TR" sz="16000" dirty="0" err="1">
                <a:latin typeface="TTKB Dik Temel Abece" pitchFamily="2" charset="-94"/>
              </a:rPr>
              <a:t>du</a:t>
            </a:r>
            <a:endParaRPr lang="tr-TR" sz="16000" dirty="0">
              <a:latin typeface="TTKB Dik Temel Abece" pitchFamily="2" charset="-94"/>
            </a:endParaRPr>
          </a:p>
        </p:txBody>
      </p:sp>
      <p:sp>
        <p:nvSpPr>
          <p:cNvPr id="10" name="Alt Başlık 2"/>
          <p:cNvSpPr txBox="1">
            <a:spLocks/>
          </p:cNvSpPr>
          <p:nvPr/>
        </p:nvSpPr>
        <p:spPr>
          <a:xfrm>
            <a:off x="8568712" y="701790"/>
            <a:ext cx="4353776" cy="2526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16000" dirty="0" err="1">
                <a:solidFill>
                  <a:srgbClr val="FF0000"/>
                </a:solidFill>
                <a:latin typeface="TTKB Dik Temel Abece" pitchFamily="2" charset="-94"/>
              </a:rPr>
              <a:t>rak</a:t>
            </a:r>
            <a:endParaRPr lang="tr-TR" sz="16000" dirty="0">
              <a:solidFill>
                <a:srgbClr val="FF0000"/>
              </a:solidFill>
              <a:latin typeface="TTKB Dik Temel Abece" pitchFamily="2" charset="-94"/>
            </a:endParaRPr>
          </a:p>
        </p:txBody>
      </p:sp>
      <p:grpSp>
        <p:nvGrpSpPr>
          <p:cNvPr id="11" name="Group 32"/>
          <p:cNvGrpSpPr>
            <a:grpSpLocks/>
          </p:cNvGrpSpPr>
          <p:nvPr/>
        </p:nvGrpSpPr>
        <p:grpSpPr bwMode="auto">
          <a:xfrm>
            <a:off x="442233" y="3696981"/>
            <a:ext cx="11352161" cy="2154069"/>
            <a:chOff x="1083" y="2638"/>
            <a:chExt cx="10689" cy="753"/>
          </a:xfrm>
        </p:grpSpPr>
        <p:grpSp>
          <p:nvGrpSpPr>
            <p:cNvPr id="12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16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17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14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8" name="Alt Başlık 2"/>
          <p:cNvSpPr txBox="1">
            <a:spLocks/>
          </p:cNvSpPr>
          <p:nvPr/>
        </p:nvSpPr>
        <p:spPr>
          <a:xfrm>
            <a:off x="3351914" y="3491043"/>
            <a:ext cx="4378169" cy="2526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16000" dirty="0" err="1">
                <a:latin typeface="TTKB Dik Temel Abece" pitchFamily="2" charset="-94"/>
              </a:rPr>
              <a:t>di</a:t>
            </a:r>
            <a:endParaRPr lang="tr-TR" sz="16000" dirty="0">
              <a:latin typeface="TTKB Dik Temel Abece" pitchFamily="2" charset="-94"/>
            </a:endParaRPr>
          </a:p>
        </p:txBody>
      </p:sp>
      <p:sp>
        <p:nvSpPr>
          <p:cNvPr id="19" name="Alt Başlık 2"/>
          <p:cNvSpPr txBox="1">
            <a:spLocks/>
          </p:cNvSpPr>
          <p:nvPr/>
        </p:nvSpPr>
        <p:spPr>
          <a:xfrm>
            <a:off x="8568713" y="3491043"/>
            <a:ext cx="4353775" cy="2526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16000" dirty="0" err="1">
                <a:solidFill>
                  <a:srgbClr val="FF0000"/>
                </a:solidFill>
                <a:latin typeface="TTKB Dik Temel Abece" pitchFamily="2" charset="-94"/>
              </a:rPr>
              <a:t>ken</a:t>
            </a:r>
            <a:endParaRPr lang="tr-TR" sz="16000" dirty="0">
              <a:solidFill>
                <a:srgbClr val="FF0000"/>
              </a:solidFill>
              <a:latin typeface="TTKB Dik Temel Abece" pitchFamily="2" charset="-94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93642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102"/>
    </mc:Choice>
    <mc:Fallback xmlns="">
      <p:transition spd="slow" advTm="1410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-2.59259E-6 L -0.27396 0.00139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698" y="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4.44444E-6 L -0.3237 0.00254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185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0" grpId="0"/>
      <p:bldP spid="10" grpId="1"/>
      <p:bldP spid="18" grpId="0"/>
      <p:bldP spid="19" grpId="0"/>
      <p:bldP spid="19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420992" y="887824"/>
            <a:ext cx="11352161" cy="2154069"/>
            <a:chOff x="1083" y="2638"/>
            <a:chExt cx="10689" cy="753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3351915" y="701790"/>
            <a:ext cx="4378168" cy="2526136"/>
          </a:xfrm>
        </p:spPr>
        <p:txBody>
          <a:bodyPr>
            <a:noAutofit/>
          </a:bodyPr>
          <a:lstStyle/>
          <a:p>
            <a:pPr algn="l"/>
            <a:r>
              <a:rPr lang="tr-TR" sz="16000" dirty="0">
                <a:latin typeface="TTKB Dik Temel Abece" pitchFamily="2" charset="-94"/>
              </a:rPr>
              <a:t>de</a:t>
            </a:r>
          </a:p>
        </p:txBody>
      </p:sp>
      <p:sp>
        <p:nvSpPr>
          <p:cNvPr id="10" name="Alt Başlık 2"/>
          <p:cNvSpPr txBox="1">
            <a:spLocks/>
          </p:cNvSpPr>
          <p:nvPr/>
        </p:nvSpPr>
        <p:spPr>
          <a:xfrm>
            <a:off x="8568712" y="701790"/>
            <a:ext cx="4353776" cy="2526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16000" dirty="0" err="1">
                <a:solidFill>
                  <a:srgbClr val="FF0000"/>
                </a:solidFill>
                <a:latin typeface="TTKB Dik Temel Abece" pitchFamily="2" charset="-94"/>
              </a:rPr>
              <a:t>li</a:t>
            </a:r>
            <a:endParaRPr lang="tr-TR" sz="16000" dirty="0">
              <a:solidFill>
                <a:srgbClr val="FF0000"/>
              </a:solidFill>
              <a:latin typeface="TTKB Dik Temel Abece" pitchFamily="2" charset="-94"/>
            </a:endParaRPr>
          </a:p>
        </p:txBody>
      </p:sp>
      <p:grpSp>
        <p:nvGrpSpPr>
          <p:cNvPr id="11" name="Group 32"/>
          <p:cNvGrpSpPr>
            <a:grpSpLocks/>
          </p:cNvGrpSpPr>
          <p:nvPr/>
        </p:nvGrpSpPr>
        <p:grpSpPr bwMode="auto">
          <a:xfrm>
            <a:off x="442233" y="3696981"/>
            <a:ext cx="11352161" cy="2154069"/>
            <a:chOff x="1083" y="2638"/>
            <a:chExt cx="10689" cy="753"/>
          </a:xfrm>
        </p:grpSpPr>
        <p:grpSp>
          <p:nvGrpSpPr>
            <p:cNvPr id="12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16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17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14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8" name="Alt Başlık 2"/>
          <p:cNvSpPr txBox="1">
            <a:spLocks/>
          </p:cNvSpPr>
          <p:nvPr/>
        </p:nvSpPr>
        <p:spPr>
          <a:xfrm>
            <a:off x="3351914" y="3491043"/>
            <a:ext cx="4378169" cy="2526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16000" dirty="0" err="1">
                <a:latin typeface="TTKB Dik Temel Abece" pitchFamily="2" charset="-94"/>
              </a:rPr>
              <a:t>di</a:t>
            </a:r>
            <a:endParaRPr lang="tr-TR" sz="16000" dirty="0">
              <a:latin typeface="TTKB Dik Temel Abece" pitchFamily="2" charset="-94"/>
            </a:endParaRPr>
          </a:p>
        </p:txBody>
      </p:sp>
      <p:sp>
        <p:nvSpPr>
          <p:cNvPr id="19" name="Alt Başlık 2"/>
          <p:cNvSpPr txBox="1">
            <a:spLocks/>
          </p:cNvSpPr>
          <p:nvPr/>
        </p:nvSpPr>
        <p:spPr>
          <a:xfrm>
            <a:off x="8568713" y="3505555"/>
            <a:ext cx="4353775" cy="2526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16000" dirty="0" err="1">
                <a:solidFill>
                  <a:srgbClr val="FF0000"/>
                </a:solidFill>
                <a:latin typeface="TTKB Dik Temel Abece" pitchFamily="2" charset="-94"/>
              </a:rPr>
              <a:t>rek</a:t>
            </a:r>
            <a:endParaRPr lang="tr-TR" sz="16000" dirty="0">
              <a:solidFill>
                <a:srgbClr val="FF0000"/>
              </a:solidFill>
              <a:latin typeface="TTKB Dik Temel Abece" pitchFamily="2" charset="-94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67143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044"/>
    </mc:Choice>
    <mc:Fallback xmlns="">
      <p:transition spd="slow" advTm="1404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-2.59259E-6 L -0.28138 -0.00115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076" y="-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1.11111E-6 L -0.32513 0.00046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26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0" grpId="0"/>
      <p:bldP spid="10" grpId="1"/>
      <p:bldP spid="18" grpId="0"/>
      <p:bldP spid="19" grpId="0"/>
      <p:bldP spid="19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420992" y="887824"/>
            <a:ext cx="11352161" cy="2154069"/>
            <a:chOff x="1083" y="2638"/>
            <a:chExt cx="10689" cy="753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3351915" y="701790"/>
            <a:ext cx="4378168" cy="2526136"/>
          </a:xfrm>
        </p:spPr>
        <p:txBody>
          <a:bodyPr>
            <a:noAutofit/>
          </a:bodyPr>
          <a:lstStyle/>
          <a:p>
            <a:pPr algn="l"/>
            <a:r>
              <a:rPr lang="tr-TR" sz="16000" dirty="0" err="1">
                <a:latin typeface="TTKB Dik Temel Abece" pitchFamily="2" charset="-94"/>
              </a:rPr>
              <a:t>dö</a:t>
            </a:r>
            <a:endParaRPr lang="tr-TR" sz="16000" dirty="0">
              <a:latin typeface="TTKB Dik Temel Abece" pitchFamily="2" charset="-94"/>
            </a:endParaRPr>
          </a:p>
        </p:txBody>
      </p:sp>
      <p:sp>
        <p:nvSpPr>
          <p:cNvPr id="10" name="Alt Başlık 2"/>
          <p:cNvSpPr txBox="1">
            <a:spLocks/>
          </p:cNvSpPr>
          <p:nvPr/>
        </p:nvSpPr>
        <p:spPr>
          <a:xfrm>
            <a:off x="8568712" y="701790"/>
            <a:ext cx="4353776" cy="2526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16000" dirty="0" err="1">
                <a:solidFill>
                  <a:srgbClr val="FF0000"/>
                </a:solidFill>
                <a:latin typeface="TTKB Dik Temel Abece" pitchFamily="2" charset="-94"/>
              </a:rPr>
              <a:t>ner</a:t>
            </a:r>
            <a:endParaRPr lang="tr-TR" sz="16000" dirty="0">
              <a:solidFill>
                <a:srgbClr val="FF0000"/>
              </a:solidFill>
              <a:latin typeface="TTKB Dik Temel Abece" pitchFamily="2" charset="-94"/>
            </a:endParaRPr>
          </a:p>
        </p:txBody>
      </p:sp>
      <p:grpSp>
        <p:nvGrpSpPr>
          <p:cNvPr id="11" name="Group 32"/>
          <p:cNvGrpSpPr>
            <a:grpSpLocks/>
          </p:cNvGrpSpPr>
          <p:nvPr/>
        </p:nvGrpSpPr>
        <p:grpSpPr bwMode="auto">
          <a:xfrm>
            <a:off x="442233" y="3696981"/>
            <a:ext cx="11352161" cy="2154069"/>
            <a:chOff x="1083" y="2638"/>
            <a:chExt cx="10689" cy="753"/>
          </a:xfrm>
        </p:grpSpPr>
        <p:grpSp>
          <p:nvGrpSpPr>
            <p:cNvPr id="12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16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17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14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8" name="Alt Başlık 2"/>
          <p:cNvSpPr txBox="1">
            <a:spLocks/>
          </p:cNvSpPr>
          <p:nvPr/>
        </p:nvSpPr>
        <p:spPr>
          <a:xfrm>
            <a:off x="3351914" y="3491043"/>
            <a:ext cx="4378169" cy="2526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16000" dirty="0">
                <a:latin typeface="TTKB Dik Temel Abece" pitchFamily="2" charset="-94"/>
              </a:rPr>
              <a:t>de</a:t>
            </a:r>
          </a:p>
        </p:txBody>
      </p:sp>
      <p:sp>
        <p:nvSpPr>
          <p:cNvPr id="19" name="Alt Başlık 2"/>
          <p:cNvSpPr txBox="1">
            <a:spLocks/>
          </p:cNvSpPr>
          <p:nvPr/>
        </p:nvSpPr>
        <p:spPr>
          <a:xfrm>
            <a:off x="8568713" y="3505555"/>
            <a:ext cx="4353775" cy="2526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16000" dirty="0">
                <a:solidFill>
                  <a:srgbClr val="FF0000"/>
                </a:solidFill>
                <a:latin typeface="TTKB Dik Temel Abece" pitchFamily="2" charset="-94"/>
              </a:rPr>
              <a:t>mir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42031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979"/>
    </mc:Choice>
    <mc:Fallback xmlns="">
      <p:transition spd="slow" advTm="1497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-2.59259E-6 L -0.28138 -0.00115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076" y="-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1.11111E-6 L -0.28516 0.00185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258" y="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0" grpId="0"/>
      <p:bldP spid="10" grpId="1"/>
      <p:bldP spid="18" grpId="0"/>
      <p:bldP spid="19" grpId="0"/>
      <p:bldP spid="19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420992" y="887824"/>
            <a:ext cx="11352161" cy="2154069"/>
            <a:chOff x="1083" y="2638"/>
            <a:chExt cx="10689" cy="753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2817760" y="701790"/>
            <a:ext cx="4378168" cy="2526136"/>
          </a:xfrm>
        </p:spPr>
        <p:txBody>
          <a:bodyPr>
            <a:noAutofit/>
          </a:bodyPr>
          <a:lstStyle/>
          <a:p>
            <a:pPr algn="l"/>
            <a:r>
              <a:rPr lang="tr-TR" sz="16000" dirty="0">
                <a:latin typeface="TTKB Dik Temel Abece" pitchFamily="2" charset="-94"/>
              </a:rPr>
              <a:t>der</a:t>
            </a:r>
          </a:p>
        </p:txBody>
      </p:sp>
      <p:sp>
        <p:nvSpPr>
          <p:cNvPr id="10" name="Alt Başlık 2"/>
          <p:cNvSpPr txBox="1">
            <a:spLocks/>
          </p:cNvSpPr>
          <p:nvPr/>
        </p:nvSpPr>
        <p:spPr>
          <a:xfrm>
            <a:off x="8568712" y="701790"/>
            <a:ext cx="4353776" cy="2526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16000" dirty="0" err="1">
                <a:solidFill>
                  <a:srgbClr val="FF0000"/>
                </a:solidFill>
                <a:latin typeface="TTKB Dik Temel Abece" pitchFamily="2" charset="-94"/>
              </a:rPr>
              <a:t>nek</a:t>
            </a:r>
            <a:endParaRPr lang="tr-TR" sz="16000" dirty="0">
              <a:solidFill>
                <a:srgbClr val="FF0000"/>
              </a:solidFill>
              <a:latin typeface="TTKB Dik Temel Abece" pitchFamily="2" charset="-94"/>
            </a:endParaRPr>
          </a:p>
        </p:txBody>
      </p:sp>
      <p:grpSp>
        <p:nvGrpSpPr>
          <p:cNvPr id="11" name="Group 32"/>
          <p:cNvGrpSpPr>
            <a:grpSpLocks/>
          </p:cNvGrpSpPr>
          <p:nvPr/>
        </p:nvGrpSpPr>
        <p:grpSpPr bwMode="auto">
          <a:xfrm>
            <a:off x="442233" y="3696981"/>
            <a:ext cx="11352161" cy="2154069"/>
            <a:chOff x="1083" y="2638"/>
            <a:chExt cx="10689" cy="753"/>
          </a:xfrm>
        </p:grpSpPr>
        <p:grpSp>
          <p:nvGrpSpPr>
            <p:cNvPr id="12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16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17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14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8" name="Alt Başlık 2"/>
          <p:cNvSpPr txBox="1">
            <a:spLocks/>
          </p:cNvSpPr>
          <p:nvPr/>
        </p:nvSpPr>
        <p:spPr>
          <a:xfrm>
            <a:off x="2817759" y="3491043"/>
            <a:ext cx="4378169" cy="2526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16000" dirty="0">
                <a:latin typeface="TTKB Dik Temel Abece" pitchFamily="2" charset="-94"/>
              </a:rPr>
              <a:t>mü</a:t>
            </a:r>
          </a:p>
        </p:txBody>
      </p:sp>
      <p:sp>
        <p:nvSpPr>
          <p:cNvPr id="19" name="Alt Başlık 2"/>
          <p:cNvSpPr txBox="1">
            <a:spLocks/>
          </p:cNvSpPr>
          <p:nvPr/>
        </p:nvSpPr>
        <p:spPr>
          <a:xfrm>
            <a:off x="8568713" y="3491043"/>
            <a:ext cx="4353775" cy="2526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16000" dirty="0">
                <a:solidFill>
                  <a:srgbClr val="FF0000"/>
                </a:solidFill>
                <a:latin typeface="TTKB Dik Temel Abece" pitchFamily="2" charset="-94"/>
              </a:rPr>
              <a:t>dür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787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050"/>
    </mc:Choice>
    <mc:Fallback xmlns="">
      <p:transition spd="slow" advTm="1705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-2.59259E-6 L -0.2599 0.00023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99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4.44444E-6 L -0.27695 0.00254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854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0" grpId="0"/>
      <p:bldP spid="10" grpId="1"/>
      <p:bldP spid="18" grpId="0"/>
      <p:bldP spid="19" grpId="0"/>
      <p:bldP spid="19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420992" y="887824"/>
            <a:ext cx="11352161" cy="2154069"/>
            <a:chOff x="1083" y="2638"/>
            <a:chExt cx="10689" cy="753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2817760" y="701790"/>
            <a:ext cx="4378168" cy="2526136"/>
          </a:xfrm>
        </p:spPr>
        <p:txBody>
          <a:bodyPr>
            <a:noAutofit/>
          </a:bodyPr>
          <a:lstStyle/>
          <a:p>
            <a:pPr algn="l"/>
            <a:r>
              <a:rPr lang="tr-TR" sz="16000" dirty="0" err="1">
                <a:latin typeface="TTKB Dik Temel Abece" pitchFamily="2" charset="-94"/>
              </a:rPr>
              <a:t>Di</a:t>
            </a:r>
            <a:endParaRPr lang="tr-TR" sz="16000" dirty="0">
              <a:latin typeface="TTKB Dik Temel Abece" pitchFamily="2" charset="-94"/>
            </a:endParaRPr>
          </a:p>
        </p:txBody>
      </p:sp>
      <p:sp>
        <p:nvSpPr>
          <p:cNvPr id="10" name="Alt Başlık 2"/>
          <p:cNvSpPr txBox="1">
            <a:spLocks/>
          </p:cNvSpPr>
          <p:nvPr/>
        </p:nvSpPr>
        <p:spPr>
          <a:xfrm>
            <a:off x="8568712" y="701790"/>
            <a:ext cx="4353776" cy="2526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16000" dirty="0" err="1">
                <a:solidFill>
                  <a:srgbClr val="FF0000"/>
                </a:solidFill>
                <a:latin typeface="TTKB Dik Temel Abece" pitchFamily="2" charset="-94"/>
              </a:rPr>
              <a:t>lek</a:t>
            </a:r>
            <a:endParaRPr lang="tr-TR" sz="16000" dirty="0">
              <a:solidFill>
                <a:srgbClr val="FF0000"/>
              </a:solidFill>
              <a:latin typeface="TTKB Dik Temel Abece" pitchFamily="2" charset="-94"/>
            </a:endParaRPr>
          </a:p>
        </p:txBody>
      </p:sp>
      <p:grpSp>
        <p:nvGrpSpPr>
          <p:cNvPr id="11" name="Group 32"/>
          <p:cNvGrpSpPr>
            <a:grpSpLocks/>
          </p:cNvGrpSpPr>
          <p:nvPr/>
        </p:nvGrpSpPr>
        <p:grpSpPr bwMode="auto">
          <a:xfrm>
            <a:off x="442233" y="3696981"/>
            <a:ext cx="11352161" cy="2154069"/>
            <a:chOff x="1083" y="2638"/>
            <a:chExt cx="10689" cy="753"/>
          </a:xfrm>
        </p:grpSpPr>
        <p:grpSp>
          <p:nvGrpSpPr>
            <p:cNvPr id="12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16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17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14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8" name="Alt Başlık 2"/>
          <p:cNvSpPr txBox="1">
            <a:spLocks/>
          </p:cNvSpPr>
          <p:nvPr/>
        </p:nvSpPr>
        <p:spPr>
          <a:xfrm>
            <a:off x="2817759" y="3491043"/>
            <a:ext cx="4378169" cy="2526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16000" dirty="0" err="1">
                <a:latin typeface="TTKB Dik Temel Abece" pitchFamily="2" charset="-94"/>
              </a:rPr>
              <a:t>Di</a:t>
            </a:r>
            <a:endParaRPr lang="tr-TR" sz="16000" dirty="0">
              <a:latin typeface="TTKB Dik Temel Abece" pitchFamily="2" charset="-94"/>
            </a:endParaRPr>
          </a:p>
        </p:txBody>
      </p:sp>
      <p:sp>
        <p:nvSpPr>
          <p:cNvPr id="19" name="Alt Başlık 2"/>
          <p:cNvSpPr txBox="1">
            <a:spLocks/>
          </p:cNvSpPr>
          <p:nvPr/>
        </p:nvSpPr>
        <p:spPr>
          <a:xfrm>
            <a:off x="8568713" y="3491043"/>
            <a:ext cx="4353775" cy="2526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16000" dirty="0">
                <a:solidFill>
                  <a:srgbClr val="FF0000"/>
                </a:solidFill>
                <a:latin typeface="TTKB Dik Temel Abece" pitchFamily="2" charset="-94"/>
              </a:rPr>
              <a:t>dem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0960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000"/>
    </mc:Choice>
    <mc:Fallback xmlns="">
      <p:transition spd="slow" advTm="1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-2.59259E-6 L -0.33268 0.00023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64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4.44444E-6 L -0.33411 0.00138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706" y="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0" grpId="0"/>
      <p:bldP spid="10" grpId="1"/>
      <p:bldP spid="18" grpId="0"/>
      <p:bldP spid="19" grpId="0"/>
      <p:bldP spid="19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420992" y="887824"/>
            <a:ext cx="11352161" cy="2154069"/>
            <a:chOff x="1083" y="2638"/>
            <a:chExt cx="10689" cy="753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2817760" y="701790"/>
            <a:ext cx="4378168" cy="2526136"/>
          </a:xfrm>
        </p:spPr>
        <p:txBody>
          <a:bodyPr>
            <a:noAutofit/>
          </a:bodyPr>
          <a:lstStyle/>
          <a:p>
            <a:pPr algn="l"/>
            <a:r>
              <a:rPr lang="tr-TR" sz="16000" dirty="0" err="1">
                <a:latin typeface="TTKB Dik Temel Abece" pitchFamily="2" charset="-94"/>
              </a:rPr>
              <a:t>Du</a:t>
            </a:r>
            <a:endParaRPr lang="tr-TR" sz="16000" dirty="0">
              <a:latin typeface="TTKB Dik Temel Abece" pitchFamily="2" charset="-94"/>
            </a:endParaRPr>
          </a:p>
        </p:txBody>
      </p:sp>
      <p:sp>
        <p:nvSpPr>
          <p:cNvPr id="10" name="Alt Başlık 2"/>
          <p:cNvSpPr txBox="1">
            <a:spLocks/>
          </p:cNvSpPr>
          <p:nvPr/>
        </p:nvSpPr>
        <p:spPr>
          <a:xfrm>
            <a:off x="8568712" y="701790"/>
            <a:ext cx="4353776" cy="2526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16000" dirty="0" err="1">
                <a:solidFill>
                  <a:srgbClr val="FF0000"/>
                </a:solidFill>
                <a:latin typeface="TTKB Dik Temel Abece" pitchFamily="2" charset="-94"/>
              </a:rPr>
              <a:t>ru</a:t>
            </a:r>
            <a:endParaRPr lang="tr-TR" sz="16000" dirty="0">
              <a:solidFill>
                <a:srgbClr val="FF0000"/>
              </a:solidFill>
              <a:latin typeface="TTKB Dik Temel Abece" pitchFamily="2" charset="-94"/>
            </a:endParaRPr>
          </a:p>
        </p:txBody>
      </p:sp>
      <p:grpSp>
        <p:nvGrpSpPr>
          <p:cNvPr id="11" name="Group 32"/>
          <p:cNvGrpSpPr>
            <a:grpSpLocks/>
          </p:cNvGrpSpPr>
          <p:nvPr/>
        </p:nvGrpSpPr>
        <p:grpSpPr bwMode="auto">
          <a:xfrm>
            <a:off x="442233" y="3696981"/>
            <a:ext cx="11352161" cy="2154069"/>
            <a:chOff x="1083" y="2638"/>
            <a:chExt cx="10689" cy="753"/>
          </a:xfrm>
        </p:grpSpPr>
        <p:grpSp>
          <p:nvGrpSpPr>
            <p:cNvPr id="12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16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17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14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8" name="Alt Başlık 2"/>
          <p:cNvSpPr txBox="1">
            <a:spLocks/>
          </p:cNvSpPr>
          <p:nvPr/>
        </p:nvSpPr>
        <p:spPr>
          <a:xfrm>
            <a:off x="2817759" y="3491043"/>
            <a:ext cx="4378169" cy="2526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16000" dirty="0">
                <a:latin typeface="TTKB Dik Temel Abece" pitchFamily="2" charset="-94"/>
              </a:rPr>
              <a:t>Do</a:t>
            </a:r>
          </a:p>
        </p:txBody>
      </p:sp>
      <p:sp>
        <p:nvSpPr>
          <p:cNvPr id="19" name="Alt Başlık 2"/>
          <p:cNvSpPr txBox="1">
            <a:spLocks/>
          </p:cNvSpPr>
          <p:nvPr/>
        </p:nvSpPr>
        <p:spPr>
          <a:xfrm>
            <a:off x="8568713" y="3491043"/>
            <a:ext cx="4353775" cy="2526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16000" dirty="0" err="1">
                <a:solidFill>
                  <a:srgbClr val="FF0000"/>
                </a:solidFill>
                <a:latin typeface="TTKB Dik Temel Abece" pitchFamily="2" charset="-94"/>
              </a:rPr>
              <a:t>ruk</a:t>
            </a:r>
            <a:endParaRPr lang="tr-TR" sz="16000" dirty="0">
              <a:solidFill>
                <a:srgbClr val="FF0000"/>
              </a:solidFill>
              <a:latin typeface="TTKB Dik Temel Abece" pitchFamily="2" charset="-94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79075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294"/>
    </mc:Choice>
    <mc:Fallback xmlns="">
      <p:transition spd="slow" advTm="1629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-2.59259E-6 L -0.28437 0.00023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21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4.44444E-6 L -0.29115 0.00393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557" y="1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0" grpId="0"/>
      <p:bldP spid="10" grpId="1"/>
      <p:bldP spid="18" grpId="0"/>
      <p:bldP spid="19" grpId="0"/>
      <p:bldP spid="19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420992" y="887824"/>
            <a:ext cx="11352161" cy="2154069"/>
            <a:chOff x="1083" y="2638"/>
            <a:chExt cx="10689" cy="753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2817760" y="701790"/>
            <a:ext cx="4378168" cy="2526136"/>
          </a:xfrm>
        </p:spPr>
        <p:txBody>
          <a:bodyPr>
            <a:noAutofit/>
          </a:bodyPr>
          <a:lstStyle/>
          <a:p>
            <a:pPr algn="l"/>
            <a:r>
              <a:rPr lang="tr-TR" sz="16000" dirty="0" err="1">
                <a:latin typeface="TTKB Dik Temel Abece" pitchFamily="2" charset="-94"/>
              </a:rPr>
              <a:t>Ka</a:t>
            </a:r>
            <a:endParaRPr lang="tr-TR" sz="16000" dirty="0">
              <a:latin typeface="TTKB Dik Temel Abece" pitchFamily="2" charset="-94"/>
            </a:endParaRPr>
          </a:p>
        </p:txBody>
      </p:sp>
      <p:sp>
        <p:nvSpPr>
          <p:cNvPr id="10" name="Alt Başlık 2"/>
          <p:cNvSpPr txBox="1">
            <a:spLocks/>
          </p:cNvSpPr>
          <p:nvPr/>
        </p:nvSpPr>
        <p:spPr>
          <a:xfrm>
            <a:off x="8568712" y="701790"/>
            <a:ext cx="4353776" cy="2526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16000" dirty="0" err="1">
                <a:solidFill>
                  <a:srgbClr val="FF0000"/>
                </a:solidFill>
                <a:latin typeface="TTKB Dik Temel Abece" pitchFamily="2" charset="-94"/>
              </a:rPr>
              <a:t>dir</a:t>
            </a:r>
            <a:endParaRPr lang="tr-TR" sz="16000" dirty="0">
              <a:solidFill>
                <a:srgbClr val="FF0000"/>
              </a:solidFill>
              <a:latin typeface="TTKB Dik Temel Abece" pitchFamily="2" charset="-94"/>
            </a:endParaRPr>
          </a:p>
        </p:txBody>
      </p:sp>
      <p:grpSp>
        <p:nvGrpSpPr>
          <p:cNvPr id="11" name="Group 32"/>
          <p:cNvGrpSpPr>
            <a:grpSpLocks/>
          </p:cNvGrpSpPr>
          <p:nvPr/>
        </p:nvGrpSpPr>
        <p:grpSpPr bwMode="auto">
          <a:xfrm>
            <a:off x="442233" y="3696981"/>
            <a:ext cx="11352161" cy="2154069"/>
            <a:chOff x="1083" y="2638"/>
            <a:chExt cx="10689" cy="753"/>
          </a:xfrm>
        </p:grpSpPr>
        <p:grpSp>
          <p:nvGrpSpPr>
            <p:cNvPr id="12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16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17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14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8" name="Alt Başlık 2"/>
          <p:cNvSpPr txBox="1">
            <a:spLocks/>
          </p:cNvSpPr>
          <p:nvPr/>
        </p:nvSpPr>
        <p:spPr>
          <a:xfrm>
            <a:off x="2817759" y="3491043"/>
            <a:ext cx="4378169" cy="2526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16000" dirty="0">
                <a:latin typeface="TTKB Dik Temel Abece" pitchFamily="2" charset="-94"/>
              </a:rPr>
              <a:t>Er</a:t>
            </a:r>
          </a:p>
        </p:txBody>
      </p:sp>
      <p:sp>
        <p:nvSpPr>
          <p:cNvPr id="19" name="Alt Başlık 2"/>
          <p:cNvSpPr txBox="1">
            <a:spLocks/>
          </p:cNvSpPr>
          <p:nvPr/>
        </p:nvSpPr>
        <p:spPr>
          <a:xfrm>
            <a:off x="8568713" y="3491043"/>
            <a:ext cx="4353775" cy="2526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16000" dirty="0">
                <a:solidFill>
                  <a:srgbClr val="FF0000"/>
                </a:solidFill>
                <a:latin typeface="TTKB Dik Temel Abece" pitchFamily="2" charset="-94"/>
              </a:rPr>
              <a:t>dal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74390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841"/>
    </mc:Choice>
    <mc:Fallback xmlns="">
      <p:transition spd="slow" advTm="1684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-2.59259E-6 L -0.32227 0.00023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12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4.44444E-6 L -0.32227 0.00254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120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0" grpId="0"/>
      <p:bldP spid="10" grpId="1"/>
      <p:bldP spid="18" grpId="0"/>
      <p:bldP spid="19" grpId="0"/>
      <p:bldP spid="19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420992" y="887824"/>
            <a:ext cx="11352161" cy="2154069"/>
            <a:chOff x="1083" y="2638"/>
            <a:chExt cx="10689" cy="753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2817760" y="701790"/>
            <a:ext cx="4378168" cy="2526136"/>
          </a:xfrm>
        </p:spPr>
        <p:txBody>
          <a:bodyPr>
            <a:noAutofit/>
          </a:bodyPr>
          <a:lstStyle/>
          <a:p>
            <a:pPr algn="l"/>
            <a:r>
              <a:rPr lang="tr-TR" sz="16000" dirty="0">
                <a:latin typeface="TTKB Dik Temel Abece" pitchFamily="2" charset="-94"/>
              </a:rPr>
              <a:t>Ar</a:t>
            </a:r>
          </a:p>
        </p:txBody>
      </p:sp>
      <p:sp>
        <p:nvSpPr>
          <p:cNvPr id="10" name="Alt Başlık 2"/>
          <p:cNvSpPr txBox="1">
            <a:spLocks/>
          </p:cNvSpPr>
          <p:nvPr/>
        </p:nvSpPr>
        <p:spPr>
          <a:xfrm>
            <a:off x="8568712" y="701790"/>
            <a:ext cx="4353776" cy="2526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16000" dirty="0">
                <a:solidFill>
                  <a:srgbClr val="FF0000"/>
                </a:solidFill>
                <a:latin typeface="TTKB Dik Temel Abece" pitchFamily="2" charset="-94"/>
              </a:rPr>
              <a:t>da</a:t>
            </a:r>
          </a:p>
        </p:txBody>
      </p:sp>
      <p:grpSp>
        <p:nvGrpSpPr>
          <p:cNvPr id="11" name="Group 32"/>
          <p:cNvGrpSpPr>
            <a:grpSpLocks/>
          </p:cNvGrpSpPr>
          <p:nvPr/>
        </p:nvGrpSpPr>
        <p:grpSpPr bwMode="auto">
          <a:xfrm>
            <a:off x="442233" y="3696981"/>
            <a:ext cx="11352161" cy="2154069"/>
            <a:chOff x="1083" y="2638"/>
            <a:chExt cx="10689" cy="753"/>
          </a:xfrm>
        </p:grpSpPr>
        <p:grpSp>
          <p:nvGrpSpPr>
            <p:cNvPr id="12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16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17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14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8" name="Alt Başlık 2"/>
          <p:cNvSpPr txBox="1">
            <a:spLocks/>
          </p:cNvSpPr>
          <p:nvPr/>
        </p:nvSpPr>
        <p:spPr>
          <a:xfrm>
            <a:off x="2817759" y="3491043"/>
            <a:ext cx="4378169" cy="2526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16000" dirty="0" err="1">
                <a:latin typeface="TTKB Dik Temel Abece" pitchFamily="2" charset="-94"/>
              </a:rPr>
              <a:t>Di</a:t>
            </a:r>
            <a:endParaRPr lang="tr-TR" sz="16000" dirty="0">
              <a:latin typeface="TTKB Dik Temel Abece" pitchFamily="2" charset="-94"/>
            </a:endParaRPr>
          </a:p>
        </p:txBody>
      </p:sp>
      <p:sp>
        <p:nvSpPr>
          <p:cNvPr id="19" name="Alt Başlık 2"/>
          <p:cNvSpPr txBox="1">
            <a:spLocks/>
          </p:cNvSpPr>
          <p:nvPr/>
        </p:nvSpPr>
        <p:spPr>
          <a:xfrm>
            <a:off x="8173702" y="3510947"/>
            <a:ext cx="1730789" cy="2526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16000" dirty="0">
                <a:solidFill>
                  <a:srgbClr val="FF0000"/>
                </a:solidFill>
                <a:latin typeface="TTKB Dik Temel Abece" pitchFamily="2" charset="-94"/>
              </a:rPr>
              <a:t>la</a:t>
            </a:r>
          </a:p>
        </p:txBody>
      </p:sp>
      <p:sp>
        <p:nvSpPr>
          <p:cNvPr id="20" name="Alt Başlık 2"/>
          <p:cNvSpPr txBox="1">
            <a:spLocks/>
          </p:cNvSpPr>
          <p:nvPr/>
        </p:nvSpPr>
        <p:spPr>
          <a:xfrm>
            <a:off x="9571454" y="3510947"/>
            <a:ext cx="2071255" cy="2526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16000" dirty="0" err="1">
                <a:solidFill>
                  <a:schemeClr val="accent1">
                    <a:lumMod val="75000"/>
                  </a:schemeClr>
                </a:solidFill>
                <a:latin typeface="TTKB Dik Temel Abece" pitchFamily="2" charset="-94"/>
              </a:rPr>
              <a:t>ra</a:t>
            </a:r>
            <a:endParaRPr lang="tr-TR" sz="16000" dirty="0">
              <a:solidFill>
                <a:schemeClr val="accent1">
                  <a:lumMod val="75000"/>
                </a:schemeClr>
              </a:solidFill>
              <a:latin typeface="TTKB Dik Temel Abece" pitchFamily="2" charset="-94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42786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017"/>
    </mc:Choice>
    <mc:Fallback xmlns="">
      <p:transition spd="slow" advTm="1901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-2.59259E-6 L -0.30664 -0.00115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339" y="-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75E-6 -4.81481E-6 L -0.29805 -0.00046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909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6 -4.81481E-6 L -0.29661 0.00232 " pathEditMode="relative" rAng="0" ptsTypes="AA">
                                      <p:cBhvr>
                                        <p:cTn id="45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831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0" grpId="0"/>
      <p:bldP spid="10" grpId="1"/>
      <p:bldP spid="18" grpId="0"/>
      <p:bldP spid="19" grpId="0"/>
      <p:bldP spid="19" grpId="1"/>
      <p:bldP spid="20" grpId="0"/>
      <p:bldP spid="20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32"/>
          <p:cNvGrpSpPr>
            <a:grpSpLocks/>
          </p:cNvGrpSpPr>
          <p:nvPr/>
        </p:nvGrpSpPr>
        <p:grpSpPr bwMode="auto">
          <a:xfrm>
            <a:off x="419919" y="1003208"/>
            <a:ext cx="11352161" cy="2154069"/>
            <a:chOff x="1083" y="2638"/>
            <a:chExt cx="10689" cy="753"/>
          </a:xfrm>
        </p:grpSpPr>
        <p:grpSp>
          <p:nvGrpSpPr>
            <p:cNvPr id="12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16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17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14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8" name="Alt Başlık 2"/>
          <p:cNvSpPr txBox="1">
            <a:spLocks/>
          </p:cNvSpPr>
          <p:nvPr/>
        </p:nvSpPr>
        <p:spPr>
          <a:xfrm>
            <a:off x="2908375" y="817174"/>
            <a:ext cx="4378169" cy="2526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16000" dirty="0" err="1">
                <a:latin typeface="TTKB Dik Temel Abece" pitchFamily="2" charset="-94"/>
              </a:rPr>
              <a:t>yı</a:t>
            </a:r>
            <a:endParaRPr lang="tr-TR" sz="16000" dirty="0">
              <a:latin typeface="TTKB Dik Temel Abece" pitchFamily="2" charset="-94"/>
            </a:endParaRPr>
          </a:p>
        </p:txBody>
      </p:sp>
      <p:sp>
        <p:nvSpPr>
          <p:cNvPr id="19" name="Alt Başlık 2"/>
          <p:cNvSpPr txBox="1">
            <a:spLocks/>
          </p:cNvSpPr>
          <p:nvPr/>
        </p:nvSpPr>
        <p:spPr>
          <a:xfrm>
            <a:off x="8031467" y="807976"/>
            <a:ext cx="1954505" cy="2526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16000" dirty="0" err="1">
                <a:solidFill>
                  <a:srgbClr val="FF0000"/>
                </a:solidFill>
                <a:latin typeface="TTKB Dik Temel Abece" pitchFamily="2" charset="-94"/>
              </a:rPr>
              <a:t>ka</a:t>
            </a:r>
            <a:endParaRPr lang="tr-TR" sz="16000" dirty="0">
              <a:solidFill>
                <a:srgbClr val="FF0000"/>
              </a:solidFill>
              <a:latin typeface="TTKB Dik Temel Abece" pitchFamily="2" charset="-94"/>
            </a:endParaRPr>
          </a:p>
        </p:txBody>
      </p:sp>
      <p:sp>
        <p:nvSpPr>
          <p:cNvPr id="20" name="Alt Başlık 2"/>
          <p:cNvSpPr txBox="1">
            <a:spLocks/>
          </p:cNvSpPr>
          <p:nvPr/>
        </p:nvSpPr>
        <p:spPr>
          <a:xfrm>
            <a:off x="9623834" y="807976"/>
            <a:ext cx="1829405" cy="2526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16000" dirty="0" err="1">
                <a:solidFill>
                  <a:schemeClr val="accent1">
                    <a:lumMod val="75000"/>
                  </a:schemeClr>
                </a:solidFill>
                <a:latin typeface="TTKB Dik Temel Abece" pitchFamily="2" charset="-94"/>
              </a:rPr>
              <a:t>dı</a:t>
            </a:r>
            <a:endParaRPr lang="tr-TR" sz="16000" dirty="0">
              <a:solidFill>
                <a:schemeClr val="accent1">
                  <a:lumMod val="75000"/>
                </a:schemeClr>
              </a:solidFill>
              <a:latin typeface="TTKB Dik Temel Abece" pitchFamily="2" charset="-94"/>
            </a:endParaRPr>
          </a:p>
        </p:txBody>
      </p:sp>
      <p:grpSp>
        <p:nvGrpSpPr>
          <p:cNvPr id="21" name="Group 32"/>
          <p:cNvGrpSpPr>
            <a:grpSpLocks/>
          </p:cNvGrpSpPr>
          <p:nvPr/>
        </p:nvGrpSpPr>
        <p:grpSpPr bwMode="auto">
          <a:xfrm>
            <a:off x="432663" y="3812366"/>
            <a:ext cx="11352161" cy="2154069"/>
            <a:chOff x="1083" y="2638"/>
            <a:chExt cx="10689" cy="753"/>
          </a:xfrm>
        </p:grpSpPr>
        <p:grpSp>
          <p:nvGrpSpPr>
            <p:cNvPr id="22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25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26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23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4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27" name="Alt Başlık 2"/>
          <p:cNvSpPr txBox="1">
            <a:spLocks/>
          </p:cNvSpPr>
          <p:nvPr/>
        </p:nvSpPr>
        <p:spPr>
          <a:xfrm>
            <a:off x="2921119" y="3626332"/>
            <a:ext cx="4378169" cy="2526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16000" dirty="0">
                <a:latin typeface="TTKB Dik Temel Abece" pitchFamily="2" charset="-94"/>
              </a:rPr>
              <a:t>oy</a:t>
            </a:r>
          </a:p>
        </p:txBody>
      </p:sp>
      <p:sp>
        <p:nvSpPr>
          <p:cNvPr id="28" name="Alt Başlık 2"/>
          <p:cNvSpPr txBox="1">
            <a:spLocks/>
          </p:cNvSpPr>
          <p:nvPr/>
        </p:nvSpPr>
        <p:spPr>
          <a:xfrm>
            <a:off x="8044211" y="3617134"/>
            <a:ext cx="2140938" cy="2526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16000" dirty="0" err="1">
                <a:solidFill>
                  <a:srgbClr val="FF0000"/>
                </a:solidFill>
                <a:latin typeface="TTKB Dik Temel Abece" pitchFamily="2" charset="-94"/>
              </a:rPr>
              <a:t>na</a:t>
            </a:r>
            <a:endParaRPr lang="tr-TR" sz="16000" dirty="0">
              <a:solidFill>
                <a:srgbClr val="FF0000"/>
              </a:solidFill>
              <a:latin typeface="TTKB Dik Temel Abece" pitchFamily="2" charset="-94"/>
            </a:endParaRPr>
          </a:p>
        </p:txBody>
      </p:sp>
      <p:sp>
        <p:nvSpPr>
          <p:cNvPr id="29" name="Alt Başlık 2"/>
          <p:cNvSpPr txBox="1">
            <a:spLocks/>
          </p:cNvSpPr>
          <p:nvPr/>
        </p:nvSpPr>
        <p:spPr>
          <a:xfrm>
            <a:off x="9894444" y="3626332"/>
            <a:ext cx="2071255" cy="2526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16000" dirty="0" err="1">
                <a:solidFill>
                  <a:schemeClr val="accent1">
                    <a:lumMod val="75000"/>
                  </a:schemeClr>
                </a:solidFill>
                <a:latin typeface="TTKB Dik Temel Abece" pitchFamily="2" charset="-94"/>
              </a:rPr>
              <a:t>dı</a:t>
            </a:r>
            <a:endParaRPr lang="tr-TR" sz="16000" dirty="0">
              <a:solidFill>
                <a:schemeClr val="accent1">
                  <a:lumMod val="75000"/>
                </a:schemeClr>
              </a:solidFill>
              <a:latin typeface="TTKB Dik Temel Abece" pitchFamily="2" charset="-94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38518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819"/>
    </mc:Choice>
    <mc:Fallback xmlns="">
      <p:transition spd="slow" advTm="2081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6 -1.85185E-6 L -0.33255 0.00046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628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667E-6 -1.85185E-6 L -0.3319 0.00046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602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-4.07407E-6 L -0.27891 0.00139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945" y="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-2.96296E-6 L -0.27643 -2.96296E-6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82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19" grpId="1"/>
      <p:bldP spid="20" grpId="0"/>
      <p:bldP spid="20" grpId="1"/>
      <p:bldP spid="27" grpId="0"/>
      <p:bldP spid="28" grpId="0"/>
      <p:bldP spid="28" grpId="1"/>
      <p:bldP spid="29" grpId="0"/>
      <p:bldP spid="29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32"/>
          <p:cNvGrpSpPr>
            <a:grpSpLocks/>
          </p:cNvGrpSpPr>
          <p:nvPr/>
        </p:nvGrpSpPr>
        <p:grpSpPr bwMode="auto">
          <a:xfrm>
            <a:off x="419919" y="1003208"/>
            <a:ext cx="11352161" cy="2154069"/>
            <a:chOff x="1083" y="2638"/>
            <a:chExt cx="10689" cy="753"/>
          </a:xfrm>
        </p:grpSpPr>
        <p:grpSp>
          <p:nvGrpSpPr>
            <p:cNvPr id="12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16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17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14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8" name="Alt Başlık 2"/>
          <p:cNvSpPr txBox="1">
            <a:spLocks/>
          </p:cNvSpPr>
          <p:nvPr/>
        </p:nvSpPr>
        <p:spPr>
          <a:xfrm>
            <a:off x="2908375" y="817174"/>
            <a:ext cx="4378169" cy="2526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16000" dirty="0" err="1">
                <a:latin typeface="TTKB Dik Temel Abece" pitchFamily="2" charset="-94"/>
              </a:rPr>
              <a:t>yü</a:t>
            </a:r>
            <a:endParaRPr lang="tr-TR" sz="16000" dirty="0">
              <a:latin typeface="TTKB Dik Temel Abece" pitchFamily="2" charset="-94"/>
            </a:endParaRPr>
          </a:p>
        </p:txBody>
      </p:sp>
      <p:sp>
        <p:nvSpPr>
          <p:cNvPr id="19" name="Alt Başlık 2"/>
          <p:cNvSpPr txBox="1">
            <a:spLocks/>
          </p:cNvSpPr>
          <p:nvPr/>
        </p:nvSpPr>
        <p:spPr>
          <a:xfrm>
            <a:off x="8031467" y="807976"/>
            <a:ext cx="1954505" cy="2526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16000" dirty="0" err="1">
                <a:solidFill>
                  <a:srgbClr val="FF0000"/>
                </a:solidFill>
                <a:latin typeface="TTKB Dik Temel Abece" pitchFamily="2" charset="-94"/>
              </a:rPr>
              <a:t>rü</a:t>
            </a:r>
            <a:endParaRPr lang="tr-TR" sz="16000" dirty="0">
              <a:solidFill>
                <a:srgbClr val="FF0000"/>
              </a:solidFill>
              <a:latin typeface="TTKB Dik Temel Abece" pitchFamily="2" charset="-94"/>
            </a:endParaRPr>
          </a:p>
        </p:txBody>
      </p:sp>
      <p:sp>
        <p:nvSpPr>
          <p:cNvPr id="20" name="Alt Başlık 2"/>
          <p:cNvSpPr txBox="1">
            <a:spLocks/>
          </p:cNvSpPr>
          <p:nvPr/>
        </p:nvSpPr>
        <p:spPr>
          <a:xfrm>
            <a:off x="9762256" y="817174"/>
            <a:ext cx="2155680" cy="2526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16000" dirty="0" err="1">
                <a:solidFill>
                  <a:schemeClr val="accent1">
                    <a:lumMod val="75000"/>
                  </a:schemeClr>
                </a:solidFill>
                <a:latin typeface="TTKB Dik Temel Abece" pitchFamily="2" charset="-94"/>
              </a:rPr>
              <a:t>dü</a:t>
            </a:r>
            <a:endParaRPr lang="tr-TR" sz="16000" dirty="0">
              <a:solidFill>
                <a:schemeClr val="accent1">
                  <a:lumMod val="75000"/>
                </a:schemeClr>
              </a:solidFill>
              <a:latin typeface="TTKB Dik Temel Abece" pitchFamily="2" charset="-94"/>
            </a:endParaRPr>
          </a:p>
        </p:txBody>
      </p:sp>
      <p:grpSp>
        <p:nvGrpSpPr>
          <p:cNvPr id="21" name="Group 32"/>
          <p:cNvGrpSpPr>
            <a:grpSpLocks/>
          </p:cNvGrpSpPr>
          <p:nvPr/>
        </p:nvGrpSpPr>
        <p:grpSpPr bwMode="auto">
          <a:xfrm>
            <a:off x="432663" y="3812366"/>
            <a:ext cx="11352161" cy="2154069"/>
            <a:chOff x="1083" y="2638"/>
            <a:chExt cx="10689" cy="753"/>
          </a:xfrm>
        </p:grpSpPr>
        <p:grpSp>
          <p:nvGrpSpPr>
            <p:cNvPr id="22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25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26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23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4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27" name="Alt Başlık 2"/>
          <p:cNvSpPr txBox="1">
            <a:spLocks/>
          </p:cNvSpPr>
          <p:nvPr/>
        </p:nvSpPr>
        <p:spPr>
          <a:xfrm>
            <a:off x="2531820" y="3626332"/>
            <a:ext cx="4378169" cy="2526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16000" dirty="0" err="1">
                <a:latin typeface="TTKB Dik Temel Abece" pitchFamily="2" charset="-94"/>
              </a:rPr>
              <a:t>ma</a:t>
            </a:r>
            <a:endParaRPr lang="tr-TR" sz="16000" dirty="0">
              <a:latin typeface="TTKB Dik Temel Abece" pitchFamily="2" charset="-94"/>
            </a:endParaRPr>
          </a:p>
        </p:txBody>
      </p:sp>
      <p:sp>
        <p:nvSpPr>
          <p:cNvPr id="28" name="Alt Başlık 2"/>
          <p:cNvSpPr txBox="1">
            <a:spLocks/>
          </p:cNvSpPr>
          <p:nvPr/>
        </p:nvSpPr>
        <p:spPr>
          <a:xfrm>
            <a:off x="7523430" y="3617134"/>
            <a:ext cx="3259247" cy="2526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16000" dirty="0">
                <a:solidFill>
                  <a:srgbClr val="FF0000"/>
                </a:solidFill>
                <a:latin typeface="TTKB Dik Temel Abece" pitchFamily="2" charset="-94"/>
              </a:rPr>
              <a:t>dal</a:t>
            </a:r>
          </a:p>
        </p:txBody>
      </p:sp>
      <p:sp>
        <p:nvSpPr>
          <p:cNvPr id="29" name="Alt Başlık 2"/>
          <p:cNvSpPr txBox="1">
            <a:spLocks/>
          </p:cNvSpPr>
          <p:nvPr/>
        </p:nvSpPr>
        <p:spPr>
          <a:xfrm>
            <a:off x="9894444" y="3626332"/>
            <a:ext cx="2071255" cy="2526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16000" dirty="0">
                <a:solidFill>
                  <a:schemeClr val="accent1">
                    <a:lumMod val="75000"/>
                  </a:schemeClr>
                </a:solidFill>
                <a:latin typeface="TTKB Dik Temel Abece" pitchFamily="2" charset="-94"/>
              </a:rPr>
              <a:t>ya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43483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2034"/>
    </mc:Choice>
    <mc:Fallback xmlns="">
      <p:transition spd="slow" advTm="2203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6 -1.85185E-6 L -0.27838 0.00185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919" y="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7.40741E-7 L -0.27864 0.00046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932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4167E-6 -4.07407E-6 L -0.22122 -4.07407E-6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06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-2.96296E-6 L -0.22369 -2.96296E-6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18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19" grpId="1"/>
      <p:bldP spid="20" grpId="0"/>
      <p:bldP spid="20" grpId="1"/>
      <p:bldP spid="27" grpId="0"/>
      <p:bldP spid="28" grpId="0"/>
      <p:bldP spid="28" grpId="1"/>
      <p:bldP spid="29" grpId="0"/>
      <p:bldP spid="29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6000">
              <a:schemeClr val="accent1">
                <a:lumMod val="40000"/>
                <a:lumOff val="60000"/>
              </a:schemeClr>
            </a:gs>
            <a:gs pos="0">
              <a:schemeClr val="accent3">
                <a:lumMod val="75000"/>
              </a:schemeClr>
            </a:gs>
            <a:gs pos="18000">
              <a:schemeClr val="accent3">
                <a:lumMod val="40000"/>
                <a:lumOff val="60000"/>
              </a:schemeClr>
            </a:gs>
            <a:gs pos="93000">
              <a:schemeClr val="bg1">
                <a:lumMod val="65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560016" y="1317142"/>
            <a:ext cx="1236362" cy="1589903"/>
          </a:xfr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accent4">
                <a:lumMod val="75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tr-TR" sz="9600" dirty="0">
                <a:latin typeface="TTKB Dik Temel Abece" pitchFamily="2" charset="-94"/>
              </a:rPr>
              <a:t>ad</a:t>
            </a:r>
          </a:p>
        </p:txBody>
      </p:sp>
      <p:sp>
        <p:nvSpPr>
          <p:cNvPr id="5" name="Unvan 1"/>
          <p:cNvSpPr txBox="1">
            <a:spLocks/>
          </p:cNvSpPr>
          <p:nvPr/>
        </p:nvSpPr>
        <p:spPr>
          <a:xfrm>
            <a:off x="6147858" y="1317142"/>
            <a:ext cx="1234907" cy="158990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accent4">
                <a:lumMod val="75000"/>
              </a:schemeClr>
            </a:solidFill>
          </a:ln>
        </p:spPr>
        <p:txBody>
          <a:bodyPr vert="horz" lIns="91440" tIns="45720" rIns="91440" bIns="45720" rtlCol="0" anchor="b">
            <a:normAutofit fontScale="92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9600" dirty="0">
                <a:latin typeface="TTKB Dik Temel Abece" pitchFamily="2" charset="-94"/>
              </a:rPr>
              <a:t>od</a:t>
            </a:r>
          </a:p>
        </p:txBody>
      </p:sp>
      <p:sp>
        <p:nvSpPr>
          <p:cNvPr id="6" name="Unvan 1"/>
          <p:cNvSpPr txBox="1">
            <a:spLocks/>
          </p:cNvSpPr>
          <p:nvPr/>
        </p:nvSpPr>
        <p:spPr>
          <a:xfrm>
            <a:off x="1955889" y="1317142"/>
            <a:ext cx="1234906" cy="158990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accent4">
                <a:lumMod val="75000"/>
              </a:schemeClr>
            </a:solidFill>
          </a:ln>
        </p:spPr>
        <p:txBody>
          <a:bodyPr vert="horz" lIns="91440" tIns="45720" rIns="91440" bIns="45720" rtlCol="0" anchor="b">
            <a:normAutofit fontScale="92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9600" dirty="0" err="1">
                <a:latin typeface="TTKB Dik Temel Abece" pitchFamily="2" charset="-94"/>
              </a:rPr>
              <a:t>ed</a:t>
            </a:r>
            <a:endParaRPr lang="tr-TR" sz="9600" dirty="0">
              <a:latin typeface="TTKB Dik Temel Abece" pitchFamily="2" charset="-94"/>
            </a:endParaRPr>
          </a:p>
        </p:txBody>
      </p:sp>
      <p:sp>
        <p:nvSpPr>
          <p:cNvPr id="7" name="Unvan 1"/>
          <p:cNvSpPr txBox="1">
            <a:spLocks/>
          </p:cNvSpPr>
          <p:nvPr/>
        </p:nvSpPr>
        <p:spPr>
          <a:xfrm>
            <a:off x="3354301" y="1317142"/>
            <a:ext cx="1234906" cy="158990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accent4">
                <a:lumMod val="75000"/>
              </a:schemeClr>
            </a:solidFill>
          </a:ln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9600" dirty="0" err="1">
                <a:latin typeface="TTKB Dik Temel Abece" pitchFamily="2" charset="-94"/>
              </a:rPr>
              <a:t>ıd</a:t>
            </a:r>
            <a:endParaRPr lang="tr-TR" sz="9600" dirty="0">
              <a:latin typeface="TTKB Dik Temel Abece" pitchFamily="2" charset="-94"/>
            </a:endParaRPr>
          </a:p>
        </p:txBody>
      </p:sp>
      <p:sp>
        <p:nvSpPr>
          <p:cNvPr id="8" name="Unvan 1"/>
          <p:cNvSpPr txBox="1">
            <a:spLocks/>
          </p:cNvSpPr>
          <p:nvPr/>
        </p:nvSpPr>
        <p:spPr>
          <a:xfrm>
            <a:off x="4752713" y="1317142"/>
            <a:ext cx="1234906" cy="158990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accent4">
                <a:lumMod val="75000"/>
              </a:schemeClr>
            </a:solidFill>
          </a:ln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9600" dirty="0" err="1">
                <a:latin typeface="TTKB Dik Temel Abece" pitchFamily="2" charset="-94"/>
              </a:rPr>
              <a:t>id</a:t>
            </a:r>
            <a:endParaRPr lang="tr-TR" sz="9600" dirty="0">
              <a:latin typeface="TTKB Dik Temel Abece" pitchFamily="2" charset="-94"/>
            </a:endParaRPr>
          </a:p>
        </p:txBody>
      </p:sp>
      <p:sp>
        <p:nvSpPr>
          <p:cNvPr id="9" name="Unvan 1"/>
          <p:cNvSpPr txBox="1">
            <a:spLocks/>
          </p:cNvSpPr>
          <p:nvPr/>
        </p:nvSpPr>
        <p:spPr>
          <a:xfrm>
            <a:off x="7543003" y="1317142"/>
            <a:ext cx="1234906" cy="158990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accent4">
                <a:lumMod val="75000"/>
              </a:schemeClr>
            </a:solidFill>
          </a:ln>
        </p:spPr>
        <p:txBody>
          <a:bodyPr vert="horz" lIns="91440" tIns="45720" rIns="91440" bIns="45720" rtlCol="0" anchor="b">
            <a:normAutofit fontScale="92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9600" dirty="0">
                <a:latin typeface="TTKB Dik Temel Abece" pitchFamily="2" charset="-94"/>
              </a:rPr>
              <a:t>öd</a:t>
            </a:r>
          </a:p>
        </p:txBody>
      </p:sp>
      <p:sp>
        <p:nvSpPr>
          <p:cNvPr id="10" name="Unvan 1"/>
          <p:cNvSpPr txBox="1">
            <a:spLocks/>
          </p:cNvSpPr>
          <p:nvPr/>
        </p:nvSpPr>
        <p:spPr>
          <a:xfrm>
            <a:off x="8938148" y="1317142"/>
            <a:ext cx="1234906" cy="158990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accent4">
                <a:lumMod val="75000"/>
              </a:schemeClr>
            </a:solidFill>
          </a:ln>
        </p:spPr>
        <p:txBody>
          <a:bodyPr vert="horz" lIns="91440" tIns="45720" rIns="91440" bIns="45720" rtlCol="0" anchor="b">
            <a:normAutofit fontScale="85000"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9600" dirty="0" err="1">
                <a:latin typeface="TTKB Dik Temel Abece" pitchFamily="2" charset="-94"/>
              </a:rPr>
              <a:t>ud</a:t>
            </a:r>
            <a:endParaRPr lang="tr-TR" sz="9600" dirty="0">
              <a:latin typeface="TTKB Dik Temel Abece" pitchFamily="2" charset="-94"/>
            </a:endParaRPr>
          </a:p>
        </p:txBody>
      </p:sp>
      <p:sp>
        <p:nvSpPr>
          <p:cNvPr id="18" name="Unvan 1"/>
          <p:cNvSpPr txBox="1">
            <a:spLocks/>
          </p:cNvSpPr>
          <p:nvPr/>
        </p:nvSpPr>
        <p:spPr>
          <a:xfrm>
            <a:off x="10333293" y="1321717"/>
            <a:ext cx="1234906" cy="158990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accent4">
                <a:lumMod val="75000"/>
              </a:schemeClr>
            </a:solidFill>
          </a:ln>
        </p:spPr>
        <p:txBody>
          <a:bodyPr vert="horz" lIns="91440" tIns="45720" rIns="91440" bIns="45720" rtlCol="0" anchor="b">
            <a:normAutofit fontScale="85000"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9600" dirty="0" err="1">
                <a:latin typeface="TTKB Dik Temel Abece" pitchFamily="2" charset="-94"/>
              </a:rPr>
              <a:t>üd</a:t>
            </a:r>
            <a:endParaRPr lang="tr-TR" sz="9600" dirty="0">
              <a:latin typeface="TTKB Dik Temel Abece" pitchFamily="2" charset="-94"/>
            </a:endParaRPr>
          </a:p>
        </p:txBody>
      </p:sp>
      <p:sp>
        <p:nvSpPr>
          <p:cNvPr id="19" name="Unvan 1"/>
          <p:cNvSpPr txBox="1">
            <a:spLocks/>
          </p:cNvSpPr>
          <p:nvPr/>
        </p:nvSpPr>
        <p:spPr>
          <a:xfrm>
            <a:off x="560016" y="3759661"/>
            <a:ext cx="1236362" cy="158990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accent4">
                <a:lumMod val="75000"/>
              </a:schemeClr>
            </a:solidFill>
          </a:ln>
        </p:spPr>
        <p:txBody>
          <a:bodyPr vert="horz" lIns="91440" tIns="45720" rIns="91440" bIns="45720" rtlCol="0" anchor="b">
            <a:normAutofit fontScale="9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9600" dirty="0">
                <a:latin typeface="TTKB Dik Temel Abece" pitchFamily="2" charset="-94"/>
              </a:rPr>
              <a:t>da</a:t>
            </a:r>
          </a:p>
        </p:txBody>
      </p:sp>
      <p:sp>
        <p:nvSpPr>
          <p:cNvPr id="20" name="Unvan 1"/>
          <p:cNvSpPr txBox="1">
            <a:spLocks/>
          </p:cNvSpPr>
          <p:nvPr/>
        </p:nvSpPr>
        <p:spPr>
          <a:xfrm>
            <a:off x="6147858" y="3759661"/>
            <a:ext cx="1234907" cy="158990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accent4">
                <a:lumMod val="75000"/>
              </a:schemeClr>
            </a:solidFill>
          </a:ln>
        </p:spPr>
        <p:txBody>
          <a:bodyPr vert="horz" lIns="91440" tIns="45720" rIns="91440" bIns="45720" rtlCol="0" anchor="b">
            <a:normAutofit fontScale="92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9600" dirty="0">
                <a:latin typeface="TTKB Dik Temel Abece" pitchFamily="2" charset="-94"/>
              </a:rPr>
              <a:t>do</a:t>
            </a:r>
          </a:p>
        </p:txBody>
      </p:sp>
      <p:sp>
        <p:nvSpPr>
          <p:cNvPr id="21" name="Unvan 1"/>
          <p:cNvSpPr txBox="1">
            <a:spLocks/>
          </p:cNvSpPr>
          <p:nvPr/>
        </p:nvSpPr>
        <p:spPr>
          <a:xfrm>
            <a:off x="1955889" y="3759661"/>
            <a:ext cx="1234906" cy="158990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accent4">
                <a:lumMod val="75000"/>
              </a:schemeClr>
            </a:solidFill>
          </a:ln>
        </p:spPr>
        <p:txBody>
          <a:bodyPr vert="horz" lIns="91440" tIns="45720" rIns="91440" bIns="45720" rtlCol="0" anchor="b">
            <a:normAutofit fontScale="92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9600" dirty="0">
                <a:latin typeface="TTKB Dik Temel Abece" pitchFamily="2" charset="-94"/>
              </a:rPr>
              <a:t>de</a:t>
            </a:r>
          </a:p>
        </p:txBody>
      </p:sp>
      <p:sp>
        <p:nvSpPr>
          <p:cNvPr id="22" name="Unvan 1"/>
          <p:cNvSpPr txBox="1">
            <a:spLocks/>
          </p:cNvSpPr>
          <p:nvPr/>
        </p:nvSpPr>
        <p:spPr>
          <a:xfrm>
            <a:off x="3354301" y="3759661"/>
            <a:ext cx="1234906" cy="158990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accent4">
                <a:lumMod val="75000"/>
              </a:schemeClr>
            </a:solidFill>
          </a:ln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9600" dirty="0" err="1">
                <a:latin typeface="TTKB Dik Temel Abece" pitchFamily="2" charset="-94"/>
              </a:rPr>
              <a:t>dı</a:t>
            </a:r>
            <a:endParaRPr lang="tr-TR" sz="9600" dirty="0">
              <a:latin typeface="TTKB Dik Temel Abece" pitchFamily="2" charset="-94"/>
            </a:endParaRPr>
          </a:p>
        </p:txBody>
      </p:sp>
      <p:sp>
        <p:nvSpPr>
          <p:cNvPr id="23" name="Unvan 1"/>
          <p:cNvSpPr txBox="1">
            <a:spLocks/>
          </p:cNvSpPr>
          <p:nvPr/>
        </p:nvSpPr>
        <p:spPr>
          <a:xfrm>
            <a:off x="4752713" y="3759661"/>
            <a:ext cx="1234906" cy="158990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accent4">
                <a:lumMod val="75000"/>
              </a:schemeClr>
            </a:solidFill>
          </a:ln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9600" dirty="0" err="1">
                <a:latin typeface="TTKB Dik Temel Abece" pitchFamily="2" charset="-94"/>
              </a:rPr>
              <a:t>di</a:t>
            </a:r>
            <a:endParaRPr lang="tr-TR" sz="9600" dirty="0">
              <a:latin typeface="TTKB Dik Temel Abece" pitchFamily="2" charset="-94"/>
            </a:endParaRPr>
          </a:p>
        </p:txBody>
      </p:sp>
      <p:sp>
        <p:nvSpPr>
          <p:cNvPr id="24" name="Unvan 1"/>
          <p:cNvSpPr txBox="1">
            <a:spLocks/>
          </p:cNvSpPr>
          <p:nvPr/>
        </p:nvSpPr>
        <p:spPr>
          <a:xfrm>
            <a:off x="7543003" y="3759661"/>
            <a:ext cx="1234906" cy="158990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accent4">
                <a:lumMod val="75000"/>
              </a:schemeClr>
            </a:solidFill>
          </a:ln>
        </p:spPr>
        <p:txBody>
          <a:bodyPr vert="horz" lIns="91440" tIns="45720" rIns="91440" bIns="45720" rtlCol="0" anchor="b">
            <a:normAutofit fontScale="92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9600" dirty="0" err="1">
                <a:latin typeface="TTKB Dik Temel Abece" pitchFamily="2" charset="-94"/>
              </a:rPr>
              <a:t>dö</a:t>
            </a:r>
            <a:endParaRPr lang="tr-TR" sz="9600" dirty="0">
              <a:latin typeface="TTKB Dik Temel Abece" pitchFamily="2" charset="-94"/>
            </a:endParaRPr>
          </a:p>
        </p:txBody>
      </p:sp>
      <p:sp>
        <p:nvSpPr>
          <p:cNvPr id="25" name="Unvan 1"/>
          <p:cNvSpPr txBox="1">
            <a:spLocks/>
          </p:cNvSpPr>
          <p:nvPr/>
        </p:nvSpPr>
        <p:spPr>
          <a:xfrm>
            <a:off x="8938148" y="3759661"/>
            <a:ext cx="1234906" cy="158990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accent4">
                <a:lumMod val="75000"/>
              </a:schemeClr>
            </a:solidFill>
          </a:ln>
        </p:spPr>
        <p:txBody>
          <a:bodyPr vert="horz" lIns="91440" tIns="45720" rIns="91440" bIns="45720" rtlCol="0" anchor="b">
            <a:normAutofit fontScale="85000"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9600" dirty="0" err="1">
                <a:latin typeface="TTKB Dik Temel Abece" pitchFamily="2" charset="-94"/>
              </a:rPr>
              <a:t>du</a:t>
            </a:r>
            <a:endParaRPr lang="tr-TR" sz="9600" dirty="0">
              <a:latin typeface="TTKB Dik Temel Abece" pitchFamily="2" charset="-94"/>
            </a:endParaRPr>
          </a:p>
        </p:txBody>
      </p:sp>
      <p:sp>
        <p:nvSpPr>
          <p:cNvPr id="26" name="Unvan 1"/>
          <p:cNvSpPr txBox="1">
            <a:spLocks/>
          </p:cNvSpPr>
          <p:nvPr/>
        </p:nvSpPr>
        <p:spPr>
          <a:xfrm>
            <a:off x="10333293" y="3764236"/>
            <a:ext cx="1234906" cy="158990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accent4">
                <a:lumMod val="75000"/>
              </a:schemeClr>
            </a:solidFill>
          </a:ln>
        </p:spPr>
        <p:txBody>
          <a:bodyPr vert="horz" lIns="91440" tIns="45720" rIns="91440" bIns="45720" rtlCol="0" anchor="b">
            <a:normAutofit fontScale="85000"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9600" dirty="0" err="1">
                <a:latin typeface="TTKB Dik Temel Abece" pitchFamily="2" charset="-94"/>
              </a:rPr>
              <a:t>dü</a:t>
            </a:r>
            <a:endParaRPr lang="tr-TR" sz="9600" dirty="0">
              <a:latin typeface="TTKB Dik Temel Abece" pitchFamily="2" charset="-94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58259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6255"/>
    </mc:Choice>
    <mc:Fallback xmlns="">
      <p:transition spd="slow" advTm="2625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400"/>
                            </p:stCondLst>
                            <p:childTnLst>
                              <p:par>
                                <p:cTn id="15" presetID="2" presetClass="entr" presetSubtype="1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800"/>
                            </p:stCondLst>
                            <p:childTnLst>
                              <p:par>
                                <p:cTn id="20" presetID="2" presetClass="entr" presetSubtype="1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2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600"/>
                            </p:stCondLst>
                            <p:childTnLst>
                              <p:par>
                                <p:cTn id="30" presetID="2" presetClass="entr" presetSubtype="1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8000"/>
                            </p:stCondLst>
                            <p:childTnLst>
                              <p:par>
                                <p:cTn id="35" presetID="2" presetClass="entr" presetSubtype="1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9300"/>
                            </p:stCondLst>
                            <p:childTnLst>
                              <p:par>
                                <p:cTn id="40" presetID="2" presetClass="entr" presetSubtype="1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2" presetClass="entr" presetSubtype="1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400"/>
                            </p:stCondLst>
                            <p:childTnLst>
                              <p:par>
                                <p:cTn id="56" presetID="2" presetClass="entr" presetSubtype="1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800"/>
                            </p:stCondLst>
                            <p:childTnLst>
                              <p:par>
                                <p:cTn id="61" presetID="2" presetClass="entr" presetSubtype="1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200"/>
                            </p:stCondLst>
                            <p:childTnLst>
                              <p:par>
                                <p:cTn id="66" presetID="2" presetClass="entr" presetSubtype="1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600"/>
                            </p:stCondLst>
                            <p:childTnLst>
                              <p:par>
                                <p:cTn id="71" presetID="2" presetClass="entr" presetSubtype="1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000"/>
                            </p:stCondLst>
                            <p:childTnLst>
                              <p:par>
                                <p:cTn id="76" presetID="2" presetClass="entr" presetSubtype="1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300"/>
                            </p:stCondLst>
                            <p:childTnLst>
                              <p:par>
                                <p:cTn id="81" presetID="2" presetClass="entr" presetSubtype="1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32"/>
          <p:cNvGrpSpPr>
            <a:grpSpLocks/>
          </p:cNvGrpSpPr>
          <p:nvPr/>
        </p:nvGrpSpPr>
        <p:grpSpPr bwMode="auto">
          <a:xfrm>
            <a:off x="419919" y="1003208"/>
            <a:ext cx="11352161" cy="2154069"/>
            <a:chOff x="1083" y="2638"/>
            <a:chExt cx="10689" cy="753"/>
          </a:xfrm>
        </p:grpSpPr>
        <p:grpSp>
          <p:nvGrpSpPr>
            <p:cNvPr id="12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16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17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14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8" name="Alt Başlık 2"/>
          <p:cNvSpPr txBox="1">
            <a:spLocks/>
          </p:cNvSpPr>
          <p:nvPr/>
        </p:nvSpPr>
        <p:spPr>
          <a:xfrm>
            <a:off x="2221567" y="817174"/>
            <a:ext cx="4378169" cy="2526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16000" dirty="0">
                <a:latin typeface="TTKB Dik Temel Abece" pitchFamily="2" charset="-94"/>
              </a:rPr>
              <a:t>kan</a:t>
            </a:r>
          </a:p>
        </p:txBody>
      </p:sp>
      <p:sp>
        <p:nvSpPr>
          <p:cNvPr id="19" name="Alt Başlık 2"/>
          <p:cNvSpPr txBox="1">
            <a:spLocks/>
          </p:cNvSpPr>
          <p:nvPr/>
        </p:nvSpPr>
        <p:spPr>
          <a:xfrm>
            <a:off x="7301313" y="817174"/>
            <a:ext cx="2962103" cy="2526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16000" dirty="0" err="1">
                <a:solidFill>
                  <a:srgbClr val="FF0000"/>
                </a:solidFill>
                <a:latin typeface="TTKB Dik Temel Abece" pitchFamily="2" charset="-94"/>
              </a:rPr>
              <a:t>dır</a:t>
            </a:r>
            <a:endParaRPr lang="tr-TR" sz="16000" dirty="0">
              <a:solidFill>
                <a:srgbClr val="FF0000"/>
              </a:solidFill>
              <a:latin typeface="TTKB Dik Temel Abece" pitchFamily="2" charset="-94"/>
            </a:endParaRPr>
          </a:p>
        </p:txBody>
      </p:sp>
      <p:sp>
        <p:nvSpPr>
          <p:cNvPr id="20" name="Alt Başlık 2"/>
          <p:cNvSpPr txBox="1">
            <a:spLocks/>
          </p:cNvSpPr>
          <p:nvPr/>
        </p:nvSpPr>
        <p:spPr>
          <a:xfrm>
            <a:off x="9325070" y="817174"/>
            <a:ext cx="2592866" cy="2526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16000" dirty="0" err="1">
                <a:solidFill>
                  <a:schemeClr val="accent1">
                    <a:lumMod val="75000"/>
                  </a:schemeClr>
                </a:solidFill>
                <a:latin typeface="TTKB Dik Temel Abece" pitchFamily="2" charset="-94"/>
              </a:rPr>
              <a:t>ma</a:t>
            </a:r>
            <a:endParaRPr lang="tr-TR" sz="16000" dirty="0">
              <a:solidFill>
                <a:schemeClr val="accent1">
                  <a:lumMod val="75000"/>
                </a:schemeClr>
              </a:solidFill>
              <a:latin typeface="TTKB Dik Temel Abece" pitchFamily="2" charset="-94"/>
            </a:endParaRPr>
          </a:p>
        </p:txBody>
      </p:sp>
      <p:grpSp>
        <p:nvGrpSpPr>
          <p:cNvPr id="21" name="Group 32"/>
          <p:cNvGrpSpPr>
            <a:grpSpLocks/>
          </p:cNvGrpSpPr>
          <p:nvPr/>
        </p:nvGrpSpPr>
        <p:grpSpPr bwMode="auto">
          <a:xfrm>
            <a:off x="432663" y="3812366"/>
            <a:ext cx="11352161" cy="2154069"/>
            <a:chOff x="1083" y="2638"/>
            <a:chExt cx="10689" cy="753"/>
          </a:xfrm>
        </p:grpSpPr>
        <p:grpSp>
          <p:nvGrpSpPr>
            <p:cNvPr id="22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25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26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23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4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27" name="Alt Başlık 2"/>
          <p:cNvSpPr txBox="1">
            <a:spLocks/>
          </p:cNvSpPr>
          <p:nvPr/>
        </p:nvSpPr>
        <p:spPr>
          <a:xfrm>
            <a:off x="1995664" y="3626332"/>
            <a:ext cx="4378169" cy="2526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16000" dirty="0">
                <a:latin typeface="TTKB Dik Temel Abece" pitchFamily="2" charset="-94"/>
              </a:rPr>
              <a:t>don</a:t>
            </a:r>
          </a:p>
        </p:txBody>
      </p:sp>
      <p:sp>
        <p:nvSpPr>
          <p:cNvPr id="28" name="Alt Başlık 2"/>
          <p:cNvSpPr txBox="1">
            <a:spLocks/>
          </p:cNvSpPr>
          <p:nvPr/>
        </p:nvSpPr>
        <p:spPr>
          <a:xfrm>
            <a:off x="6654297" y="3626332"/>
            <a:ext cx="3259247" cy="2526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16000" dirty="0">
                <a:solidFill>
                  <a:srgbClr val="FF0000"/>
                </a:solidFill>
                <a:latin typeface="TTKB Dik Temel Abece" pitchFamily="2" charset="-94"/>
              </a:rPr>
              <a:t>dur</a:t>
            </a:r>
          </a:p>
        </p:txBody>
      </p:sp>
      <p:sp>
        <p:nvSpPr>
          <p:cNvPr id="29" name="Alt Başlık 2"/>
          <p:cNvSpPr txBox="1">
            <a:spLocks/>
          </p:cNvSpPr>
          <p:nvPr/>
        </p:nvSpPr>
        <p:spPr>
          <a:xfrm>
            <a:off x="9325070" y="3626332"/>
            <a:ext cx="2640630" cy="2526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16000" dirty="0" err="1">
                <a:solidFill>
                  <a:schemeClr val="accent1">
                    <a:lumMod val="75000"/>
                  </a:schemeClr>
                </a:solidFill>
                <a:latin typeface="TTKB Dik Temel Abece" pitchFamily="2" charset="-94"/>
              </a:rPr>
              <a:t>ma</a:t>
            </a:r>
            <a:endParaRPr lang="tr-TR" sz="16000" dirty="0">
              <a:solidFill>
                <a:schemeClr val="accent1">
                  <a:lumMod val="75000"/>
                </a:schemeClr>
              </a:solidFill>
              <a:latin typeface="TTKB Dik Temel Abece" pitchFamily="2" charset="-94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97600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4851"/>
    </mc:Choice>
    <mc:Fallback xmlns="">
      <p:transition spd="slow" advTm="2485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7.40741E-7 L -0.20495 -0.00093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247" y="-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7.40741E-7 L -0.20208 0.00046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104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91667E-6 -2.96296E-6 L -0.1556 -2.96296E-6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78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125E-6 -2.96296E-6 L -0.15196 0.00116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604" y="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19" grpId="1"/>
      <p:bldP spid="20" grpId="0"/>
      <p:bldP spid="20" grpId="1"/>
      <p:bldP spid="27" grpId="0"/>
      <p:bldP spid="28" grpId="0"/>
      <p:bldP spid="28" grpId="1"/>
      <p:bldP spid="29" grpId="0"/>
      <p:bldP spid="29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Unvan 1"/>
          <p:cNvSpPr txBox="1">
            <a:spLocks/>
          </p:cNvSpPr>
          <p:nvPr/>
        </p:nvSpPr>
        <p:spPr>
          <a:xfrm>
            <a:off x="3101803" y="3662104"/>
            <a:ext cx="3345941" cy="1434491"/>
          </a:xfrm>
          <a:prstGeom prst="rect">
            <a:avLst/>
          </a:prstGeom>
          <a:noFill/>
          <a:ln w="28575">
            <a:noFill/>
          </a:ln>
        </p:spPr>
        <p:txBody>
          <a:bodyPr vert="horz" lIns="71098" tIns="35549" rIns="71098" bIns="35549" rtlCol="0" anchor="b">
            <a:noAutofit/>
          </a:bodyPr>
          <a:lstStyle>
            <a:lvl1pPr algn="ctr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6842" dirty="0">
                <a:solidFill>
                  <a:schemeClr val="tx1">
                    <a:lumMod val="95000"/>
                    <a:lumOff val="5000"/>
                  </a:schemeClr>
                </a:solidFill>
                <a:latin typeface="TTKB Dik Temel Abece" pitchFamily="2" charset="-94"/>
              </a:rPr>
              <a:t>AFERİN</a:t>
            </a:r>
          </a:p>
        </p:txBody>
      </p:sp>
      <p:pic>
        <p:nvPicPr>
          <p:cNvPr id="31" name="Resim 3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2128" y="914760"/>
            <a:ext cx="1895948" cy="1895948"/>
          </a:xfrm>
          <a:prstGeom prst="rect">
            <a:avLst/>
          </a:prstGeom>
        </p:spPr>
      </p:pic>
      <p:pic>
        <p:nvPicPr>
          <p:cNvPr id="32" name="Resim 3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9257" y="3670548"/>
            <a:ext cx="1426046" cy="1426046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913669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648"/>
    </mc:Choice>
    <mc:Fallback xmlns="">
      <p:transition spd="slow" advTm="564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3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9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420992" y="887824"/>
            <a:ext cx="11352161" cy="2154069"/>
            <a:chOff x="1083" y="2638"/>
            <a:chExt cx="10689" cy="753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3351915" y="701790"/>
            <a:ext cx="4378168" cy="2526136"/>
          </a:xfrm>
        </p:spPr>
        <p:txBody>
          <a:bodyPr>
            <a:noAutofit/>
          </a:bodyPr>
          <a:lstStyle/>
          <a:p>
            <a:pPr algn="l"/>
            <a:r>
              <a:rPr lang="tr-TR" sz="16000" dirty="0">
                <a:latin typeface="TTKB Dik Temel Abece" pitchFamily="2" charset="-94"/>
              </a:rPr>
              <a:t>de</a:t>
            </a:r>
          </a:p>
        </p:txBody>
      </p:sp>
      <p:sp>
        <p:nvSpPr>
          <p:cNvPr id="10" name="Alt Başlık 2"/>
          <p:cNvSpPr txBox="1">
            <a:spLocks/>
          </p:cNvSpPr>
          <p:nvPr/>
        </p:nvSpPr>
        <p:spPr>
          <a:xfrm>
            <a:off x="8568712" y="701790"/>
            <a:ext cx="4353776" cy="2526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16000" dirty="0">
                <a:solidFill>
                  <a:srgbClr val="FF0000"/>
                </a:solidFill>
                <a:latin typeface="TTKB Dik Temel Abece" pitchFamily="2" charset="-94"/>
              </a:rPr>
              <a:t>de</a:t>
            </a:r>
          </a:p>
        </p:txBody>
      </p:sp>
      <p:grpSp>
        <p:nvGrpSpPr>
          <p:cNvPr id="11" name="Group 32"/>
          <p:cNvGrpSpPr>
            <a:grpSpLocks/>
          </p:cNvGrpSpPr>
          <p:nvPr/>
        </p:nvGrpSpPr>
        <p:grpSpPr bwMode="auto">
          <a:xfrm>
            <a:off x="442233" y="3696981"/>
            <a:ext cx="11352161" cy="2154069"/>
            <a:chOff x="1083" y="2638"/>
            <a:chExt cx="10689" cy="753"/>
          </a:xfrm>
        </p:grpSpPr>
        <p:grpSp>
          <p:nvGrpSpPr>
            <p:cNvPr id="12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16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17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14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8" name="Alt Başlık 2"/>
          <p:cNvSpPr txBox="1">
            <a:spLocks/>
          </p:cNvSpPr>
          <p:nvPr/>
        </p:nvSpPr>
        <p:spPr>
          <a:xfrm>
            <a:off x="3351914" y="3491043"/>
            <a:ext cx="4378169" cy="2526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16000" dirty="0">
                <a:latin typeface="TTKB Dik Temel Abece" pitchFamily="2" charset="-94"/>
              </a:rPr>
              <a:t>de</a:t>
            </a:r>
          </a:p>
        </p:txBody>
      </p:sp>
      <p:sp>
        <p:nvSpPr>
          <p:cNvPr id="19" name="Alt Başlık 2"/>
          <p:cNvSpPr txBox="1">
            <a:spLocks/>
          </p:cNvSpPr>
          <p:nvPr/>
        </p:nvSpPr>
        <p:spPr>
          <a:xfrm>
            <a:off x="8568713" y="3505555"/>
            <a:ext cx="4353775" cy="2526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16000" dirty="0">
                <a:solidFill>
                  <a:srgbClr val="FF0000"/>
                </a:solidFill>
                <a:latin typeface="TTKB Dik Temel Abece" pitchFamily="2" charset="-94"/>
              </a:rPr>
              <a:t>re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72738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129"/>
    </mc:Choice>
    <mc:Fallback xmlns="">
      <p:transition spd="slow" advTm="1312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-2.59259E-6 L -0.28138 -0.00115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076" y="-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1.11111E-6 L -0.28216 0.00139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115" y="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0" grpId="0"/>
      <p:bldP spid="10" grpId="1"/>
      <p:bldP spid="18" grpId="0"/>
      <p:bldP spid="19" grpId="0"/>
      <p:bldP spid="19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420992" y="887824"/>
            <a:ext cx="11352161" cy="2154069"/>
            <a:chOff x="1083" y="2638"/>
            <a:chExt cx="10689" cy="753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3351915" y="701790"/>
            <a:ext cx="4378168" cy="2526136"/>
          </a:xfrm>
        </p:spPr>
        <p:txBody>
          <a:bodyPr>
            <a:noAutofit/>
          </a:bodyPr>
          <a:lstStyle/>
          <a:p>
            <a:pPr algn="l"/>
            <a:r>
              <a:rPr lang="tr-TR" sz="16000" dirty="0">
                <a:latin typeface="TTKB Dik Temel Abece" pitchFamily="2" charset="-94"/>
              </a:rPr>
              <a:t>de</a:t>
            </a:r>
          </a:p>
        </p:txBody>
      </p:sp>
      <p:sp>
        <p:nvSpPr>
          <p:cNvPr id="10" name="Alt Başlık 2"/>
          <p:cNvSpPr txBox="1">
            <a:spLocks/>
          </p:cNvSpPr>
          <p:nvPr/>
        </p:nvSpPr>
        <p:spPr>
          <a:xfrm>
            <a:off x="8568712" y="701790"/>
            <a:ext cx="4353776" cy="2526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16000" dirty="0" err="1">
                <a:solidFill>
                  <a:srgbClr val="FF0000"/>
                </a:solidFill>
                <a:latin typeface="TTKB Dik Temel Abece" pitchFamily="2" charset="-94"/>
              </a:rPr>
              <a:t>di</a:t>
            </a:r>
            <a:endParaRPr lang="tr-TR" sz="16000" dirty="0">
              <a:solidFill>
                <a:srgbClr val="FF0000"/>
              </a:solidFill>
              <a:latin typeface="TTKB Dik Temel Abece" pitchFamily="2" charset="-94"/>
            </a:endParaRPr>
          </a:p>
        </p:txBody>
      </p:sp>
      <p:grpSp>
        <p:nvGrpSpPr>
          <p:cNvPr id="11" name="Group 32"/>
          <p:cNvGrpSpPr>
            <a:grpSpLocks/>
          </p:cNvGrpSpPr>
          <p:nvPr/>
        </p:nvGrpSpPr>
        <p:grpSpPr bwMode="auto">
          <a:xfrm>
            <a:off x="442233" y="3696981"/>
            <a:ext cx="11352161" cy="2154069"/>
            <a:chOff x="1083" y="2638"/>
            <a:chExt cx="10689" cy="753"/>
          </a:xfrm>
        </p:grpSpPr>
        <p:grpSp>
          <p:nvGrpSpPr>
            <p:cNvPr id="12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16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17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14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8" name="Alt Başlık 2"/>
          <p:cNvSpPr txBox="1">
            <a:spLocks/>
          </p:cNvSpPr>
          <p:nvPr/>
        </p:nvSpPr>
        <p:spPr>
          <a:xfrm>
            <a:off x="3351914" y="3491043"/>
            <a:ext cx="4378169" cy="2526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16000" dirty="0">
                <a:latin typeface="TTKB Dik Temel Abece" pitchFamily="2" charset="-94"/>
              </a:rPr>
              <a:t>de</a:t>
            </a:r>
          </a:p>
        </p:txBody>
      </p:sp>
      <p:sp>
        <p:nvSpPr>
          <p:cNvPr id="19" name="Alt Başlık 2"/>
          <p:cNvSpPr txBox="1">
            <a:spLocks/>
          </p:cNvSpPr>
          <p:nvPr/>
        </p:nvSpPr>
        <p:spPr>
          <a:xfrm>
            <a:off x="8568712" y="3510947"/>
            <a:ext cx="4353775" cy="2526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16000" dirty="0" err="1">
                <a:solidFill>
                  <a:srgbClr val="FF0000"/>
                </a:solidFill>
                <a:latin typeface="TTKB Dik Temel Abece" pitchFamily="2" charset="-94"/>
              </a:rPr>
              <a:t>ri</a:t>
            </a:r>
            <a:endParaRPr lang="tr-TR" sz="16000" dirty="0">
              <a:solidFill>
                <a:srgbClr val="FF0000"/>
              </a:solidFill>
              <a:latin typeface="TTKB Dik Temel Abece" pitchFamily="2" charset="-94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45903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606"/>
    </mc:Choice>
    <mc:Fallback xmlns="">
      <p:transition spd="slow" advTm="1260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-2.59259E-6 L -0.28138 -0.00115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076" y="-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-4.81481E-6 L -0.28216 0.00139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115" y="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0" grpId="0"/>
      <p:bldP spid="10" grpId="1"/>
      <p:bldP spid="18" grpId="0"/>
      <p:bldP spid="19" grpId="0"/>
      <p:bldP spid="19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420992" y="887824"/>
            <a:ext cx="11352161" cy="2154069"/>
            <a:chOff x="1083" y="2638"/>
            <a:chExt cx="10689" cy="753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3351915" y="701790"/>
            <a:ext cx="4378168" cy="2526136"/>
          </a:xfrm>
        </p:spPr>
        <p:txBody>
          <a:bodyPr>
            <a:noAutofit/>
          </a:bodyPr>
          <a:lstStyle/>
          <a:p>
            <a:pPr algn="l"/>
            <a:r>
              <a:rPr lang="tr-TR" sz="16000" dirty="0">
                <a:latin typeface="TTKB Dik Temel Abece" pitchFamily="2" charset="-94"/>
              </a:rPr>
              <a:t>da</a:t>
            </a:r>
          </a:p>
        </p:txBody>
      </p:sp>
      <p:sp>
        <p:nvSpPr>
          <p:cNvPr id="10" name="Alt Başlık 2"/>
          <p:cNvSpPr txBox="1">
            <a:spLocks/>
          </p:cNvSpPr>
          <p:nvPr/>
        </p:nvSpPr>
        <p:spPr>
          <a:xfrm>
            <a:off x="8568712" y="701790"/>
            <a:ext cx="4353776" cy="2526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16000" dirty="0" err="1">
                <a:solidFill>
                  <a:srgbClr val="FF0000"/>
                </a:solidFill>
                <a:latin typeface="TTKB Dik Temel Abece" pitchFamily="2" charset="-94"/>
              </a:rPr>
              <a:t>na</a:t>
            </a:r>
            <a:endParaRPr lang="tr-TR" sz="16000" dirty="0">
              <a:solidFill>
                <a:srgbClr val="FF0000"/>
              </a:solidFill>
              <a:latin typeface="TTKB Dik Temel Abece" pitchFamily="2" charset="-94"/>
            </a:endParaRPr>
          </a:p>
        </p:txBody>
      </p:sp>
      <p:grpSp>
        <p:nvGrpSpPr>
          <p:cNvPr id="11" name="Group 32"/>
          <p:cNvGrpSpPr>
            <a:grpSpLocks/>
          </p:cNvGrpSpPr>
          <p:nvPr/>
        </p:nvGrpSpPr>
        <p:grpSpPr bwMode="auto">
          <a:xfrm>
            <a:off x="442233" y="3696981"/>
            <a:ext cx="11352161" cy="2154069"/>
            <a:chOff x="1083" y="2638"/>
            <a:chExt cx="10689" cy="753"/>
          </a:xfrm>
        </p:grpSpPr>
        <p:grpSp>
          <p:nvGrpSpPr>
            <p:cNvPr id="12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16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17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14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8" name="Alt Başlık 2"/>
          <p:cNvSpPr txBox="1">
            <a:spLocks/>
          </p:cNvSpPr>
          <p:nvPr/>
        </p:nvSpPr>
        <p:spPr>
          <a:xfrm>
            <a:off x="3351914" y="3491043"/>
            <a:ext cx="4378169" cy="2526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16000" dirty="0">
                <a:latin typeface="TTKB Dik Temel Abece" pitchFamily="2" charset="-94"/>
              </a:rPr>
              <a:t>da</a:t>
            </a:r>
          </a:p>
        </p:txBody>
      </p:sp>
      <p:sp>
        <p:nvSpPr>
          <p:cNvPr id="19" name="Alt Başlık 2"/>
          <p:cNvSpPr txBox="1">
            <a:spLocks/>
          </p:cNvSpPr>
          <p:nvPr/>
        </p:nvSpPr>
        <p:spPr>
          <a:xfrm>
            <a:off x="8568712" y="3510947"/>
            <a:ext cx="4353775" cy="2526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16000" dirty="0" err="1">
                <a:solidFill>
                  <a:srgbClr val="FF0000"/>
                </a:solidFill>
                <a:latin typeface="TTKB Dik Temel Abece" pitchFamily="2" charset="-94"/>
              </a:rPr>
              <a:t>yı</a:t>
            </a:r>
            <a:endParaRPr lang="tr-TR" sz="16000" dirty="0">
              <a:solidFill>
                <a:srgbClr val="FF0000"/>
              </a:solidFill>
              <a:latin typeface="TTKB Dik Temel Abece" pitchFamily="2" charset="-94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88855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656"/>
    </mc:Choice>
    <mc:Fallback xmlns="">
      <p:transition spd="slow" advTm="1465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-2.59259E-6 L -0.27617 -0.00115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815" y="-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-4.81481E-6 L -0.27318 0.00232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659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0" grpId="0"/>
      <p:bldP spid="10" grpId="1"/>
      <p:bldP spid="18" grpId="0"/>
      <p:bldP spid="19" grpId="0"/>
      <p:bldP spid="19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420992" y="887824"/>
            <a:ext cx="11352161" cy="2154069"/>
            <a:chOff x="1083" y="2638"/>
            <a:chExt cx="10689" cy="753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3351915" y="701790"/>
            <a:ext cx="4378168" cy="2526136"/>
          </a:xfrm>
        </p:spPr>
        <p:txBody>
          <a:bodyPr>
            <a:noAutofit/>
          </a:bodyPr>
          <a:lstStyle/>
          <a:p>
            <a:pPr algn="l"/>
            <a:r>
              <a:rPr lang="tr-TR" sz="16000" dirty="0" err="1">
                <a:latin typeface="TTKB Dik Temel Abece" pitchFamily="2" charset="-94"/>
              </a:rPr>
              <a:t>du</a:t>
            </a:r>
            <a:endParaRPr lang="tr-TR" sz="16000" dirty="0">
              <a:latin typeface="TTKB Dik Temel Abece" pitchFamily="2" charset="-94"/>
            </a:endParaRPr>
          </a:p>
        </p:txBody>
      </p:sp>
      <p:sp>
        <p:nvSpPr>
          <p:cNvPr id="10" name="Alt Başlık 2"/>
          <p:cNvSpPr txBox="1">
            <a:spLocks/>
          </p:cNvSpPr>
          <p:nvPr/>
        </p:nvSpPr>
        <p:spPr>
          <a:xfrm>
            <a:off x="8568712" y="701790"/>
            <a:ext cx="4353776" cy="2526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16000" dirty="0" err="1">
                <a:solidFill>
                  <a:srgbClr val="FF0000"/>
                </a:solidFill>
                <a:latin typeface="TTKB Dik Temel Abece" pitchFamily="2" charset="-94"/>
              </a:rPr>
              <a:t>ru</a:t>
            </a:r>
            <a:endParaRPr lang="tr-TR" sz="16000" dirty="0">
              <a:solidFill>
                <a:srgbClr val="FF0000"/>
              </a:solidFill>
              <a:latin typeface="TTKB Dik Temel Abece" pitchFamily="2" charset="-94"/>
            </a:endParaRPr>
          </a:p>
        </p:txBody>
      </p:sp>
      <p:grpSp>
        <p:nvGrpSpPr>
          <p:cNvPr id="11" name="Group 32"/>
          <p:cNvGrpSpPr>
            <a:grpSpLocks/>
          </p:cNvGrpSpPr>
          <p:nvPr/>
        </p:nvGrpSpPr>
        <p:grpSpPr bwMode="auto">
          <a:xfrm>
            <a:off x="442233" y="3696981"/>
            <a:ext cx="11352161" cy="2154069"/>
            <a:chOff x="1083" y="2638"/>
            <a:chExt cx="10689" cy="753"/>
          </a:xfrm>
        </p:grpSpPr>
        <p:grpSp>
          <p:nvGrpSpPr>
            <p:cNvPr id="12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16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17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14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8" name="Alt Başlık 2"/>
          <p:cNvSpPr txBox="1">
            <a:spLocks/>
          </p:cNvSpPr>
          <p:nvPr/>
        </p:nvSpPr>
        <p:spPr>
          <a:xfrm>
            <a:off x="3351914" y="3491043"/>
            <a:ext cx="4378169" cy="2526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16000" dirty="0" err="1">
                <a:latin typeface="TTKB Dik Temel Abece" pitchFamily="2" charset="-94"/>
              </a:rPr>
              <a:t>du</a:t>
            </a:r>
            <a:endParaRPr lang="tr-TR" sz="16000" dirty="0">
              <a:latin typeface="TTKB Dik Temel Abece" pitchFamily="2" charset="-94"/>
            </a:endParaRPr>
          </a:p>
        </p:txBody>
      </p:sp>
      <p:sp>
        <p:nvSpPr>
          <p:cNvPr id="19" name="Alt Başlık 2"/>
          <p:cNvSpPr txBox="1">
            <a:spLocks/>
          </p:cNvSpPr>
          <p:nvPr/>
        </p:nvSpPr>
        <p:spPr>
          <a:xfrm>
            <a:off x="8568712" y="3510947"/>
            <a:ext cx="4353775" cy="2526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16000" dirty="0" err="1">
                <a:solidFill>
                  <a:srgbClr val="FF0000"/>
                </a:solidFill>
                <a:latin typeface="TTKB Dik Temel Abece" pitchFamily="2" charset="-94"/>
              </a:rPr>
              <a:t>dak</a:t>
            </a:r>
            <a:endParaRPr lang="tr-TR" sz="16000" dirty="0">
              <a:solidFill>
                <a:srgbClr val="FF0000"/>
              </a:solidFill>
              <a:latin typeface="TTKB Dik Temel Abece" pitchFamily="2" charset="-94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87198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741"/>
    </mc:Choice>
    <mc:Fallback xmlns="">
      <p:transition spd="slow" advTm="1574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-2.59259E-6 L -0.27617 -0.00115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815" y="-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-4.81481E-6 L -0.27096 -0.00046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555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0" grpId="0"/>
      <p:bldP spid="10" grpId="1"/>
      <p:bldP spid="18" grpId="0"/>
      <p:bldP spid="19" grpId="0"/>
      <p:bldP spid="19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420992" y="887824"/>
            <a:ext cx="11352161" cy="2154069"/>
            <a:chOff x="1083" y="2638"/>
            <a:chExt cx="10689" cy="753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3351915" y="701790"/>
            <a:ext cx="4378168" cy="2526136"/>
          </a:xfrm>
        </p:spPr>
        <p:txBody>
          <a:bodyPr>
            <a:noAutofit/>
          </a:bodyPr>
          <a:lstStyle/>
          <a:p>
            <a:pPr algn="l"/>
            <a:r>
              <a:rPr lang="tr-TR" sz="16000" dirty="0" err="1">
                <a:latin typeface="TTKB Dik Temel Abece" pitchFamily="2" charset="-94"/>
              </a:rPr>
              <a:t>dü</a:t>
            </a:r>
            <a:endParaRPr lang="tr-TR" sz="16000" dirty="0">
              <a:latin typeface="TTKB Dik Temel Abece" pitchFamily="2" charset="-94"/>
            </a:endParaRPr>
          </a:p>
        </p:txBody>
      </p:sp>
      <p:sp>
        <p:nvSpPr>
          <p:cNvPr id="10" name="Alt Başlık 2"/>
          <p:cNvSpPr txBox="1">
            <a:spLocks/>
          </p:cNvSpPr>
          <p:nvPr/>
        </p:nvSpPr>
        <p:spPr>
          <a:xfrm>
            <a:off x="8568712" y="701790"/>
            <a:ext cx="4353776" cy="2526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16000" dirty="0">
                <a:solidFill>
                  <a:srgbClr val="FF0000"/>
                </a:solidFill>
                <a:latin typeface="TTKB Dik Temel Abece" pitchFamily="2" charset="-94"/>
              </a:rPr>
              <a:t>dük</a:t>
            </a:r>
          </a:p>
        </p:txBody>
      </p:sp>
      <p:grpSp>
        <p:nvGrpSpPr>
          <p:cNvPr id="11" name="Group 32"/>
          <p:cNvGrpSpPr>
            <a:grpSpLocks/>
          </p:cNvGrpSpPr>
          <p:nvPr/>
        </p:nvGrpSpPr>
        <p:grpSpPr bwMode="auto">
          <a:xfrm>
            <a:off x="442233" y="3696981"/>
            <a:ext cx="11352161" cy="2154069"/>
            <a:chOff x="1083" y="2638"/>
            <a:chExt cx="10689" cy="753"/>
          </a:xfrm>
        </p:grpSpPr>
        <p:grpSp>
          <p:nvGrpSpPr>
            <p:cNvPr id="12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16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17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14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8" name="Alt Başlık 2"/>
          <p:cNvSpPr txBox="1">
            <a:spLocks/>
          </p:cNvSpPr>
          <p:nvPr/>
        </p:nvSpPr>
        <p:spPr>
          <a:xfrm>
            <a:off x="3351914" y="3491043"/>
            <a:ext cx="4378169" cy="2526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16000" dirty="0" err="1">
                <a:latin typeface="TTKB Dik Temel Abece" pitchFamily="2" charset="-94"/>
              </a:rPr>
              <a:t>dü</a:t>
            </a:r>
            <a:endParaRPr lang="tr-TR" sz="16000" dirty="0">
              <a:latin typeface="TTKB Dik Temel Abece" pitchFamily="2" charset="-94"/>
            </a:endParaRPr>
          </a:p>
        </p:txBody>
      </p:sp>
      <p:sp>
        <p:nvSpPr>
          <p:cNvPr id="19" name="Alt Başlık 2"/>
          <p:cNvSpPr txBox="1">
            <a:spLocks/>
          </p:cNvSpPr>
          <p:nvPr/>
        </p:nvSpPr>
        <p:spPr>
          <a:xfrm>
            <a:off x="8450132" y="3510947"/>
            <a:ext cx="4353775" cy="2526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16000" dirty="0">
                <a:solidFill>
                  <a:srgbClr val="FF0000"/>
                </a:solidFill>
                <a:latin typeface="TTKB Dik Temel Abece" pitchFamily="2" charset="-94"/>
              </a:rPr>
              <a:t>men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23492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508"/>
    </mc:Choice>
    <mc:Fallback xmlns="">
      <p:transition spd="slow" advTm="1550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-2.59259E-6 L -0.27018 -0.00115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516" y="-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8333E-6 -4.81481E-6 L -0.26562 -0.00046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281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0" grpId="0"/>
      <p:bldP spid="10" grpId="1"/>
      <p:bldP spid="18" grpId="0"/>
      <p:bldP spid="19" grpId="0"/>
      <p:bldP spid="19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420992" y="887824"/>
            <a:ext cx="11352161" cy="2154069"/>
            <a:chOff x="1083" y="2638"/>
            <a:chExt cx="10689" cy="753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3351915" y="701790"/>
            <a:ext cx="4378168" cy="2526136"/>
          </a:xfrm>
        </p:spPr>
        <p:txBody>
          <a:bodyPr>
            <a:noAutofit/>
          </a:bodyPr>
          <a:lstStyle/>
          <a:p>
            <a:pPr algn="l"/>
            <a:r>
              <a:rPr lang="tr-TR" sz="16000" dirty="0">
                <a:latin typeface="TTKB Dik Temel Abece" pitchFamily="2" charset="-94"/>
              </a:rPr>
              <a:t>ke</a:t>
            </a:r>
          </a:p>
        </p:txBody>
      </p:sp>
      <p:sp>
        <p:nvSpPr>
          <p:cNvPr id="10" name="Alt Başlık 2"/>
          <p:cNvSpPr txBox="1">
            <a:spLocks/>
          </p:cNvSpPr>
          <p:nvPr/>
        </p:nvSpPr>
        <p:spPr>
          <a:xfrm>
            <a:off x="8568712" y="701790"/>
            <a:ext cx="4353776" cy="2526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16000" dirty="0" err="1">
                <a:solidFill>
                  <a:srgbClr val="FF0000"/>
                </a:solidFill>
                <a:latin typeface="TTKB Dik Temel Abece" pitchFamily="2" charset="-94"/>
              </a:rPr>
              <a:t>di</a:t>
            </a:r>
            <a:endParaRPr lang="tr-TR" sz="16000" dirty="0">
              <a:solidFill>
                <a:srgbClr val="FF0000"/>
              </a:solidFill>
              <a:latin typeface="TTKB Dik Temel Abece" pitchFamily="2" charset="-94"/>
            </a:endParaRPr>
          </a:p>
        </p:txBody>
      </p:sp>
      <p:grpSp>
        <p:nvGrpSpPr>
          <p:cNvPr id="11" name="Group 32"/>
          <p:cNvGrpSpPr>
            <a:grpSpLocks/>
          </p:cNvGrpSpPr>
          <p:nvPr/>
        </p:nvGrpSpPr>
        <p:grpSpPr bwMode="auto">
          <a:xfrm>
            <a:off x="442233" y="3696981"/>
            <a:ext cx="11352161" cy="2154069"/>
            <a:chOff x="1083" y="2638"/>
            <a:chExt cx="10689" cy="753"/>
          </a:xfrm>
        </p:grpSpPr>
        <p:grpSp>
          <p:nvGrpSpPr>
            <p:cNvPr id="12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16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17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14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8" name="Alt Başlık 2"/>
          <p:cNvSpPr txBox="1">
            <a:spLocks/>
          </p:cNvSpPr>
          <p:nvPr/>
        </p:nvSpPr>
        <p:spPr>
          <a:xfrm>
            <a:off x="3351914" y="3491043"/>
            <a:ext cx="4378169" cy="2526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16000" dirty="0">
                <a:latin typeface="TTKB Dik Temel Abece" pitchFamily="2" charset="-94"/>
              </a:rPr>
              <a:t>ye</a:t>
            </a:r>
          </a:p>
        </p:txBody>
      </p:sp>
      <p:sp>
        <p:nvSpPr>
          <p:cNvPr id="19" name="Alt Başlık 2"/>
          <p:cNvSpPr txBox="1">
            <a:spLocks/>
          </p:cNvSpPr>
          <p:nvPr/>
        </p:nvSpPr>
        <p:spPr>
          <a:xfrm>
            <a:off x="8568713" y="3491043"/>
            <a:ext cx="4353775" cy="2526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16000" dirty="0" err="1">
                <a:solidFill>
                  <a:srgbClr val="FF0000"/>
                </a:solidFill>
                <a:latin typeface="TTKB Dik Temel Abece" pitchFamily="2" charset="-94"/>
              </a:rPr>
              <a:t>di</a:t>
            </a:r>
            <a:endParaRPr lang="tr-TR" sz="16000" dirty="0">
              <a:solidFill>
                <a:srgbClr val="FF0000"/>
              </a:solidFill>
              <a:latin typeface="TTKB Dik Temel Abece" pitchFamily="2" charset="-94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859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540"/>
    </mc:Choice>
    <mc:Fallback xmlns="">
      <p:transition spd="slow" advTm="1454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-2.59259E-6 L -0.30065 -0.00115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039" y="-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4.44444E-6 L -0.29258 0.00138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635" y="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0" grpId="0"/>
      <p:bldP spid="10" grpId="1"/>
      <p:bldP spid="18" grpId="0"/>
      <p:bldP spid="19" grpId="0"/>
      <p:bldP spid="19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420992" y="887824"/>
            <a:ext cx="11352161" cy="2154069"/>
            <a:chOff x="1083" y="2638"/>
            <a:chExt cx="10689" cy="753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3351915" y="701790"/>
            <a:ext cx="4378168" cy="2526136"/>
          </a:xfrm>
        </p:spPr>
        <p:txBody>
          <a:bodyPr>
            <a:noAutofit/>
          </a:bodyPr>
          <a:lstStyle/>
          <a:p>
            <a:pPr algn="l"/>
            <a:r>
              <a:rPr lang="tr-TR" sz="16000" dirty="0">
                <a:latin typeface="TTKB Dik Temel Abece" pitchFamily="2" charset="-94"/>
              </a:rPr>
              <a:t>ör</a:t>
            </a:r>
          </a:p>
        </p:txBody>
      </p:sp>
      <p:sp>
        <p:nvSpPr>
          <p:cNvPr id="10" name="Alt Başlık 2"/>
          <p:cNvSpPr txBox="1">
            <a:spLocks/>
          </p:cNvSpPr>
          <p:nvPr/>
        </p:nvSpPr>
        <p:spPr>
          <a:xfrm>
            <a:off x="8568712" y="701790"/>
            <a:ext cx="4353776" cy="2526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16000" dirty="0">
                <a:solidFill>
                  <a:srgbClr val="FF0000"/>
                </a:solidFill>
                <a:latin typeface="TTKB Dik Temel Abece" pitchFamily="2" charset="-94"/>
              </a:rPr>
              <a:t>dek</a:t>
            </a:r>
          </a:p>
        </p:txBody>
      </p:sp>
      <p:grpSp>
        <p:nvGrpSpPr>
          <p:cNvPr id="11" name="Group 32"/>
          <p:cNvGrpSpPr>
            <a:grpSpLocks/>
          </p:cNvGrpSpPr>
          <p:nvPr/>
        </p:nvGrpSpPr>
        <p:grpSpPr bwMode="auto">
          <a:xfrm>
            <a:off x="442233" y="3696981"/>
            <a:ext cx="11352161" cy="2154069"/>
            <a:chOff x="1083" y="2638"/>
            <a:chExt cx="10689" cy="753"/>
          </a:xfrm>
        </p:grpSpPr>
        <p:grpSp>
          <p:nvGrpSpPr>
            <p:cNvPr id="12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16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17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14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8" name="Alt Başlık 2"/>
          <p:cNvSpPr txBox="1">
            <a:spLocks/>
          </p:cNvSpPr>
          <p:nvPr/>
        </p:nvSpPr>
        <p:spPr>
          <a:xfrm>
            <a:off x="3351914" y="3491043"/>
            <a:ext cx="4378169" cy="2526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16000" dirty="0" err="1">
                <a:latin typeface="TTKB Dik Temel Abece" pitchFamily="2" charset="-94"/>
              </a:rPr>
              <a:t>di</a:t>
            </a:r>
            <a:endParaRPr lang="tr-TR" sz="16000" dirty="0">
              <a:latin typeface="TTKB Dik Temel Abece" pitchFamily="2" charset="-94"/>
            </a:endParaRPr>
          </a:p>
        </p:txBody>
      </p:sp>
      <p:sp>
        <p:nvSpPr>
          <p:cNvPr id="19" name="Alt Başlık 2"/>
          <p:cNvSpPr txBox="1">
            <a:spLocks/>
          </p:cNvSpPr>
          <p:nvPr/>
        </p:nvSpPr>
        <p:spPr>
          <a:xfrm>
            <a:off x="8568713" y="3491043"/>
            <a:ext cx="4353775" cy="2526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16000" dirty="0" err="1">
                <a:solidFill>
                  <a:srgbClr val="FF0000"/>
                </a:solidFill>
                <a:latin typeface="TTKB Dik Temel Abece" pitchFamily="2" charset="-94"/>
              </a:rPr>
              <a:t>ken</a:t>
            </a:r>
            <a:endParaRPr lang="tr-TR" sz="16000" dirty="0">
              <a:solidFill>
                <a:srgbClr val="FF0000"/>
              </a:solidFill>
              <a:latin typeface="TTKB Dik Temel Abece" pitchFamily="2" charset="-94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17617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230"/>
    </mc:Choice>
    <mc:Fallback xmlns="">
      <p:transition spd="slow" advTm="1523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-2.59259E-6 L -0.2918 -0.00115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596" y="-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4.44444E-6 L -0.3237 0.00254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185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0" grpId="0"/>
      <p:bldP spid="10" grpId="1"/>
      <p:bldP spid="18" grpId="0"/>
      <p:bldP spid="19" grpId="0"/>
      <p:bldP spid="19" grpId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.2|1.7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0.9|1.8|1.4|3.1|1.7|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0.8|1.3|1.7|3.1|1.7|2.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0.9|1.9|1.6|3.2|1.9|2.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|2|2.2|3.8|2|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0.8|1.7|1.9|3.7|1.7|2.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0.7|2.1|2.2|3.7|1.5|2.9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|1.8|2.2|3.6|2.2|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0.8|1.8|1.9|4.3|1.7|2.2|2.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0.8|1.6|2.4|2.5|3.6|1.6|2.6|2.4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0.9|1.6|2.5|2.7|3.4|1.4|2.7|2.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2.3|11.5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0.8|2.2|2.8|3.2|3.9|1.6|2.9|3.2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0.6|1.6|1.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0.8|1.8|1.6|3|1.9|1.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|1.4|1.7|2.8|1.6|1.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|1.5|1.8|3.6|1.5|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0.8|2|1.9|3.6|1.5|1.9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0.9|1.3|1.8|3.6|1.6|2.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0.9|1.6|1.7|3.3|1.5|2.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0.8|1.6|3.5|2.7|1.5|2"/>
</p:tagLst>
</file>

<file path=ppt/theme/theme1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834</TotalTime>
  <Words>102</Words>
  <Application>Microsoft Office PowerPoint</Application>
  <PresentationFormat>Geniş ekran</PresentationFormat>
  <Paragraphs>100</Paragraphs>
  <Slides>21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21</vt:i4>
      </vt:variant>
    </vt:vector>
  </HeadingPairs>
  <TitlesOfParts>
    <vt:vector size="22" baseType="lpstr">
      <vt:lpstr>Office Teması</vt:lpstr>
      <vt:lpstr>D SESİ KELİME OLUŞTURMA</vt:lpstr>
      <vt:lpstr>ad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Company>SilentAll Team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User</dc:creator>
  <cp:lastModifiedBy>Hasan Ayık</cp:lastModifiedBy>
  <cp:revision>58</cp:revision>
  <dcterms:created xsi:type="dcterms:W3CDTF">2020-12-05T09:12:01Z</dcterms:created>
  <dcterms:modified xsi:type="dcterms:W3CDTF">2020-12-16T20:14:51Z</dcterms:modified>
</cp:coreProperties>
</file>