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5" Type="http://schemas.openxmlformats.org/officeDocument/2006/relationships/custom-properties" Target="docProps/custom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27" autoAdjust="0"/>
  </p:normalViewPr>
  <p:slideViewPr>
    <p:cSldViewPr snapToGrid="0">
      <p:cViewPr varScale="1">
        <p:scale>
          <a:sx n="77" d="100"/>
          <a:sy n="77" d="100"/>
        </p:scale>
        <p:origin x="6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tableStyles" Target="tableStyle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viewProps" Target="view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presProps" Target="pres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notesMaster" Target="notesMasters/notesMaster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7C500-8883-42C1-AFF6-2F55683BFE72}" type="datetimeFigureOut">
              <a:rPr lang="tr-TR" smtClean="0"/>
              <a:t>11.12.2020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68CB3-B0A9-413C-B6A7-3A1B9DF1E92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7064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4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20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68CB3-B0A9-413C-B6A7-3A1B9DF1E92F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40895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68CB3-B0A9-413C-B6A7-3A1B9DF1E92F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90608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68CB3-B0A9-413C-B6A7-3A1B9DF1E92F}" type="slidenum">
              <a:rPr lang="tr-TR" smtClean="0"/>
              <a:t>14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83130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68CB3-B0A9-413C-B6A7-3A1B9DF1E92F}" type="slidenum">
              <a:rPr lang="tr-TR" smtClean="0"/>
              <a:t>20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32507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2248-84F1-4B11-93C0-03E4F721E488}" type="datetimeFigureOut">
              <a:rPr lang="tr-TR" smtClean="0"/>
              <a:t>11.12.2020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6FDBC-2D37-4B6B-909A-9BD0215C2B9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97904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2248-84F1-4B11-93C0-03E4F721E488}" type="datetimeFigureOut">
              <a:rPr lang="tr-TR" smtClean="0"/>
              <a:t>11.12.2020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6FDBC-2D37-4B6B-909A-9BD0215C2B9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36195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2248-84F1-4B11-93C0-03E4F721E488}" type="datetimeFigureOut">
              <a:rPr lang="tr-TR" smtClean="0"/>
              <a:t>11.12.2020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6FDBC-2D37-4B6B-909A-9BD0215C2B9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69110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2248-84F1-4B11-93C0-03E4F721E488}" type="datetimeFigureOut">
              <a:rPr lang="tr-TR" smtClean="0"/>
              <a:t>11.12.2020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6FDBC-2D37-4B6B-909A-9BD0215C2B93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79997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2248-84F1-4B11-93C0-03E4F721E488}" type="datetimeFigureOut">
              <a:rPr lang="tr-TR" smtClean="0"/>
              <a:t>11.12.2020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6FDBC-2D37-4B6B-909A-9BD0215C2B9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885327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2248-84F1-4B11-93C0-03E4F721E488}" type="datetimeFigureOut">
              <a:rPr lang="tr-TR" smtClean="0"/>
              <a:t>11.12.2020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6FDBC-2D37-4B6B-909A-9BD0215C2B9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189552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2248-84F1-4B11-93C0-03E4F721E488}" type="datetimeFigureOut">
              <a:rPr lang="tr-TR" smtClean="0"/>
              <a:t>11.12.2020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6FDBC-2D37-4B6B-909A-9BD0215C2B9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41206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2248-84F1-4B11-93C0-03E4F721E488}" type="datetimeFigureOut">
              <a:rPr lang="tr-TR" smtClean="0"/>
              <a:t>11.12.2020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6FDBC-2D37-4B6B-909A-9BD0215C2B9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17219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2248-84F1-4B11-93C0-03E4F721E488}" type="datetimeFigureOut">
              <a:rPr lang="tr-TR" smtClean="0"/>
              <a:t>11.12.2020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6FDBC-2D37-4B6B-909A-9BD0215C2B9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09416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2248-84F1-4B11-93C0-03E4F721E488}" type="datetimeFigureOut">
              <a:rPr lang="tr-TR" smtClean="0"/>
              <a:t>11.12.2020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6FDBC-2D37-4B6B-909A-9BD0215C2B9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01995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2248-84F1-4B11-93C0-03E4F721E488}" type="datetimeFigureOut">
              <a:rPr lang="tr-TR" smtClean="0"/>
              <a:t>11.12.2020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6FDBC-2D37-4B6B-909A-9BD0215C2B9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67960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2248-84F1-4B11-93C0-03E4F721E488}" type="datetimeFigureOut">
              <a:rPr lang="tr-TR" smtClean="0"/>
              <a:t>11.12.2020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6FDBC-2D37-4B6B-909A-9BD0215C2B9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496260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2248-84F1-4B11-93C0-03E4F721E488}" type="datetimeFigureOut">
              <a:rPr lang="tr-TR" smtClean="0"/>
              <a:t>11.12.2020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6FDBC-2D37-4B6B-909A-9BD0215C2B9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729537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2248-84F1-4B11-93C0-03E4F721E488}" type="datetimeFigureOut">
              <a:rPr lang="tr-TR" smtClean="0"/>
              <a:t>11.12.2020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6FDBC-2D37-4B6B-909A-9BD0215C2B9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7220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2248-84F1-4B11-93C0-03E4F721E488}" type="datetimeFigureOut">
              <a:rPr lang="tr-TR" smtClean="0"/>
              <a:t>11.12.2020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6FDBC-2D37-4B6B-909A-9BD0215C2B9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1783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2248-84F1-4B11-93C0-03E4F721E488}" type="datetimeFigureOut">
              <a:rPr lang="tr-TR" smtClean="0"/>
              <a:t>11.12.2020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6FDBC-2D37-4B6B-909A-9BD0215C2B9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60499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82248-84F1-4B11-93C0-03E4F721E488}" type="datetimeFigureOut">
              <a:rPr lang="tr-TR" smtClean="0"/>
              <a:t>11.12.2020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6FDBC-2D37-4B6B-909A-9BD0215C2B9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24642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67A82248-84F1-4B11-93C0-03E4F721E488}" type="datetimeFigureOut">
              <a:rPr lang="tr-TR" smtClean="0"/>
              <a:t>11.12.2020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DAF6FDBC-2D37-4B6B-909A-9BD0215C2B9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945291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Relationship Id="rId4" Type="http://schemas.openxmlformats.org/officeDocument/2006/relationships/hyperlink" Target="http://www.egitimhane.com/" TargetMode="Externa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179105" y="2509768"/>
            <a:ext cx="9440034" cy="1828801"/>
          </a:xfrm>
        </p:spPr>
        <p:txBody>
          <a:bodyPr/>
          <a:lstStyle/>
          <a:p>
            <a:r>
              <a:rPr lang="tr-TR" dirty="0"/>
              <a:t>1-J TOPLAMA ÇIKARMA YAPIYOR</a:t>
            </a:r>
          </a:p>
        </p:txBody>
      </p:sp>
    </p:spTree>
    <p:extLst>
      <p:ext uri="{BB962C8B-B14F-4D97-AF65-F5344CB8AC3E}">
        <p14:creationId xmlns:p14="http://schemas.microsoft.com/office/powerpoint/2010/main" val="12024029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0629" y="3518262"/>
            <a:ext cx="11800114" cy="26125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7200" dirty="0"/>
          </a:p>
          <a:p>
            <a:pPr marL="0" indent="0">
              <a:buNone/>
            </a:pPr>
            <a:r>
              <a:rPr lang="tr-TR" sz="7200" dirty="0"/>
              <a:t>4 + 5 =…           … – 4 = …</a:t>
            </a:r>
          </a:p>
        </p:txBody>
      </p:sp>
      <p:sp>
        <p:nvSpPr>
          <p:cNvPr id="4" name="U Dönüş Oku 3"/>
          <p:cNvSpPr/>
          <p:nvPr/>
        </p:nvSpPr>
        <p:spPr>
          <a:xfrm>
            <a:off x="3431176" y="3030582"/>
            <a:ext cx="3997235" cy="1793965"/>
          </a:xfrm>
          <a:prstGeom prst="uturnArrow">
            <a:avLst>
              <a:gd name="adj1" fmla="val 23750"/>
              <a:gd name="adj2" fmla="val 25000"/>
              <a:gd name="adj3" fmla="val 28750"/>
              <a:gd name="adj4" fmla="val 462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3265712" y="4824548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9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0062752" y="4824547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5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6731723" y="4824548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9</a:t>
            </a:r>
          </a:p>
        </p:txBody>
      </p:sp>
      <p:pic>
        <p:nvPicPr>
          <p:cNvPr id="10" name="Resim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84" y="3860074"/>
            <a:ext cx="581951" cy="729262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84" y="2959906"/>
            <a:ext cx="581951" cy="729262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861" y="3860074"/>
            <a:ext cx="581951" cy="729262"/>
          </a:xfrm>
          <a:prstGeom prst="rect">
            <a:avLst/>
          </a:prstGeom>
        </p:spPr>
      </p:pic>
      <p:pic>
        <p:nvPicPr>
          <p:cNvPr id="13" name="Resim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3039209"/>
            <a:ext cx="581951" cy="729262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2145191"/>
            <a:ext cx="581951" cy="729262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1230004"/>
            <a:ext cx="581951" cy="729262"/>
          </a:xfrm>
          <a:prstGeom prst="rect">
            <a:avLst/>
          </a:prstGeom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418364"/>
            <a:ext cx="581951" cy="729262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3" y="4238856"/>
            <a:ext cx="581951" cy="729262"/>
          </a:xfrm>
          <a:prstGeom prst="rect">
            <a:avLst/>
          </a:prstGeom>
        </p:spPr>
      </p:pic>
      <p:pic>
        <p:nvPicPr>
          <p:cNvPr id="18" name="Resi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2" y="3337478"/>
            <a:ext cx="581951" cy="729262"/>
          </a:xfrm>
          <a:prstGeom prst="rect">
            <a:avLst/>
          </a:prstGeom>
        </p:spPr>
      </p:pic>
      <p:pic>
        <p:nvPicPr>
          <p:cNvPr id="19" name="Resim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3" y="2449041"/>
            <a:ext cx="581951" cy="729262"/>
          </a:xfrm>
          <a:prstGeom prst="rect">
            <a:avLst/>
          </a:prstGeom>
        </p:spPr>
      </p:pic>
      <p:pic>
        <p:nvPicPr>
          <p:cNvPr id="20" name="Resim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243" y="1543430"/>
            <a:ext cx="581951" cy="729262"/>
          </a:xfrm>
          <a:prstGeom prst="rect">
            <a:avLst/>
          </a:prstGeom>
        </p:spPr>
      </p:pic>
      <p:pic>
        <p:nvPicPr>
          <p:cNvPr id="21" name="Resim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819" y="2349897"/>
            <a:ext cx="581951" cy="729262"/>
          </a:xfrm>
          <a:prstGeom prst="rect">
            <a:avLst/>
          </a:prstGeom>
        </p:spPr>
      </p:pic>
      <p:pic>
        <p:nvPicPr>
          <p:cNvPr id="22" name="Resim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707" y="3198302"/>
            <a:ext cx="581951" cy="729262"/>
          </a:xfrm>
          <a:prstGeom prst="rect">
            <a:avLst/>
          </a:prstGeom>
        </p:spPr>
      </p:pic>
      <p:pic>
        <p:nvPicPr>
          <p:cNvPr id="23" name="Resim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820" y="4201845"/>
            <a:ext cx="581951" cy="729262"/>
          </a:xfrm>
          <a:prstGeom prst="rect">
            <a:avLst/>
          </a:prstGeom>
        </p:spPr>
      </p:pic>
      <p:pic>
        <p:nvPicPr>
          <p:cNvPr id="24" name="Resim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62" y="2102465"/>
            <a:ext cx="581951" cy="729262"/>
          </a:xfrm>
          <a:prstGeom prst="rect">
            <a:avLst/>
          </a:prstGeom>
        </p:spPr>
      </p:pic>
      <p:pic>
        <p:nvPicPr>
          <p:cNvPr id="25" name="Resi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169" y="1436952"/>
            <a:ext cx="581951" cy="729262"/>
          </a:xfrm>
          <a:prstGeom prst="rect">
            <a:avLst/>
          </a:prstGeom>
        </p:spPr>
      </p:pic>
      <p:pic>
        <p:nvPicPr>
          <p:cNvPr id="26" name="Resim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237" y="1415929"/>
            <a:ext cx="581951" cy="729262"/>
          </a:xfrm>
          <a:prstGeom prst="rect">
            <a:avLst/>
          </a:prstGeom>
        </p:spPr>
      </p:pic>
      <p:pic>
        <p:nvPicPr>
          <p:cNvPr id="27" name="Resim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349" y="1383715"/>
            <a:ext cx="581951" cy="729262"/>
          </a:xfrm>
          <a:prstGeom prst="rect">
            <a:avLst/>
          </a:prstGeom>
        </p:spPr>
      </p:pic>
      <p:pic>
        <p:nvPicPr>
          <p:cNvPr id="28" name="Resim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201" y="1383715"/>
            <a:ext cx="581951" cy="729262"/>
          </a:xfrm>
          <a:prstGeom prst="rect">
            <a:avLst/>
          </a:prstGeom>
        </p:spPr>
      </p:pic>
      <p:pic>
        <p:nvPicPr>
          <p:cNvPr id="29" name="Resim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169" y="2166215"/>
            <a:ext cx="581951" cy="729262"/>
          </a:xfrm>
          <a:prstGeom prst="rect">
            <a:avLst/>
          </a:prstGeom>
        </p:spPr>
      </p:pic>
      <p:pic>
        <p:nvPicPr>
          <p:cNvPr id="30" name="Resim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257" y="2166215"/>
            <a:ext cx="581951" cy="729262"/>
          </a:xfrm>
          <a:prstGeom prst="rect">
            <a:avLst/>
          </a:prstGeom>
        </p:spPr>
      </p:pic>
      <p:pic>
        <p:nvPicPr>
          <p:cNvPr id="31" name="Resim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152" y="2145191"/>
            <a:ext cx="581951" cy="729262"/>
          </a:xfrm>
          <a:prstGeom prst="rect">
            <a:avLst/>
          </a:prstGeom>
        </p:spPr>
      </p:pic>
      <p:pic>
        <p:nvPicPr>
          <p:cNvPr id="32" name="Resim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008" y="2180529"/>
            <a:ext cx="581951" cy="729262"/>
          </a:xfrm>
          <a:prstGeom prst="rect">
            <a:avLst/>
          </a:prstGeom>
        </p:spPr>
      </p:pic>
      <p:pic>
        <p:nvPicPr>
          <p:cNvPr id="33" name="Resim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707" y="1436953"/>
            <a:ext cx="581951" cy="729262"/>
          </a:xfrm>
          <a:prstGeom prst="rect">
            <a:avLst/>
          </a:prstGeom>
        </p:spPr>
      </p:pic>
      <p:pic>
        <p:nvPicPr>
          <p:cNvPr id="34" name="Resim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95" y="1282811"/>
            <a:ext cx="581951" cy="729262"/>
          </a:xfrm>
          <a:prstGeom prst="rect">
            <a:avLst/>
          </a:prstGeom>
        </p:spPr>
      </p:pic>
      <p:pic>
        <p:nvPicPr>
          <p:cNvPr id="35" name="Resim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222" y="608603"/>
            <a:ext cx="581951" cy="729262"/>
          </a:xfrm>
          <a:prstGeom prst="rect">
            <a:avLst/>
          </a:prstGeom>
        </p:spPr>
      </p:pic>
      <p:pic>
        <p:nvPicPr>
          <p:cNvPr id="36" name="Resim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940" y="524009"/>
            <a:ext cx="581951" cy="72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05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0629" y="3518262"/>
            <a:ext cx="11800114" cy="26125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7200" dirty="0"/>
          </a:p>
          <a:p>
            <a:pPr marL="0" indent="0">
              <a:buNone/>
            </a:pPr>
            <a:r>
              <a:rPr lang="tr-TR" sz="7200" dirty="0"/>
              <a:t>5 + 5 =…           … – 4 = …</a:t>
            </a:r>
          </a:p>
        </p:txBody>
      </p:sp>
      <p:sp>
        <p:nvSpPr>
          <p:cNvPr id="4" name="U Dönüş Oku 3"/>
          <p:cNvSpPr/>
          <p:nvPr/>
        </p:nvSpPr>
        <p:spPr>
          <a:xfrm>
            <a:off x="3431176" y="3030582"/>
            <a:ext cx="3997235" cy="1793965"/>
          </a:xfrm>
          <a:prstGeom prst="uturnArrow">
            <a:avLst>
              <a:gd name="adj1" fmla="val 23750"/>
              <a:gd name="adj2" fmla="val 25000"/>
              <a:gd name="adj3" fmla="val 28750"/>
              <a:gd name="adj4" fmla="val 462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3093233" y="4782738"/>
            <a:ext cx="12504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10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0062752" y="4824547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6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6424750" y="4824546"/>
            <a:ext cx="11234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10</a:t>
            </a:r>
          </a:p>
        </p:txBody>
      </p:sp>
      <p:pic>
        <p:nvPicPr>
          <p:cNvPr id="10" name="Resim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84" y="3860074"/>
            <a:ext cx="581951" cy="729262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84" y="2959906"/>
            <a:ext cx="581951" cy="729262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861" y="3860074"/>
            <a:ext cx="581951" cy="729262"/>
          </a:xfrm>
          <a:prstGeom prst="rect">
            <a:avLst/>
          </a:prstGeom>
        </p:spPr>
      </p:pic>
      <p:pic>
        <p:nvPicPr>
          <p:cNvPr id="13" name="Resim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3039209"/>
            <a:ext cx="581951" cy="729262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2145191"/>
            <a:ext cx="581951" cy="729262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1230004"/>
            <a:ext cx="581951" cy="729262"/>
          </a:xfrm>
          <a:prstGeom prst="rect">
            <a:avLst/>
          </a:prstGeom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418364"/>
            <a:ext cx="581951" cy="729262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3" y="4238856"/>
            <a:ext cx="581951" cy="729262"/>
          </a:xfrm>
          <a:prstGeom prst="rect">
            <a:avLst/>
          </a:prstGeom>
        </p:spPr>
      </p:pic>
      <p:pic>
        <p:nvPicPr>
          <p:cNvPr id="18" name="Resi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2" y="3337478"/>
            <a:ext cx="581951" cy="729262"/>
          </a:xfrm>
          <a:prstGeom prst="rect">
            <a:avLst/>
          </a:prstGeom>
        </p:spPr>
      </p:pic>
      <p:pic>
        <p:nvPicPr>
          <p:cNvPr id="19" name="Resim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3" y="2449041"/>
            <a:ext cx="581951" cy="729262"/>
          </a:xfrm>
          <a:prstGeom prst="rect">
            <a:avLst/>
          </a:prstGeom>
        </p:spPr>
      </p:pic>
      <p:pic>
        <p:nvPicPr>
          <p:cNvPr id="20" name="Resim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243" y="1543430"/>
            <a:ext cx="581951" cy="729262"/>
          </a:xfrm>
          <a:prstGeom prst="rect">
            <a:avLst/>
          </a:prstGeom>
        </p:spPr>
      </p:pic>
      <p:pic>
        <p:nvPicPr>
          <p:cNvPr id="21" name="Resim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9484" y="2558399"/>
            <a:ext cx="581951" cy="729262"/>
          </a:xfrm>
          <a:prstGeom prst="rect">
            <a:avLst/>
          </a:prstGeom>
        </p:spPr>
      </p:pic>
      <p:pic>
        <p:nvPicPr>
          <p:cNvPr id="22" name="Resim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707" y="3366625"/>
            <a:ext cx="581951" cy="729262"/>
          </a:xfrm>
          <a:prstGeom prst="rect">
            <a:avLst/>
          </a:prstGeom>
        </p:spPr>
      </p:pic>
      <p:pic>
        <p:nvPicPr>
          <p:cNvPr id="23" name="Resim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820" y="4201845"/>
            <a:ext cx="581951" cy="729262"/>
          </a:xfrm>
          <a:prstGeom prst="rect">
            <a:avLst/>
          </a:prstGeom>
        </p:spPr>
      </p:pic>
      <p:pic>
        <p:nvPicPr>
          <p:cNvPr id="24" name="Resim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62" y="2102465"/>
            <a:ext cx="581951" cy="729262"/>
          </a:xfrm>
          <a:prstGeom prst="rect">
            <a:avLst/>
          </a:prstGeom>
        </p:spPr>
      </p:pic>
      <p:pic>
        <p:nvPicPr>
          <p:cNvPr id="25" name="Resi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169" y="1436952"/>
            <a:ext cx="581951" cy="729262"/>
          </a:xfrm>
          <a:prstGeom prst="rect">
            <a:avLst/>
          </a:prstGeom>
        </p:spPr>
      </p:pic>
      <p:pic>
        <p:nvPicPr>
          <p:cNvPr id="26" name="Resim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237" y="1415929"/>
            <a:ext cx="581951" cy="729262"/>
          </a:xfrm>
          <a:prstGeom prst="rect">
            <a:avLst/>
          </a:prstGeom>
        </p:spPr>
      </p:pic>
      <p:pic>
        <p:nvPicPr>
          <p:cNvPr id="27" name="Resim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349" y="1383715"/>
            <a:ext cx="581951" cy="729262"/>
          </a:xfrm>
          <a:prstGeom prst="rect">
            <a:avLst/>
          </a:prstGeom>
        </p:spPr>
      </p:pic>
      <p:pic>
        <p:nvPicPr>
          <p:cNvPr id="28" name="Resim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201" y="1383715"/>
            <a:ext cx="581951" cy="729262"/>
          </a:xfrm>
          <a:prstGeom prst="rect">
            <a:avLst/>
          </a:prstGeom>
        </p:spPr>
      </p:pic>
      <p:pic>
        <p:nvPicPr>
          <p:cNvPr id="29" name="Resim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169" y="2166215"/>
            <a:ext cx="581951" cy="729262"/>
          </a:xfrm>
          <a:prstGeom prst="rect">
            <a:avLst/>
          </a:prstGeom>
        </p:spPr>
      </p:pic>
      <p:pic>
        <p:nvPicPr>
          <p:cNvPr id="30" name="Resim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257" y="2166215"/>
            <a:ext cx="581951" cy="729262"/>
          </a:xfrm>
          <a:prstGeom prst="rect">
            <a:avLst/>
          </a:prstGeom>
        </p:spPr>
      </p:pic>
      <p:pic>
        <p:nvPicPr>
          <p:cNvPr id="31" name="Resim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152" y="2145191"/>
            <a:ext cx="581951" cy="729262"/>
          </a:xfrm>
          <a:prstGeom prst="rect">
            <a:avLst/>
          </a:prstGeom>
        </p:spPr>
      </p:pic>
      <p:pic>
        <p:nvPicPr>
          <p:cNvPr id="32" name="Resim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008" y="2180529"/>
            <a:ext cx="581951" cy="729262"/>
          </a:xfrm>
          <a:prstGeom prst="rect">
            <a:avLst/>
          </a:prstGeom>
        </p:spPr>
      </p:pic>
      <p:pic>
        <p:nvPicPr>
          <p:cNvPr id="33" name="Resim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0212" y="1713837"/>
            <a:ext cx="581951" cy="729262"/>
          </a:xfrm>
          <a:prstGeom prst="rect">
            <a:avLst/>
          </a:prstGeom>
        </p:spPr>
      </p:pic>
      <p:pic>
        <p:nvPicPr>
          <p:cNvPr id="34" name="Resim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95" y="1282811"/>
            <a:ext cx="581951" cy="729262"/>
          </a:xfrm>
          <a:prstGeom prst="rect">
            <a:avLst/>
          </a:prstGeom>
        </p:spPr>
      </p:pic>
      <p:pic>
        <p:nvPicPr>
          <p:cNvPr id="35" name="Resim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79" y="2195361"/>
            <a:ext cx="581951" cy="729262"/>
          </a:xfrm>
          <a:prstGeom prst="rect">
            <a:avLst/>
          </a:prstGeom>
        </p:spPr>
      </p:pic>
      <p:pic>
        <p:nvPicPr>
          <p:cNvPr id="36" name="Resim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9483" y="945093"/>
            <a:ext cx="581951" cy="729262"/>
          </a:xfrm>
          <a:prstGeom prst="rect">
            <a:avLst/>
          </a:prstGeom>
        </p:spPr>
      </p:pic>
      <p:pic>
        <p:nvPicPr>
          <p:cNvPr id="37" name="Resim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09" y="478936"/>
            <a:ext cx="581951" cy="729262"/>
          </a:xfrm>
          <a:prstGeom prst="rect">
            <a:avLst/>
          </a:prstGeom>
        </p:spPr>
      </p:pic>
      <p:pic>
        <p:nvPicPr>
          <p:cNvPr id="39" name="Resim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396" y="1440963"/>
            <a:ext cx="581951" cy="729262"/>
          </a:xfrm>
          <a:prstGeom prst="rect">
            <a:avLst/>
          </a:prstGeom>
        </p:spPr>
      </p:pic>
      <p:pic>
        <p:nvPicPr>
          <p:cNvPr id="40" name="Resim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425" y="194174"/>
            <a:ext cx="581951" cy="72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552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0629" y="3518262"/>
            <a:ext cx="11800114" cy="26125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7200" dirty="0"/>
          </a:p>
          <a:p>
            <a:pPr marL="0" indent="0">
              <a:buNone/>
            </a:pPr>
            <a:r>
              <a:rPr lang="tr-TR" sz="7200" dirty="0"/>
              <a:t>8 + 2 =…           … – 7 = …</a:t>
            </a:r>
          </a:p>
        </p:txBody>
      </p:sp>
      <p:sp>
        <p:nvSpPr>
          <p:cNvPr id="4" name="U Dönüş Oku 3"/>
          <p:cNvSpPr/>
          <p:nvPr/>
        </p:nvSpPr>
        <p:spPr>
          <a:xfrm>
            <a:off x="3431176" y="3030582"/>
            <a:ext cx="3997235" cy="1793965"/>
          </a:xfrm>
          <a:prstGeom prst="uturnArrow">
            <a:avLst>
              <a:gd name="adj1" fmla="val 23750"/>
              <a:gd name="adj2" fmla="val 25000"/>
              <a:gd name="adj3" fmla="val 28750"/>
              <a:gd name="adj4" fmla="val 462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3265712" y="4824548"/>
            <a:ext cx="12062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10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0062752" y="4824547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3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6342862" y="4815837"/>
            <a:ext cx="14366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10</a:t>
            </a:r>
          </a:p>
        </p:txBody>
      </p:sp>
      <p:pic>
        <p:nvPicPr>
          <p:cNvPr id="10" name="Resim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572" y="4450303"/>
            <a:ext cx="581951" cy="729262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83" y="3822288"/>
            <a:ext cx="581951" cy="729262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875" y="4270657"/>
            <a:ext cx="581951" cy="729262"/>
          </a:xfrm>
          <a:prstGeom prst="rect">
            <a:avLst/>
          </a:prstGeom>
        </p:spPr>
      </p:pic>
      <p:pic>
        <p:nvPicPr>
          <p:cNvPr id="13" name="Resim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532" y="3532505"/>
            <a:ext cx="581951" cy="729262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56" y="-28273"/>
            <a:ext cx="581951" cy="729262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76" y="577909"/>
            <a:ext cx="581951" cy="729262"/>
          </a:xfrm>
          <a:prstGeom prst="rect">
            <a:avLst/>
          </a:prstGeom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76" y="1275384"/>
            <a:ext cx="581951" cy="729262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072" y="4406699"/>
            <a:ext cx="581951" cy="729262"/>
          </a:xfrm>
          <a:prstGeom prst="rect">
            <a:avLst/>
          </a:prstGeom>
        </p:spPr>
      </p:pic>
      <p:pic>
        <p:nvPicPr>
          <p:cNvPr id="18" name="Resi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2" y="3717460"/>
            <a:ext cx="581951" cy="729262"/>
          </a:xfrm>
          <a:prstGeom prst="rect">
            <a:avLst/>
          </a:prstGeom>
        </p:spPr>
      </p:pic>
      <p:pic>
        <p:nvPicPr>
          <p:cNvPr id="19" name="Resim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791" y="3104877"/>
            <a:ext cx="581951" cy="729262"/>
          </a:xfrm>
          <a:prstGeom prst="rect">
            <a:avLst/>
          </a:prstGeom>
        </p:spPr>
      </p:pic>
      <p:pic>
        <p:nvPicPr>
          <p:cNvPr id="20" name="Resim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1416" y="1644153"/>
            <a:ext cx="581951" cy="729262"/>
          </a:xfrm>
          <a:prstGeom prst="rect">
            <a:avLst/>
          </a:prstGeom>
        </p:spPr>
      </p:pic>
      <p:pic>
        <p:nvPicPr>
          <p:cNvPr id="21" name="Resim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283" y="2730856"/>
            <a:ext cx="581951" cy="729262"/>
          </a:xfrm>
          <a:prstGeom prst="rect">
            <a:avLst/>
          </a:prstGeom>
        </p:spPr>
      </p:pic>
      <p:pic>
        <p:nvPicPr>
          <p:cNvPr id="22" name="Resim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707" y="3459494"/>
            <a:ext cx="581951" cy="729262"/>
          </a:xfrm>
          <a:prstGeom prst="rect">
            <a:avLst/>
          </a:prstGeom>
        </p:spPr>
      </p:pic>
      <p:pic>
        <p:nvPicPr>
          <p:cNvPr id="23" name="Resim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820" y="4201845"/>
            <a:ext cx="581951" cy="729262"/>
          </a:xfrm>
          <a:prstGeom prst="rect">
            <a:avLst/>
          </a:prstGeom>
        </p:spPr>
      </p:pic>
      <p:pic>
        <p:nvPicPr>
          <p:cNvPr id="24" name="Resim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20" y="3194273"/>
            <a:ext cx="581951" cy="729262"/>
          </a:xfrm>
          <a:prstGeom prst="rect">
            <a:avLst/>
          </a:prstGeom>
        </p:spPr>
      </p:pic>
      <p:pic>
        <p:nvPicPr>
          <p:cNvPr id="25" name="Resi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169" y="1436952"/>
            <a:ext cx="581951" cy="729262"/>
          </a:xfrm>
          <a:prstGeom prst="rect">
            <a:avLst/>
          </a:prstGeom>
        </p:spPr>
      </p:pic>
      <p:pic>
        <p:nvPicPr>
          <p:cNvPr id="26" name="Resim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237" y="1415929"/>
            <a:ext cx="581951" cy="729262"/>
          </a:xfrm>
          <a:prstGeom prst="rect">
            <a:avLst/>
          </a:prstGeom>
        </p:spPr>
      </p:pic>
      <p:pic>
        <p:nvPicPr>
          <p:cNvPr id="27" name="Resim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349" y="1383715"/>
            <a:ext cx="581951" cy="729262"/>
          </a:xfrm>
          <a:prstGeom prst="rect">
            <a:avLst/>
          </a:prstGeom>
        </p:spPr>
      </p:pic>
      <p:pic>
        <p:nvPicPr>
          <p:cNvPr id="28" name="Resim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201" y="1383715"/>
            <a:ext cx="581951" cy="729262"/>
          </a:xfrm>
          <a:prstGeom prst="rect">
            <a:avLst/>
          </a:prstGeom>
        </p:spPr>
      </p:pic>
      <p:pic>
        <p:nvPicPr>
          <p:cNvPr id="29" name="Resim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169" y="2166215"/>
            <a:ext cx="581951" cy="729262"/>
          </a:xfrm>
          <a:prstGeom prst="rect">
            <a:avLst/>
          </a:prstGeom>
        </p:spPr>
      </p:pic>
      <p:pic>
        <p:nvPicPr>
          <p:cNvPr id="30" name="Resim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257" y="2166215"/>
            <a:ext cx="581951" cy="729262"/>
          </a:xfrm>
          <a:prstGeom prst="rect">
            <a:avLst/>
          </a:prstGeom>
        </p:spPr>
      </p:pic>
      <p:pic>
        <p:nvPicPr>
          <p:cNvPr id="31" name="Resim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152" y="2145191"/>
            <a:ext cx="581951" cy="729262"/>
          </a:xfrm>
          <a:prstGeom prst="rect">
            <a:avLst/>
          </a:prstGeom>
        </p:spPr>
      </p:pic>
      <p:pic>
        <p:nvPicPr>
          <p:cNvPr id="32" name="Resim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008" y="2180529"/>
            <a:ext cx="581951" cy="729262"/>
          </a:xfrm>
          <a:prstGeom prst="rect">
            <a:avLst/>
          </a:prstGeom>
        </p:spPr>
      </p:pic>
      <p:pic>
        <p:nvPicPr>
          <p:cNvPr id="33" name="Resim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358" y="257087"/>
            <a:ext cx="581951" cy="729262"/>
          </a:xfrm>
          <a:prstGeom prst="rect">
            <a:avLst/>
          </a:prstGeom>
        </p:spPr>
      </p:pic>
      <p:pic>
        <p:nvPicPr>
          <p:cNvPr id="34" name="Resim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58" y="2600852"/>
            <a:ext cx="581951" cy="729262"/>
          </a:xfrm>
          <a:prstGeom prst="rect">
            <a:avLst/>
          </a:prstGeom>
        </p:spPr>
      </p:pic>
      <p:pic>
        <p:nvPicPr>
          <p:cNvPr id="35" name="Resim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862" y="1474332"/>
            <a:ext cx="581951" cy="729262"/>
          </a:xfrm>
          <a:prstGeom prst="rect">
            <a:avLst/>
          </a:prstGeom>
        </p:spPr>
      </p:pic>
      <p:pic>
        <p:nvPicPr>
          <p:cNvPr id="36" name="Resim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969" y="924576"/>
            <a:ext cx="581951" cy="729262"/>
          </a:xfrm>
          <a:prstGeom prst="rect">
            <a:avLst/>
          </a:prstGeom>
        </p:spPr>
      </p:pic>
      <p:pic>
        <p:nvPicPr>
          <p:cNvPr id="37" name="Resim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18" y="1915642"/>
            <a:ext cx="581951" cy="729262"/>
          </a:xfrm>
          <a:prstGeom prst="rect">
            <a:avLst/>
          </a:prstGeom>
        </p:spPr>
      </p:pic>
      <p:pic>
        <p:nvPicPr>
          <p:cNvPr id="38" name="Resim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132" y="2394985"/>
            <a:ext cx="581951" cy="729262"/>
          </a:xfrm>
          <a:prstGeom prst="rect">
            <a:avLst/>
          </a:prstGeom>
        </p:spPr>
      </p:pic>
      <p:pic>
        <p:nvPicPr>
          <p:cNvPr id="39" name="Resim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3294" y="2180949"/>
            <a:ext cx="581951" cy="72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12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0629" y="3518262"/>
            <a:ext cx="11800114" cy="26125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7200" dirty="0"/>
          </a:p>
          <a:p>
            <a:pPr marL="0" indent="0">
              <a:buNone/>
            </a:pPr>
            <a:r>
              <a:rPr lang="tr-TR" sz="7200" dirty="0"/>
              <a:t>6 + 5 =…           … – 4 = …</a:t>
            </a:r>
          </a:p>
        </p:txBody>
      </p:sp>
      <p:sp>
        <p:nvSpPr>
          <p:cNvPr id="4" name="U Dönüş Oku 3"/>
          <p:cNvSpPr/>
          <p:nvPr/>
        </p:nvSpPr>
        <p:spPr>
          <a:xfrm>
            <a:off x="3431176" y="3030582"/>
            <a:ext cx="3997235" cy="1793965"/>
          </a:xfrm>
          <a:prstGeom prst="uturnArrow">
            <a:avLst>
              <a:gd name="adj1" fmla="val 23750"/>
              <a:gd name="adj2" fmla="val 25000"/>
              <a:gd name="adj3" fmla="val 28750"/>
              <a:gd name="adj4" fmla="val 462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3093233" y="4782738"/>
            <a:ext cx="12504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11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0062752" y="4824547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7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6424750" y="4824546"/>
            <a:ext cx="11234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11</a:t>
            </a:r>
          </a:p>
        </p:txBody>
      </p:sp>
      <p:pic>
        <p:nvPicPr>
          <p:cNvPr id="10" name="Resim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99" y="4197450"/>
            <a:ext cx="581951" cy="729262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65" y="3392370"/>
            <a:ext cx="581951" cy="729262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861" y="3860074"/>
            <a:ext cx="581951" cy="729262"/>
          </a:xfrm>
          <a:prstGeom prst="rect">
            <a:avLst/>
          </a:prstGeom>
        </p:spPr>
      </p:pic>
      <p:pic>
        <p:nvPicPr>
          <p:cNvPr id="13" name="Resim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3039209"/>
            <a:ext cx="581951" cy="729262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2145191"/>
            <a:ext cx="581951" cy="729262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1230004"/>
            <a:ext cx="581951" cy="729262"/>
          </a:xfrm>
          <a:prstGeom prst="rect">
            <a:avLst/>
          </a:prstGeom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71" y="290517"/>
            <a:ext cx="581951" cy="729262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3" y="4238856"/>
            <a:ext cx="581951" cy="729262"/>
          </a:xfrm>
          <a:prstGeom prst="rect">
            <a:avLst/>
          </a:prstGeom>
        </p:spPr>
      </p:pic>
      <p:pic>
        <p:nvPicPr>
          <p:cNvPr id="18" name="Resi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2" y="3337478"/>
            <a:ext cx="581951" cy="729262"/>
          </a:xfrm>
          <a:prstGeom prst="rect">
            <a:avLst/>
          </a:prstGeom>
        </p:spPr>
      </p:pic>
      <p:pic>
        <p:nvPicPr>
          <p:cNvPr id="19" name="Resim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3" y="2449041"/>
            <a:ext cx="581951" cy="729262"/>
          </a:xfrm>
          <a:prstGeom prst="rect">
            <a:avLst/>
          </a:prstGeom>
        </p:spPr>
      </p:pic>
      <p:pic>
        <p:nvPicPr>
          <p:cNvPr id="20" name="Resim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243" y="1543430"/>
            <a:ext cx="581951" cy="729262"/>
          </a:xfrm>
          <a:prstGeom prst="rect">
            <a:avLst/>
          </a:prstGeom>
        </p:spPr>
      </p:pic>
      <p:pic>
        <p:nvPicPr>
          <p:cNvPr id="21" name="Resim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0212" y="2809504"/>
            <a:ext cx="581951" cy="729262"/>
          </a:xfrm>
          <a:prstGeom prst="rect">
            <a:avLst/>
          </a:prstGeom>
        </p:spPr>
      </p:pic>
      <p:pic>
        <p:nvPicPr>
          <p:cNvPr id="22" name="Resim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6524" y="3587594"/>
            <a:ext cx="581951" cy="729262"/>
          </a:xfrm>
          <a:prstGeom prst="rect">
            <a:avLst/>
          </a:prstGeom>
        </p:spPr>
      </p:pic>
      <p:pic>
        <p:nvPicPr>
          <p:cNvPr id="23" name="Resim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6525" y="4359061"/>
            <a:ext cx="581951" cy="729262"/>
          </a:xfrm>
          <a:prstGeom prst="rect">
            <a:avLst/>
          </a:prstGeom>
        </p:spPr>
      </p:pic>
      <p:pic>
        <p:nvPicPr>
          <p:cNvPr id="24" name="Resim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27" y="2587290"/>
            <a:ext cx="581951" cy="729262"/>
          </a:xfrm>
          <a:prstGeom prst="rect">
            <a:avLst/>
          </a:prstGeom>
        </p:spPr>
      </p:pic>
      <p:pic>
        <p:nvPicPr>
          <p:cNvPr id="25" name="Resi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169" y="1436952"/>
            <a:ext cx="581951" cy="729262"/>
          </a:xfrm>
          <a:prstGeom prst="rect">
            <a:avLst/>
          </a:prstGeom>
        </p:spPr>
      </p:pic>
      <p:pic>
        <p:nvPicPr>
          <p:cNvPr id="26" name="Resim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237" y="1415929"/>
            <a:ext cx="581951" cy="729262"/>
          </a:xfrm>
          <a:prstGeom prst="rect">
            <a:avLst/>
          </a:prstGeom>
        </p:spPr>
      </p:pic>
      <p:pic>
        <p:nvPicPr>
          <p:cNvPr id="27" name="Resim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349" y="1383715"/>
            <a:ext cx="581951" cy="729262"/>
          </a:xfrm>
          <a:prstGeom prst="rect">
            <a:avLst/>
          </a:prstGeom>
        </p:spPr>
      </p:pic>
      <p:pic>
        <p:nvPicPr>
          <p:cNvPr id="28" name="Resim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201" y="1383715"/>
            <a:ext cx="581951" cy="729262"/>
          </a:xfrm>
          <a:prstGeom prst="rect">
            <a:avLst/>
          </a:prstGeom>
        </p:spPr>
      </p:pic>
      <p:pic>
        <p:nvPicPr>
          <p:cNvPr id="29" name="Resim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169" y="2166215"/>
            <a:ext cx="581951" cy="729262"/>
          </a:xfrm>
          <a:prstGeom prst="rect">
            <a:avLst/>
          </a:prstGeom>
        </p:spPr>
      </p:pic>
      <p:pic>
        <p:nvPicPr>
          <p:cNvPr id="30" name="Resim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257" y="2166215"/>
            <a:ext cx="581951" cy="729262"/>
          </a:xfrm>
          <a:prstGeom prst="rect">
            <a:avLst/>
          </a:prstGeom>
        </p:spPr>
      </p:pic>
      <p:pic>
        <p:nvPicPr>
          <p:cNvPr id="31" name="Resim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152" y="2145191"/>
            <a:ext cx="581951" cy="729262"/>
          </a:xfrm>
          <a:prstGeom prst="rect">
            <a:avLst/>
          </a:prstGeom>
        </p:spPr>
      </p:pic>
      <p:pic>
        <p:nvPicPr>
          <p:cNvPr id="32" name="Resim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008" y="2180529"/>
            <a:ext cx="581951" cy="729262"/>
          </a:xfrm>
          <a:prstGeom prst="rect">
            <a:avLst/>
          </a:prstGeom>
        </p:spPr>
      </p:pic>
      <p:pic>
        <p:nvPicPr>
          <p:cNvPr id="33" name="Resim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404" y="1974284"/>
            <a:ext cx="581951" cy="729262"/>
          </a:xfrm>
          <a:prstGeom prst="rect">
            <a:avLst/>
          </a:prstGeom>
        </p:spPr>
      </p:pic>
      <p:pic>
        <p:nvPicPr>
          <p:cNvPr id="34" name="Resim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28" y="1815898"/>
            <a:ext cx="581951" cy="729262"/>
          </a:xfrm>
          <a:prstGeom prst="rect">
            <a:avLst/>
          </a:prstGeom>
        </p:spPr>
      </p:pic>
      <p:pic>
        <p:nvPicPr>
          <p:cNvPr id="35" name="Resim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79" y="2195361"/>
            <a:ext cx="581951" cy="729262"/>
          </a:xfrm>
          <a:prstGeom prst="rect">
            <a:avLst/>
          </a:prstGeom>
        </p:spPr>
      </p:pic>
      <p:pic>
        <p:nvPicPr>
          <p:cNvPr id="36" name="Resim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742" y="1249654"/>
            <a:ext cx="581951" cy="729262"/>
          </a:xfrm>
          <a:prstGeom prst="rect">
            <a:avLst/>
          </a:prstGeom>
        </p:spPr>
      </p:pic>
      <p:pic>
        <p:nvPicPr>
          <p:cNvPr id="37" name="Resim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86" y="1064980"/>
            <a:ext cx="581951" cy="729262"/>
          </a:xfrm>
          <a:prstGeom prst="rect">
            <a:avLst/>
          </a:prstGeom>
        </p:spPr>
      </p:pic>
      <p:pic>
        <p:nvPicPr>
          <p:cNvPr id="39" name="Resim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396" y="1440963"/>
            <a:ext cx="581951" cy="729262"/>
          </a:xfrm>
          <a:prstGeom prst="rect">
            <a:avLst/>
          </a:prstGeom>
        </p:spPr>
      </p:pic>
      <p:pic>
        <p:nvPicPr>
          <p:cNvPr id="40" name="Resim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7292" y="525165"/>
            <a:ext cx="581951" cy="729262"/>
          </a:xfrm>
          <a:prstGeom prst="rect">
            <a:avLst/>
          </a:prstGeom>
        </p:spPr>
      </p:pic>
      <p:pic>
        <p:nvPicPr>
          <p:cNvPr id="38" name="Resim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585" y="399887"/>
            <a:ext cx="581951" cy="729262"/>
          </a:xfrm>
          <a:prstGeom prst="rect">
            <a:avLst/>
          </a:prstGeom>
        </p:spPr>
      </p:pic>
      <p:pic>
        <p:nvPicPr>
          <p:cNvPr id="41" name="Resim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257" y="515000"/>
            <a:ext cx="581951" cy="729262"/>
          </a:xfrm>
          <a:prstGeom prst="rect">
            <a:avLst/>
          </a:prstGeom>
        </p:spPr>
      </p:pic>
      <p:pic>
        <p:nvPicPr>
          <p:cNvPr id="42" name="Resim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1842" y="-121675"/>
            <a:ext cx="581951" cy="72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14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0629" y="3518262"/>
            <a:ext cx="11800114" cy="26125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7200" dirty="0"/>
          </a:p>
          <a:p>
            <a:pPr marL="0" indent="0">
              <a:buNone/>
            </a:pPr>
            <a:r>
              <a:rPr lang="tr-TR" sz="7200" dirty="0"/>
              <a:t>8 + 5 =…           … – 7 = …</a:t>
            </a:r>
          </a:p>
        </p:txBody>
      </p:sp>
      <p:sp>
        <p:nvSpPr>
          <p:cNvPr id="4" name="U Dönüş Oku 3"/>
          <p:cNvSpPr/>
          <p:nvPr/>
        </p:nvSpPr>
        <p:spPr>
          <a:xfrm>
            <a:off x="3431176" y="3030582"/>
            <a:ext cx="3997235" cy="1793965"/>
          </a:xfrm>
          <a:prstGeom prst="uturnArrow">
            <a:avLst>
              <a:gd name="adj1" fmla="val 23750"/>
              <a:gd name="adj2" fmla="val 25000"/>
              <a:gd name="adj3" fmla="val 28750"/>
              <a:gd name="adj4" fmla="val 462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3093233" y="4782738"/>
            <a:ext cx="12504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13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0062752" y="4824547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6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6424750" y="4824546"/>
            <a:ext cx="11234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13</a:t>
            </a:r>
          </a:p>
        </p:txBody>
      </p:sp>
      <p:pic>
        <p:nvPicPr>
          <p:cNvPr id="10" name="Resim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21" y="4477622"/>
            <a:ext cx="581951" cy="729262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34" y="3791087"/>
            <a:ext cx="581951" cy="729262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861" y="3860074"/>
            <a:ext cx="581951" cy="729262"/>
          </a:xfrm>
          <a:prstGeom prst="rect">
            <a:avLst/>
          </a:prstGeom>
        </p:spPr>
      </p:pic>
      <p:pic>
        <p:nvPicPr>
          <p:cNvPr id="13" name="Resim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3039209"/>
            <a:ext cx="581951" cy="729262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2145191"/>
            <a:ext cx="581951" cy="729262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1230004"/>
            <a:ext cx="581951" cy="729262"/>
          </a:xfrm>
          <a:prstGeom prst="rect">
            <a:avLst/>
          </a:prstGeom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418364"/>
            <a:ext cx="581951" cy="729262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734" y="4415326"/>
            <a:ext cx="581951" cy="729262"/>
          </a:xfrm>
          <a:prstGeom prst="rect">
            <a:avLst/>
          </a:prstGeom>
        </p:spPr>
      </p:pic>
      <p:pic>
        <p:nvPicPr>
          <p:cNvPr id="18" name="Resim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242" y="3739326"/>
            <a:ext cx="581951" cy="729262"/>
          </a:xfrm>
          <a:prstGeom prst="rect">
            <a:avLst/>
          </a:prstGeom>
        </p:spPr>
      </p:pic>
      <p:pic>
        <p:nvPicPr>
          <p:cNvPr id="19" name="Resim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8305" y="3061825"/>
            <a:ext cx="581951" cy="729262"/>
          </a:xfrm>
          <a:prstGeom prst="rect">
            <a:avLst/>
          </a:prstGeom>
        </p:spPr>
      </p:pic>
      <p:pic>
        <p:nvPicPr>
          <p:cNvPr id="20" name="Resim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803" y="2379564"/>
            <a:ext cx="581951" cy="729262"/>
          </a:xfrm>
          <a:prstGeom prst="rect">
            <a:avLst/>
          </a:prstGeom>
        </p:spPr>
      </p:pic>
      <p:pic>
        <p:nvPicPr>
          <p:cNvPr id="21" name="Resim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9484" y="2558399"/>
            <a:ext cx="581951" cy="729262"/>
          </a:xfrm>
          <a:prstGeom prst="rect">
            <a:avLst/>
          </a:prstGeom>
        </p:spPr>
      </p:pic>
      <p:pic>
        <p:nvPicPr>
          <p:cNvPr id="22" name="Resim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707" y="3366625"/>
            <a:ext cx="581951" cy="729262"/>
          </a:xfrm>
          <a:prstGeom prst="rect">
            <a:avLst/>
          </a:prstGeom>
        </p:spPr>
      </p:pic>
      <p:pic>
        <p:nvPicPr>
          <p:cNvPr id="23" name="Resim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820" y="4201845"/>
            <a:ext cx="581951" cy="729262"/>
          </a:xfrm>
          <a:prstGeom prst="rect">
            <a:avLst/>
          </a:prstGeom>
        </p:spPr>
      </p:pic>
      <p:pic>
        <p:nvPicPr>
          <p:cNvPr id="24" name="Resim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06" y="3130812"/>
            <a:ext cx="581951" cy="729262"/>
          </a:xfrm>
          <a:prstGeom prst="rect">
            <a:avLst/>
          </a:prstGeom>
        </p:spPr>
      </p:pic>
      <p:pic>
        <p:nvPicPr>
          <p:cNvPr id="25" name="Resim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169" y="1436952"/>
            <a:ext cx="581951" cy="729262"/>
          </a:xfrm>
          <a:prstGeom prst="rect">
            <a:avLst/>
          </a:prstGeom>
        </p:spPr>
      </p:pic>
      <p:pic>
        <p:nvPicPr>
          <p:cNvPr id="26" name="Resim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237" y="1415929"/>
            <a:ext cx="581951" cy="729262"/>
          </a:xfrm>
          <a:prstGeom prst="rect">
            <a:avLst/>
          </a:prstGeom>
        </p:spPr>
      </p:pic>
      <p:pic>
        <p:nvPicPr>
          <p:cNvPr id="27" name="Resim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349" y="1383715"/>
            <a:ext cx="581951" cy="729262"/>
          </a:xfrm>
          <a:prstGeom prst="rect">
            <a:avLst/>
          </a:prstGeom>
        </p:spPr>
      </p:pic>
      <p:pic>
        <p:nvPicPr>
          <p:cNvPr id="28" name="Resim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201" y="1383715"/>
            <a:ext cx="581951" cy="729262"/>
          </a:xfrm>
          <a:prstGeom prst="rect">
            <a:avLst/>
          </a:prstGeom>
        </p:spPr>
      </p:pic>
      <p:pic>
        <p:nvPicPr>
          <p:cNvPr id="29" name="Resim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169" y="2166215"/>
            <a:ext cx="581951" cy="729262"/>
          </a:xfrm>
          <a:prstGeom prst="rect">
            <a:avLst/>
          </a:prstGeom>
        </p:spPr>
      </p:pic>
      <p:pic>
        <p:nvPicPr>
          <p:cNvPr id="30" name="Resim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257" y="2166215"/>
            <a:ext cx="581951" cy="729262"/>
          </a:xfrm>
          <a:prstGeom prst="rect">
            <a:avLst/>
          </a:prstGeom>
        </p:spPr>
      </p:pic>
      <p:pic>
        <p:nvPicPr>
          <p:cNvPr id="31" name="Resim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152" y="2145191"/>
            <a:ext cx="581951" cy="729262"/>
          </a:xfrm>
          <a:prstGeom prst="rect">
            <a:avLst/>
          </a:prstGeom>
        </p:spPr>
      </p:pic>
      <p:pic>
        <p:nvPicPr>
          <p:cNvPr id="32" name="Resim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008" y="2180529"/>
            <a:ext cx="581951" cy="729262"/>
          </a:xfrm>
          <a:prstGeom prst="rect">
            <a:avLst/>
          </a:prstGeom>
        </p:spPr>
      </p:pic>
      <p:pic>
        <p:nvPicPr>
          <p:cNvPr id="33" name="Resim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0212" y="1713837"/>
            <a:ext cx="581951" cy="729262"/>
          </a:xfrm>
          <a:prstGeom prst="rect">
            <a:avLst/>
          </a:prstGeom>
        </p:spPr>
      </p:pic>
      <p:pic>
        <p:nvPicPr>
          <p:cNvPr id="34" name="Resim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05" y="2467023"/>
            <a:ext cx="581951" cy="729262"/>
          </a:xfrm>
          <a:prstGeom prst="rect">
            <a:avLst/>
          </a:prstGeom>
        </p:spPr>
      </p:pic>
      <p:pic>
        <p:nvPicPr>
          <p:cNvPr id="35" name="Resim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79" y="2195361"/>
            <a:ext cx="581951" cy="729262"/>
          </a:xfrm>
          <a:prstGeom prst="rect">
            <a:avLst/>
          </a:prstGeom>
        </p:spPr>
      </p:pic>
      <p:pic>
        <p:nvPicPr>
          <p:cNvPr id="36" name="Resim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9483" y="945093"/>
            <a:ext cx="581951" cy="729262"/>
          </a:xfrm>
          <a:prstGeom prst="rect">
            <a:avLst/>
          </a:prstGeom>
        </p:spPr>
      </p:pic>
      <p:pic>
        <p:nvPicPr>
          <p:cNvPr id="37" name="Resim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40" y="1768258"/>
            <a:ext cx="581951" cy="729262"/>
          </a:xfrm>
          <a:prstGeom prst="rect">
            <a:avLst/>
          </a:prstGeom>
        </p:spPr>
      </p:pic>
      <p:pic>
        <p:nvPicPr>
          <p:cNvPr id="39" name="Resim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396" y="1440963"/>
            <a:ext cx="581951" cy="729262"/>
          </a:xfrm>
          <a:prstGeom prst="rect">
            <a:avLst/>
          </a:prstGeom>
        </p:spPr>
      </p:pic>
      <p:pic>
        <p:nvPicPr>
          <p:cNvPr id="40" name="Resim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425" y="194174"/>
            <a:ext cx="581951" cy="729262"/>
          </a:xfrm>
          <a:prstGeom prst="rect">
            <a:avLst/>
          </a:prstGeom>
        </p:spPr>
      </p:pic>
      <p:pic>
        <p:nvPicPr>
          <p:cNvPr id="38" name="Resim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8" y="1127288"/>
            <a:ext cx="581951" cy="729262"/>
          </a:xfrm>
          <a:prstGeom prst="rect">
            <a:avLst/>
          </a:prstGeom>
        </p:spPr>
      </p:pic>
      <p:pic>
        <p:nvPicPr>
          <p:cNvPr id="41" name="Resim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76" y="513377"/>
            <a:ext cx="581951" cy="729262"/>
          </a:xfrm>
          <a:prstGeom prst="rect">
            <a:avLst/>
          </a:prstGeom>
        </p:spPr>
      </p:pic>
      <p:pic>
        <p:nvPicPr>
          <p:cNvPr id="42" name="Resim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25" y="-104171"/>
            <a:ext cx="581951" cy="729262"/>
          </a:xfrm>
          <a:prstGeom prst="rect">
            <a:avLst/>
          </a:prstGeom>
        </p:spPr>
      </p:pic>
      <p:pic>
        <p:nvPicPr>
          <p:cNvPr id="43" name="Resim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96" y="677493"/>
            <a:ext cx="581951" cy="729262"/>
          </a:xfrm>
          <a:prstGeom prst="rect">
            <a:avLst/>
          </a:prstGeom>
        </p:spPr>
      </p:pic>
      <p:pic>
        <p:nvPicPr>
          <p:cNvPr id="44" name="Resim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663" y="647295"/>
            <a:ext cx="581951" cy="729262"/>
          </a:xfrm>
          <a:prstGeom prst="rect">
            <a:avLst/>
          </a:prstGeom>
        </p:spPr>
      </p:pic>
      <p:pic>
        <p:nvPicPr>
          <p:cNvPr id="45" name="Resim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238" y="625091"/>
            <a:ext cx="581951" cy="729262"/>
          </a:xfrm>
          <a:prstGeom prst="rect">
            <a:avLst/>
          </a:prstGeom>
        </p:spPr>
      </p:pic>
      <p:pic>
        <p:nvPicPr>
          <p:cNvPr id="46" name="Resim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8835" y="282664"/>
            <a:ext cx="581951" cy="729262"/>
          </a:xfrm>
          <a:prstGeom prst="rect">
            <a:avLst/>
          </a:prstGeom>
        </p:spPr>
      </p:pic>
      <p:pic>
        <p:nvPicPr>
          <p:cNvPr id="47" name="Resim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8924" y="1028687"/>
            <a:ext cx="581951" cy="729262"/>
          </a:xfrm>
          <a:prstGeom prst="rect">
            <a:avLst/>
          </a:prstGeom>
        </p:spPr>
      </p:pic>
      <p:pic>
        <p:nvPicPr>
          <p:cNvPr id="48" name="Resim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840" y="1705098"/>
            <a:ext cx="581951" cy="72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283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0629" y="3518262"/>
            <a:ext cx="11800114" cy="26125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7200" dirty="0"/>
          </a:p>
          <a:p>
            <a:pPr marL="0" indent="0">
              <a:buNone/>
            </a:pPr>
            <a:r>
              <a:rPr lang="tr-TR" sz="7200" dirty="0"/>
              <a:t>5 + 5 =…           … – 4 = …</a:t>
            </a:r>
          </a:p>
        </p:txBody>
      </p:sp>
      <p:sp>
        <p:nvSpPr>
          <p:cNvPr id="4" name="U Dönüş Oku 3"/>
          <p:cNvSpPr/>
          <p:nvPr/>
        </p:nvSpPr>
        <p:spPr>
          <a:xfrm>
            <a:off x="3431176" y="3030582"/>
            <a:ext cx="3997235" cy="1793965"/>
          </a:xfrm>
          <a:prstGeom prst="uturnArrow">
            <a:avLst>
              <a:gd name="adj1" fmla="val 23750"/>
              <a:gd name="adj2" fmla="val 25000"/>
              <a:gd name="adj3" fmla="val 28750"/>
              <a:gd name="adj4" fmla="val 462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3093233" y="4782738"/>
            <a:ext cx="12504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10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0062752" y="4824547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6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6424750" y="4824546"/>
            <a:ext cx="11234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73887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0629" y="3518262"/>
            <a:ext cx="11800114" cy="26125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7200" dirty="0"/>
          </a:p>
          <a:p>
            <a:pPr marL="0" indent="0">
              <a:buNone/>
            </a:pPr>
            <a:r>
              <a:rPr lang="tr-TR" sz="7200" dirty="0"/>
              <a:t>5 + 8 =…           … – 6 = …</a:t>
            </a:r>
          </a:p>
        </p:txBody>
      </p:sp>
      <p:sp>
        <p:nvSpPr>
          <p:cNvPr id="4" name="U Dönüş Oku 3"/>
          <p:cNvSpPr/>
          <p:nvPr/>
        </p:nvSpPr>
        <p:spPr>
          <a:xfrm>
            <a:off x="3431176" y="3030582"/>
            <a:ext cx="3997235" cy="1793965"/>
          </a:xfrm>
          <a:prstGeom prst="uturnArrow">
            <a:avLst>
              <a:gd name="adj1" fmla="val 23750"/>
              <a:gd name="adj2" fmla="val 25000"/>
              <a:gd name="adj3" fmla="val 28750"/>
              <a:gd name="adj4" fmla="val 462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3093233" y="4782738"/>
            <a:ext cx="12504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13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0062752" y="4824547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7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6424750" y="4824546"/>
            <a:ext cx="11234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60719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0629" y="3518262"/>
            <a:ext cx="11800114" cy="26125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7200" dirty="0"/>
          </a:p>
          <a:p>
            <a:pPr marL="0" indent="0">
              <a:buNone/>
            </a:pPr>
            <a:r>
              <a:rPr lang="tr-TR" sz="7200" dirty="0"/>
              <a:t>2 + 9 =…           … – 5 = …</a:t>
            </a:r>
          </a:p>
        </p:txBody>
      </p:sp>
      <p:sp>
        <p:nvSpPr>
          <p:cNvPr id="4" name="U Dönüş Oku 3"/>
          <p:cNvSpPr/>
          <p:nvPr/>
        </p:nvSpPr>
        <p:spPr>
          <a:xfrm>
            <a:off x="3431176" y="3030582"/>
            <a:ext cx="3997235" cy="1793965"/>
          </a:xfrm>
          <a:prstGeom prst="uturnArrow">
            <a:avLst>
              <a:gd name="adj1" fmla="val 23750"/>
              <a:gd name="adj2" fmla="val 25000"/>
              <a:gd name="adj3" fmla="val 28750"/>
              <a:gd name="adj4" fmla="val 462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3093233" y="4782738"/>
            <a:ext cx="12504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11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0062752" y="4824547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6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6424750" y="4824546"/>
            <a:ext cx="11234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47615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0629" y="3518262"/>
            <a:ext cx="11800114" cy="26125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7200" dirty="0"/>
          </a:p>
          <a:p>
            <a:pPr marL="0" indent="0">
              <a:buNone/>
            </a:pPr>
            <a:r>
              <a:rPr lang="tr-TR" sz="7200" dirty="0"/>
              <a:t>3 + 9 =…           … – 4 = …</a:t>
            </a:r>
          </a:p>
        </p:txBody>
      </p:sp>
      <p:sp>
        <p:nvSpPr>
          <p:cNvPr id="4" name="U Dönüş Oku 3"/>
          <p:cNvSpPr/>
          <p:nvPr/>
        </p:nvSpPr>
        <p:spPr>
          <a:xfrm>
            <a:off x="3431176" y="3030582"/>
            <a:ext cx="3997235" cy="1793965"/>
          </a:xfrm>
          <a:prstGeom prst="uturnArrow">
            <a:avLst>
              <a:gd name="adj1" fmla="val 23750"/>
              <a:gd name="adj2" fmla="val 25000"/>
              <a:gd name="adj3" fmla="val 28750"/>
              <a:gd name="adj4" fmla="val 462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3093233" y="4782738"/>
            <a:ext cx="12504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12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0062752" y="4824547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8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6424750" y="4824546"/>
            <a:ext cx="11234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728375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0629" y="3518262"/>
            <a:ext cx="11800114" cy="26125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7200" dirty="0"/>
          </a:p>
          <a:p>
            <a:pPr marL="0" indent="0">
              <a:buNone/>
            </a:pPr>
            <a:r>
              <a:rPr lang="tr-TR" sz="7200" dirty="0"/>
              <a:t>9 + 5 =…           … – 4 = …</a:t>
            </a:r>
          </a:p>
        </p:txBody>
      </p:sp>
      <p:sp>
        <p:nvSpPr>
          <p:cNvPr id="4" name="U Dönüş Oku 3"/>
          <p:cNvSpPr/>
          <p:nvPr/>
        </p:nvSpPr>
        <p:spPr>
          <a:xfrm>
            <a:off x="3431176" y="3030582"/>
            <a:ext cx="3997235" cy="1793965"/>
          </a:xfrm>
          <a:prstGeom prst="uturnArrow">
            <a:avLst>
              <a:gd name="adj1" fmla="val 23750"/>
              <a:gd name="adj2" fmla="val 25000"/>
              <a:gd name="adj3" fmla="val 28750"/>
              <a:gd name="adj4" fmla="val 462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3093233" y="4782738"/>
            <a:ext cx="12504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14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0062751" y="4824547"/>
            <a:ext cx="13280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10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6424750" y="4824546"/>
            <a:ext cx="11234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45622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0629" y="3518262"/>
            <a:ext cx="11800114" cy="26125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7200" dirty="0"/>
          </a:p>
          <a:p>
            <a:pPr marL="0" indent="0">
              <a:buNone/>
            </a:pPr>
            <a:r>
              <a:rPr lang="tr-TR" sz="7200" dirty="0"/>
              <a:t>2 + 5 =…           … – 4 = …</a:t>
            </a:r>
          </a:p>
        </p:txBody>
      </p:sp>
      <p:sp>
        <p:nvSpPr>
          <p:cNvPr id="4" name="U Dönüş Oku 3"/>
          <p:cNvSpPr/>
          <p:nvPr/>
        </p:nvSpPr>
        <p:spPr>
          <a:xfrm>
            <a:off x="3431176" y="3030582"/>
            <a:ext cx="3997235" cy="1793965"/>
          </a:xfrm>
          <a:prstGeom prst="uturnArrow">
            <a:avLst>
              <a:gd name="adj1" fmla="val 23750"/>
              <a:gd name="adj2" fmla="val 25000"/>
              <a:gd name="adj3" fmla="val 28750"/>
              <a:gd name="adj4" fmla="val 462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3265712" y="4824548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7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0062752" y="4824547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3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6731723" y="4824548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7</a:t>
            </a:r>
          </a:p>
        </p:txBody>
      </p:sp>
      <p:pic>
        <p:nvPicPr>
          <p:cNvPr id="10" name="Resim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84" y="3860074"/>
            <a:ext cx="581951" cy="729262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84" y="2959906"/>
            <a:ext cx="581951" cy="729262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861" y="3860074"/>
            <a:ext cx="581951" cy="729262"/>
          </a:xfrm>
          <a:prstGeom prst="rect">
            <a:avLst/>
          </a:prstGeom>
        </p:spPr>
      </p:pic>
      <p:pic>
        <p:nvPicPr>
          <p:cNvPr id="13" name="Resim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3039209"/>
            <a:ext cx="581951" cy="729262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2145191"/>
            <a:ext cx="581951" cy="729262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1230004"/>
            <a:ext cx="581951" cy="729262"/>
          </a:xfrm>
          <a:prstGeom prst="rect">
            <a:avLst/>
          </a:prstGeom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418364"/>
            <a:ext cx="581951" cy="729262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3" y="4238856"/>
            <a:ext cx="581951" cy="729262"/>
          </a:xfrm>
          <a:prstGeom prst="rect">
            <a:avLst/>
          </a:prstGeom>
        </p:spPr>
      </p:pic>
      <p:pic>
        <p:nvPicPr>
          <p:cNvPr id="18" name="Resi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2" y="3337478"/>
            <a:ext cx="581951" cy="729262"/>
          </a:xfrm>
          <a:prstGeom prst="rect">
            <a:avLst/>
          </a:prstGeom>
        </p:spPr>
      </p:pic>
      <p:pic>
        <p:nvPicPr>
          <p:cNvPr id="19" name="Resim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3" y="2449041"/>
            <a:ext cx="581951" cy="729262"/>
          </a:xfrm>
          <a:prstGeom prst="rect">
            <a:avLst/>
          </a:prstGeom>
        </p:spPr>
      </p:pic>
      <p:pic>
        <p:nvPicPr>
          <p:cNvPr id="20" name="Resim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243" y="1543430"/>
            <a:ext cx="581951" cy="729262"/>
          </a:xfrm>
          <a:prstGeom prst="rect">
            <a:avLst/>
          </a:prstGeom>
        </p:spPr>
      </p:pic>
      <p:pic>
        <p:nvPicPr>
          <p:cNvPr id="21" name="Resim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819" y="2349897"/>
            <a:ext cx="581951" cy="729262"/>
          </a:xfrm>
          <a:prstGeom prst="rect">
            <a:avLst/>
          </a:prstGeom>
        </p:spPr>
      </p:pic>
      <p:pic>
        <p:nvPicPr>
          <p:cNvPr id="22" name="Resim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707" y="3198302"/>
            <a:ext cx="581951" cy="729262"/>
          </a:xfrm>
          <a:prstGeom prst="rect">
            <a:avLst/>
          </a:prstGeom>
        </p:spPr>
      </p:pic>
      <p:pic>
        <p:nvPicPr>
          <p:cNvPr id="23" name="Resim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820" y="4201845"/>
            <a:ext cx="581951" cy="729262"/>
          </a:xfrm>
          <a:prstGeom prst="rect">
            <a:avLst/>
          </a:prstGeom>
        </p:spPr>
      </p:pic>
      <p:pic>
        <p:nvPicPr>
          <p:cNvPr id="24" name="Resim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734" y="1153924"/>
            <a:ext cx="581951" cy="729262"/>
          </a:xfrm>
          <a:prstGeom prst="rect">
            <a:avLst/>
          </a:prstGeom>
        </p:spPr>
      </p:pic>
      <p:pic>
        <p:nvPicPr>
          <p:cNvPr id="25" name="Resi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775" y="1143925"/>
            <a:ext cx="581951" cy="729262"/>
          </a:xfrm>
          <a:prstGeom prst="rect">
            <a:avLst/>
          </a:prstGeom>
        </p:spPr>
      </p:pic>
      <p:pic>
        <p:nvPicPr>
          <p:cNvPr id="26" name="Resim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468" y="1116382"/>
            <a:ext cx="581951" cy="729262"/>
          </a:xfrm>
          <a:prstGeom prst="rect">
            <a:avLst/>
          </a:prstGeom>
        </p:spPr>
      </p:pic>
      <p:pic>
        <p:nvPicPr>
          <p:cNvPr id="27" name="Resim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710" y="2067386"/>
            <a:ext cx="581951" cy="729262"/>
          </a:xfrm>
          <a:prstGeom prst="rect">
            <a:avLst/>
          </a:prstGeom>
        </p:spPr>
      </p:pic>
      <p:pic>
        <p:nvPicPr>
          <p:cNvPr id="28" name="Resim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7" y="2043166"/>
            <a:ext cx="581951" cy="729262"/>
          </a:xfrm>
          <a:prstGeom prst="rect">
            <a:avLst/>
          </a:prstGeom>
        </p:spPr>
      </p:pic>
      <p:pic>
        <p:nvPicPr>
          <p:cNvPr id="29" name="Resim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922" y="2018659"/>
            <a:ext cx="581951" cy="729262"/>
          </a:xfrm>
          <a:prstGeom prst="rect">
            <a:avLst/>
          </a:prstGeom>
        </p:spPr>
      </p:pic>
      <p:pic>
        <p:nvPicPr>
          <p:cNvPr id="30" name="Resim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810" y="2018659"/>
            <a:ext cx="581951" cy="72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1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0629" y="3518262"/>
            <a:ext cx="11800114" cy="26125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7200" dirty="0"/>
          </a:p>
          <a:p>
            <a:pPr marL="0" indent="0">
              <a:buNone/>
            </a:pPr>
            <a:r>
              <a:rPr lang="tr-TR" sz="7200" dirty="0"/>
              <a:t>7 + 8 =…           … – 4 = …</a:t>
            </a:r>
          </a:p>
        </p:txBody>
      </p:sp>
      <p:sp>
        <p:nvSpPr>
          <p:cNvPr id="4" name="U Dönüş Oku 3"/>
          <p:cNvSpPr/>
          <p:nvPr/>
        </p:nvSpPr>
        <p:spPr>
          <a:xfrm>
            <a:off x="3431176" y="3030582"/>
            <a:ext cx="3997235" cy="1793965"/>
          </a:xfrm>
          <a:prstGeom prst="uturnArrow">
            <a:avLst>
              <a:gd name="adj1" fmla="val 23750"/>
              <a:gd name="adj2" fmla="val 25000"/>
              <a:gd name="adj3" fmla="val 28750"/>
              <a:gd name="adj4" fmla="val 462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3093233" y="4782738"/>
            <a:ext cx="12504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15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0062752" y="4824547"/>
            <a:ext cx="1336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11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6424750" y="4824546"/>
            <a:ext cx="11234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35401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0629" y="3518262"/>
            <a:ext cx="11800114" cy="26125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7200" dirty="0"/>
          </a:p>
          <a:p>
            <a:pPr marL="0" indent="0">
              <a:buNone/>
            </a:pPr>
            <a:r>
              <a:rPr lang="tr-TR" sz="7200" dirty="0"/>
              <a:t>3 + 4 =…           … – 3 = …</a:t>
            </a:r>
          </a:p>
        </p:txBody>
      </p:sp>
      <p:sp>
        <p:nvSpPr>
          <p:cNvPr id="4" name="U Dönüş Oku 3"/>
          <p:cNvSpPr/>
          <p:nvPr/>
        </p:nvSpPr>
        <p:spPr>
          <a:xfrm>
            <a:off x="3431176" y="3030582"/>
            <a:ext cx="3997235" cy="1793965"/>
          </a:xfrm>
          <a:prstGeom prst="uturnArrow">
            <a:avLst>
              <a:gd name="adj1" fmla="val 23750"/>
              <a:gd name="adj2" fmla="val 25000"/>
              <a:gd name="adj3" fmla="val 28750"/>
              <a:gd name="adj4" fmla="val 462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3265712" y="4824548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7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0062752" y="4824547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4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6731723" y="4824548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7</a:t>
            </a:r>
          </a:p>
        </p:txBody>
      </p:sp>
      <p:pic>
        <p:nvPicPr>
          <p:cNvPr id="10" name="Resim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84" y="3860074"/>
            <a:ext cx="581951" cy="729262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84" y="2959906"/>
            <a:ext cx="581951" cy="729262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861" y="3860074"/>
            <a:ext cx="581951" cy="729262"/>
          </a:xfrm>
          <a:prstGeom prst="rect">
            <a:avLst/>
          </a:prstGeom>
        </p:spPr>
      </p:pic>
      <p:pic>
        <p:nvPicPr>
          <p:cNvPr id="13" name="Resim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3039209"/>
            <a:ext cx="581951" cy="729262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2145191"/>
            <a:ext cx="581951" cy="729262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1230004"/>
            <a:ext cx="581951" cy="729262"/>
          </a:xfrm>
          <a:prstGeom prst="rect">
            <a:avLst/>
          </a:prstGeom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62" y="2166215"/>
            <a:ext cx="581951" cy="729262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3" y="4238856"/>
            <a:ext cx="581951" cy="729262"/>
          </a:xfrm>
          <a:prstGeom prst="rect">
            <a:avLst/>
          </a:prstGeom>
        </p:spPr>
      </p:pic>
      <p:pic>
        <p:nvPicPr>
          <p:cNvPr id="18" name="Resi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2" y="3337478"/>
            <a:ext cx="581951" cy="729262"/>
          </a:xfrm>
          <a:prstGeom prst="rect">
            <a:avLst/>
          </a:prstGeom>
        </p:spPr>
      </p:pic>
      <p:pic>
        <p:nvPicPr>
          <p:cNvPr id="19" name="Resim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3" y="2449041"/>
            <a:ext cx="581951" cy="729262"/>
          </a:xfrm>
          <a:prstGeom prst="rect">
            <a:avLst/>
          </a:prstGeom>
        </p:spPr>
      </p:pic>
      <p:pic>
        <p:nvPicPr>
          <p:cNvPr id="20" name="Resim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707" y="1437837"/>
            <a:ext cx="581951" cy="729262"/>
          </a:xfrm>
          <a:prstGeom prst="rect">
            <a:avLst/>
          </a:prstGeom>
        </p:spPr>
      </p:pic>
      <p:pic>
        <p:nvPicPr>
          <p:cNvPr id="21" name="Resim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819" y="2349897"/>
            <a:ext cx="581951" cy="729262"/>
          </a:xfrm>
          <a:prstGeom prst="rect">
            <a:avLst/>
          </a:prstGeom>
        </p:spPr>
      </p:pic>
      <p:pic>
        <p:nvPicPr>
          <p:cNvPr id="22" name="Resim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707" y="3198302"/>
            <a:ext cx="581951" cy="729262"/>
          </a:xfrm>
          <a:prstGeom prst="rect">
            <a:avLst/>
          </a:prstGeom>
        </p:spPr>
      </p:pic>
      <p:pic>
        <p:nvPicPr>
          <p:cNvPr id="23" name="Resim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820" y="4201845"/>
            <a:ext cx="581951" cy="729262"/>
          </a:xfrm>
          <a:prstGeom prst="rect">
            <a:avLst/>
          </a:prstGeom>
        </p:spPr>
      </p:pic>
      <p:pic>
        <p:nvPicPr>
          <p:cNvPr id="24" name="Resim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892" y="454941"/>
            <a:ext cx="581951" cy="729262"/>
          </a:xfrm>
          <a:prstGeom prst="rect">
            <a:avLst/>
          </a:prstGeom>
        </p:spPr>
      </p:pic>
      <p:pic>
        <p:nvPicPr>
          <p:cNvPr id="25" name="Resi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579" y="1324217"/>
            <a:ext cx="581951" cy="729262"/>
          </a:xfrm>
          <a:prstGeom prst="rect">
            <a:avLst/>
          </a:prstGeom>
        </p:spPr>
      </p:pic>
      <p:pic>
        <p:nvPicPr>
          <p:cNvPr id="26" name="Resim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788" y="2155993"/>
            <a:ext cx="581951" cy="729262"/>
          </a:xfrm>
          <a:prstGeom prst="rect">
            <a:avLst/>
          </a:prstGeom>
        </p:spPr>
      </p:pic>
      <p:pic>
        <p:nvPicPr>
          <p:cNvPr id="27" name="Resim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516" y="2156716"/>
            <a:ext cx="581951" cy="729262"/>
          </a:xfrm>
          <a:prstGeom prst="rect">
            <a:avLst/>
          </a:prstGeom>
        </p:spPr>
      </p:pic>
      <p:pic>
        <p:nvPicPr>
          <p:cNvPr id="28" name="Resim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924" y="2126142"/>
            <a:ext cx="581951" cy="729262"/>
          </a:xfrm>
          <a:prstGeom prst="rect">
            <a:avLst/>
          </a:prstGeom>
        </p:spPr>
      </p:pic>
      <p:pic>
        <p:nvPicPr>
          <p:cNvPr id="29" name="Resim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538" y="2140035"/>
            <a:ext cx="581951" cy="729262"/>
          </a:xfrm>
          <a:prstGeom prst="rect">
            <a:avLst/>
          </a:prstGeom>
        </p:spPr>
      </p:pic>
      <p:pic>
        <p:nvPicPr>
          <p:cNvPr id="30" name="Resim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354" y="1318951"/>
            <a:ext cx="581951" cy="729262"/>
          </a:xfrm>
          <a:prstGeom prst="rect">
            <a:avLst/>
          </a:prstGeom>
        </p:spPr>
      </p:pic>
      <p:pic>
        <p:nvPicPr>
          <p:cNvPr id="31" name="Resim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710" y="1380747"/>
            <a:ext cx="581951" cy="72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46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0629" y="3518262"/>
            <a:ext cx="11800114" cy="26125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7200" dirty="0"/>
          </a:p>
          <a:p>
            <a:pPr marL="0" indent="0">
              <a:buNone/>
            </a:pPr>
            <a:r>
              <a:rPr lang="tr-TR" sz="7200" dirty="0"/>
              <a:t>3 + 5 =…           … – 4 = …</a:t>
            </a:r>
          </a:p>
        </p:txBody>
      </p:sp>
      <p:sp>
        <p:nvSpPr>
          <p:cNvPr id="4" name="U Dönüş Oku 3"/>
          <p:cNvSpPr/>
          <p:nvPr/>
        </p:nvSpPr>
        <p:spPr>
          <a:xfrm>
            <a:off x="3431176" y="3030582"/>
            <a:ext cx="3997235" cy="1793965"/>
          </a:xfrm>
          <a:prstGeom prst="uturnArrow">
            <a:avLst>
              <a:gd name="adj1" fmla="val 23750"/>
              <a:gd name="adj2" fmla="val 25000"/>
              <a:gd name="adj3" fmla="val 28750"/>
              <a:gd name="adj4" fmla="val 462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3265712" y="4824548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8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0062752" y="4824547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4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6731723" y="4824548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8</a:t>
            </a:r>
          </a:p>
        </p:txBody>
      </p:sp>
      <p:pic>
        <p:nvPicPr>
          <p:cNvPr id="10" name="Resim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84" y="3860074"/>
            <a:ext cx="581951" cy="729262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84" y="2959906"/>
            <a:ext cx="581951" cy="729262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861" y="3860074"/>
            <a:ext cx="581951" cy="729262"/>
          </a:xfrm>
          <a:prstGeom prst="rect">
            <a:avLst/>
          </a:prstGeom>
        </p:spPr>
      </p:pic>
      <p:pic>
        <p:nvPicPr>
          <p:cNvPr id="13" name="Resim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3039209"/>
            <a:ext cx="581951" cy="729262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2145191"/>
            <a:ext cx="581951" cy="729262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1230004"/>
            <a:ext cx="581951" cy="729262"/>
          </a:xfrm>
          <a:prstGeom prst="rect">
            <a:avLst/>
          </a:prstGeom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418364"/>
            <a:ext cx="581951" cy="729262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3" y="4238856"/>
            <a:ext cx="581951" cy="729262"/>
          </a:xfrm>
          <a:prstGeom prst="rect">
            <a:avLst/>
          </a:prstGeom>
        </p:spPr>
      </p:pic>
      <p:pic>
        <p:nvPicPr>
          <p:cNvPr id="18" name="Resi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2" y="3337478"/>
            <a:ext cx="581951" cy="729262"/>
          </a:xfrm>
          <a:prstGeom prst="rect">
            <a:avLst/>
          </a:prstGeom>
        </p:spPr>
      </p:pic>
      <p:pic>
        <p:nvPicPr>
          <p:cNvPr id="19" name="Resim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3" y="2449041"/>
            <a:ext cx="581951" cy="729262"/>
          </a:xfrm>
          <a:prstGeom prst="rect">
            <a:avLst/>
          </a:prstGeom>
        </p:spPr>
      </p:pic>
      <p:pic>
        <p:nvPicPr>
          <p:cNvPr id="20" name="Resim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243" y="1543430"/>
            <a:ext cx="581951" cy="729262"/>
          </a:xfrm>
          <a:prstGeom prst="rect">
            <a:avLst/>
          </a:prstGeom>
        </p:spPr>
      </p:pic>
      <p:pic>
        <p:nvPicPr>
          <p:cNvPr id="21" name="Resim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819" y="2349897"/>
            <a:ext cx="581951" cy="729262"/>
          </a:xfrm>
          <a:prstGeom prst="rect">
            <a:avLst/>
          </a:prstGeom>
        </p:spPr>
      </p:pic>
      <p:pic>
        <p:nvPicPr>
          <p:cNvPr id="22" name="Resim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707" y="3198302"/>
            <a:ext cx="581951" cy="729262"/>
          </a:xfrm>
          <a:prstGeom prst="rect">
            <a:avLst/>
          </a:prstGeom>
        </p:spPr>
      </p:pic>
      <p:pic>
        <p:nvPicPr>
          <p:cNvPr id="23" name="Resim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820" y="4201845"/>
            <a:ext cx="581951" cy="729262"/>
          </a:xfrm>
          <a:prstGeom prst="rect">
            <a:avLst/>
          </a:prstGeom>
        </p:spPr>
      </p:pic>
      <p:pic>
        <p:nvPicPr>
          <p:cNvPr id="24" name="Resim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62" y="2102465"/>
            <a:ext cx="581951" cy="729262"/>
          </a:xfrm>
          <a:prstGeom prst="rect">
            <a:avLst/>
          </a:prstGeom>
        </p:spPr>
      </p:pic>
      <p:pic>
        <p:nvPicPr>
          <p:cNvPr id="25" name="Resi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169" y="1436952"/>
            <a:ext cx="581951" cy="729262"/>
          </a:xfrm>
          <a:prstGeom prst="rect">
            <a:avLst/>
          </a:prstGeom>
        </p:spPr>
      </p:pic>
      <p:pic>
        <p:nvPicPr>
          <p:cNvPr id="26" name="Resim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237" y="1415929"/>
            <a:ext cx="581951" cy="729262"/>
          </a:xfrm>
          <a:prstGeom prst="rect">
            <a:avLst/>
          </a:prstGeom>
        </p:spPr>
      </p:pic>
      <p:pic>
        <p:nvPicPr>
          <p:cNvPr id="27" name="Resim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349" y="1383715"/>
            <a:ext cx="581951" cy="729262"/>
          </a:xfrm>
          <a:prstGeom prst="rect">
            <a:avLst/>
          </a:prstGeom>
        </p:spPr>
      </p:pic>
      <p:pic>
        <p:nvPicPr>
          <p:cNvPr id="28" name="Resim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201" y="1383715"/>
            <a:ext cx="581951" cy="729262"/>
          </a:xfrm>
          <a:prstGeom prst="rect">
            <a:avLst/>
          </a:prstGeom>
        </p:spPr>
      </p:pic>
      <p:pic>
        <p:nvPicPr>
          <p:cNvPr id="29" name="Resim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169" y="2166215"/>
            <a:ext cx="581951" cy="729262"/>
          </a:xfrm>
          <a:prstGeom prst="rect">
            <a:avLst/>
          </a:prstGeom>
        </p:spPr>
      </p:pic>
      <p:pic>
        <p:nvPicPr>
          <p:cNvPr id="30" name="Resim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257" y="2166215"/>
            <a:ext cx="581951" cy="729262"/>
          </a:xfrm>
          <a:prstGeom prst="rect">
            <a:avLst/>
          </a:prstGeom>
        </p:spPr>
      </p:pic>
      <p:pic>
        <p:nvPicPr>
          <p:cNvPr id="31" name="Resim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152" y="2145191"/>
            <a:ext cx="581951" cy="729262"/>
          </a:xfrm>
          <a:prstGeom prst="rect">
            <a:avLst/>
          </a:prstGeom>
        </p:spPr>
      </p:pic>
      <p:pic>
        <p:nvPicPr>
          <p:cNvPr id="32" name="Resim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008" y="2180529"/>
            <a:ext cx="581951" cy="729262"/>
          </a:xfrm>
          <a:prstGeom prst="rect">
            <a:avLst/>
          </a:prstGeom>
        </p:spPr>
      </p:pic>
      <p:pic>
        <p:nvPicPr>
          <p:cNvPr id="33" name="Resim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707" y="1436953"/>
            <a:ext cx="581951" cy="72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32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0629" y="3518262"/>
            <a:ext cx="11800114" cy="26125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7200" dirty="0"/>
          </a:p>
          <a:p>
            <a:pPr marL="0" indent="0">
              <a:buNone/>
            </a:pPr>
            <a:r>
              <a:rPr lang="tr-TR" sz="7200" dirty="0"/>
              <a:t>1 + 5 =…           … – 3 = …</a:t>
            </a:r>
          </a:p>
        </p:txBody>
      </p:sp>
      <p:sp>
        <p:nvSpPr>
          <p:cNvPr id="4" name="U Dönüş Oku 3"/>
          <p:cNvSpPr/>
          <p:nvPr/>
        </p:nvSpPr>
        <p:spPr>
          <a:xfrm>
            <a:off x="3431176" y="3030582"/>
            <a:ext cx="3997235" cy="1793965"/>
          </a:xfrm>
          <a:prstGeom prst="uturnArrow">
            <a:avLst>
              <a:gd name="adj1" fmla="val 23750"/>
              <a:gd name="adj2" fmla="val 25000"/>
              <a:gd name="adj3" fmla="val 28750"/>
              <a:gd name="adj4" fmla="val 462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3265712" y="4824548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6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0062752" y="4824547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3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6731723" y="4824548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6</a:t>
            </a:r>
          </a:p>
        </p:txBody>
      </p:sp>
      <p:pic>
        <p:nvPicPr>
          <p:cNvPr id="10" name="Resim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84" y="3860074"/>
            <a:ext cx="581951" cy="729262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861" y="3860074"/>
            <a:ext cx="581951" cy="729262"/>
          </a:xfrm>
          <a:prstGeom prst="rect">
            <a:avLst/>
          </a:prstGeom>
        </p:spPr>
      </p:pic>
      <p:pic>
        <p:nvPicPr>
          <p:cNvPr id="13" name="Resim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3039209"/>
            <a:ext cx="581951" cy="729262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2145191"/>
            <a:ext cx="581951" cy="729262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1230004"/>
            <a:ext cx="581951" cy="729262"/>
          </a:xfrm>
          <a:prstGeom prst="rect">
            <a:avLst/>
          </a:prstGeom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418364"/>
            <a:ext cx="581951" cy="729262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3" y="4238856"/>
            <a:ext cx="581951" cy="729262"/>
          </a:xfrm>
          <a:prstGeom prst="rect">
            <a:avLst/>
          </a:prstGeom>
        </p:spPr>
      </p:pic>
      <p:pic>
        <p:nvPicPr>
          <p:cNvPr id="18" name="Resi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2" y="3337478"/>
            <a:ext cx="581951" cy="729262"/>
          </a:xfrm>
          <a:prstGeom prst="rect">
            <a:avLst/>
          </a:prstGeom>
        </p:spPr>
      </p:pic>
      <p:pic>
        <p:nvPicPr>
          <p:cNvPr id="19" name="Resim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3" y="2449041"/>
            <a:ext cx="581951" cy="729262"/>
          </a:xfrm>
          <a:prstGeom prst="rect">
            <a:avLst/>
          </a:prstGeom>
        </p:spPr>
      </p:pic>
      <p:pic>
        <p:nvPicPr>
          <p:cNvPr id="21" name="Resim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819" y="2349897"/>
            <a:ext cx="581951" cy="729262"/>
          </a:xfrm>
          <a:prstGeom prst="rect">
            <a:avLst/>
          </a:prstGeom>
        </p:spPr>
      </p:pic>
      <p:pic>
        <p:nvPicPr>
          <p:cNvPr id="22" name="Resim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707" y="3198302"/>
            <a:ext cx="581951" cy="729262"/>
          </a:xfrm>
          <a:prstGeom prst="rect">
            <a:avLst/>
          </a:prstGeom>
        </p:spPr>
      </p:pic>
      <p:pic>
        <p:nvPicPr>
          <p:cNvPr id="23" name="Resim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820" y="4201845"/>
            <a:ext cx="581951" cy="729262"/>
          </a:xfrm>
          <a:prstGeom prst="rect">
            <a:avLst/>
          </a:prstGeom>
        </p:spPr>
      </p:pic>
      <p:pic>
        <p:nvPicPr>
          <p:cNvPr id="26" name="Resim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034" y="1409427"/>
            <a:ext cx="581951" cy="729262"/>
          </a:xfrm>
          <a:prstGeom prst="rect">
            <a:avLst/>
          </a:prstGeom>
        </p:spPr>
      </p:pic>
      <p:pic>
        <p:nvPicPr>
          <p:cNvPr id="27" name="Resim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224" y="1446247"/>
            <a:ext cx="581951" cy="729262"/>
          </a:xfrm>
          <a:prstGeom prst="rect">
            <a:avLst/>
          </a:prstGeom>
        </p:spPr>
      </p:pic>
      <p:pic>
        <p:nvPicPr>
          <p:cNvPr id="28" name="Resim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025" y="1393915"/>
            <a:ext cx="581951" cy="729262"/>
          </a:xfrm>
          <a:prstGeom prst="rect">
            <a:avLst/>
          </a:prstGeom>
        </p:spPr>
      </p:pic>
      <p:pic>
        <p:nvPicPr>
          <p:cNvPr id="29" name="Resim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644" y="2246266"/>
            <a:ext cx="581951" cy="729262"/>
          </a:xfrm>
          <a:prstGeom prst="rect">
            <a:avLst/>
          </a:prstGeom>
        </p:spPr>
      </p:pic>
      <p:pic>
        <p:nvPicPr>
          <p:cNvPr id="30" name="Resim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341" y="2222005"/>
            <a:ext cx="581951" cy="729262"/>
          </a:xfrm>
          <a:prstGeom prst="rect">
            <a:avLst/>
          </a:prstGeom>
        </p:spPr>
      </p:pic>
      <p:pic>
        <p:nvPicPr>
          <p:cNvPr id="31" name="Resim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109" y="2230754"/>
            <a:ext cx="581951" cy="72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00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0629" y="3518262"/>
            <a:ext cx="11800114" cy="26125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7200" dirty="0"/>
          </a:p>
          <a:p>
            <a:pPr marL="0" indent="0">
              <a:buNone/>
            </a:pPr>
            <a:r>
              <a:rPr lang="tr-TR" sz="7200" dirty="0"/>
              <a:t>3 + 2 =…           … – 3 = …</a:t>
            </a:r>
          </a:p>
        </p:txBody>
      </p:sp>
      <p:sp>
        <p:nvSpPr>
          <p:cNvPr id="4" name="U Dönüş Oku 3"/>
          <p:cNvSpPr/>
          <p:nvPr/>
        </p:nvSpPr>
        <p:spPr>
          <a:xfrm>
            <a:off x="3431176" y="3030582"/>
            <a:ext cx="3997235" cy="1793965"/>
          </a:xfrm>
          <a:prstGeom prst="uturnArrow">
            <a:avLst>
              <a:gd name="adj1" fmla="val 23750"/>
              <a:gd name="adj2" fmla="val 25000"/>
              <a:gd name="adj3" fmla="val 28750"/>
              <a:gd name="adj4" fmla="val 462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3265712" y="4824548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5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0062752" y="4824547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2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6731723" y="4824548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5</a:t>
            </a:r>
          </a:p>
        </p:txBody>
      </p:sp>
      <p:pic>
        <p:nvPicPr>
          <p:cNvPr id="10" name="Resim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84" y="3860074"/>
            <a:ext cx="581951" cy="729262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84" y="2959906"/>
            <a:ext cx="581951" cy="729262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861" y="3860074"/>
            <a:ext cx="581951" cy="729262"/>
          </a:xfrm>
          <a:prstGeom prst="rect">
            <a:avLst/>
          </a:prstGeom>
        </p:spPr>
      </p:pic>
      <p:pic>
        <p:nvPicPr>
          <p:cNvPr id="13" name="Resim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3039209"/>
            <a:ext cx="581951" cy="729262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553" y="2166215"/>
            <a:ext cx="581951" cy="729262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085" y="2162867"/>
            <a:ext cx="581951" cy="729262"/>
          </a:xfrm>
          <a:prstGeom prst="rect">
            <a:avLst/>
          </a:prstGeom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04" y="2059738"/>
            <a:ext cx="581951" cy="729262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3" y="4238856"/>
            <a:ext cx="581951" cy="729262"/>
          </a:xfrm>
          <a:prstGeom prst="rect">
            <a:avLst/>
          </a:prstGeom>
        </p:spPr>
      </p:pic>
      <p:pic>
        <p:nvPicPr>
          <p:cNvPr id="18" name="Resim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2" y="3337478"/>
            <a:ext cx="581951" cy="729262"/>
          </a:xfrm>
          <a:prstGeom prst="rect">
            <a:avLst/>
          </a:prstGeom>
        </p:spPr>
      </p:pic>
      <p:pic>
        <p:nvPicPr>
          <p:cNvPr id="19" name="Resim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3" y="2449041"/>
            <a:ext cx="581951" cy="729262"/>
          </a:xfrm>
          <a:prstGeom prst="rect">
            <a:avLst/>
          </a:prstGeom>
        </p:spPr>
      </p:pic>
      <p:pic>
        <p:nvPicPr>
          <p:cNvPr id="22" name="Resim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707" y="3198302"/>
            <a:ext cx="581951" cy="729262"/>
          </a:xfrm>
          <a:prstGeom prst="rect">
            <a:avLst/>
          </a:prstGeom>
        </p:spPr>
      </p:pic>
      <p:pic>
        <p:nvPicPr>
          <p:cNvPr id="23" name="Resim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820" y="4201845"/>
            <a:ext cx="581951" cy="729262"/>
          </a:xfrm>
          <a:prstGeom prst="rect">
            <a:avLst/>
          </a:prstGeom>
        </p:spPr>
      </p:pic>
      <p:pic>
        <p:nvPicPr>
          <p:cNvPr id="24" name="Resim 23">
            <a:hlinkClick r:id="rId4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854" y="1301848"/>
            <a:ext cx="581951" cy="729262"/>
          </a:xfrm>
          <a:prstGeom prst="rect">
            <a:avLst/>
          </a:prstGeom>
        </p:spPr>
      </p:pic>
      <p:pic>
        <p:nvPicPr>
          <p:cNvPr id="25" name="Resim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531" y="1301848"/>
            <a:ext cx="581951" cy="729262"/>
          </a:xfrm>
          <a:prstGeom prst="rect">
            <a:avLst/>
          </a:prstGeom>
        </p:spPr>
      </p:pic>
      <p:pic>
        <p:nvPicPr>
          <p:cNvPr id="26" name="Resim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021" y="2166215"/>
            <a:ext cx="581951" cy="72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29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0629" y="3518262"/>
            <a:ext cx="11800114" cy="26125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7200" dirty="0"/>
          </a:p>
          <a:p>
            <a:pPr marL="0" indent="0">
              <a:buNone/>
            </a:pPr>
            <a:r>
              <a:rPr lang="tr-TR" sz="7200" dirty="0"/>
              <a:t>4 + 5 =…           … – 4 = …</a:t>
            </a:r>
          </a:p>
        </p:txBody>
      </p:sp>
      <p:sp>
        <p:nvSpPr>
          <p:cNvPr id="4" name="U Dönüş Oku 3"/>
          <p:cNvSpPr/>
          <p:nvPr/>
        </p:nvSpPr>
        <p:spPr>
          <a:xfrm>
            <a:off x="3431176" y="3030582"/>
            <a:ext cx="3997235" cy="1793965"/>
          </a:xfrm>
          <a:prstGeom prst="uturnArrow">
            <a:avLst>
              <a:gd name="adj1" fmla="val 23750"/>
              <a:gd name="adj2" fmla="val 25000"/>
              <a:gd name="adj3" fmla="val 28750"/>
              <a:gd name="adj4" fmla="val 462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3265712" y="4824548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9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0062752" y="4824547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5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6731723" y="4824548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9</a:t>
            </a:r>
          </a:p>
        </p:txBody>
      </p:sp>
      <p:pic>
        <p:nvPicPr>
          <p:cNvPr id="10" name="Resim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84" y="3860074"/>
            <a:ext cx="581951" cy="729262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84" y="2959906"/>
            <a:ext cx="581951" cy="729262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861" y="3860074"/>
            <a:ext cx="581951" cy="729262"/>
          </a:xfrm>
          <a:prstGeom prst="rect">
            <a:avLst/>
          </a:prstGeom>
        </p:spPr>
      </p:pic>
      <p:pic>
        <p:nvPicPr>
          <p:cNvPr id="13" name="Resim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3039209"/>
            <a:ext cx="581951" cy="729262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2145191"/>
            <a:ext cx="581951" cy="729262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1230004"/>
            <a:ext cx="581951" cy="729262"/>
          </a:xfrm>
          <a:prstGeom prst="rect">
            <a:avLst/>
          </a:prstGeom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418364"/>
            <a:ext cx="581951" cy="729262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3" y="4238856"/>
            <a:ext cx="581951" cy="729262"/>
          </a:xfrm>
          <a:prstGeom prst="rect">
            <a:avLst/>
          </a:prstGeom>
        </p:spPr>
      </p:pic>
      <p:pic>
        <p:nvPicPr>
          <p:cNvPr id="18" name="Resi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2" y="3337478"/>
            <a:ext cx="581951" cy="729262"/>
          </a:xfrm>
          <a:prstGeom prst="rect">
            <a:avLst/>
          </a:prstGeom>
        </p:spPr>
      </p:pic>
      <p:pic>
        <p:nvPicPr>
          <p:cNvPr id="19" name="Resim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3" y="2449041"/>
            <a:ext cx="581951" cy="729262"/>
          </a:xfrm>
          <a:prstGeom prst="rect">
            <a:avLst/>
          </a:prstGeom>
        </p:spPr>
      </p:pic>
      <p:pic>
        <p:nvPicPr>
          <p:cNvPr id="20" name="Resim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243" y="1543430"/>
            <a:ext cx="581951" cy="729262"/>
          </a:xfrm>
          <a:prstGeom prst="rect">
            <a:avLst/>
          </a:prstGeom>
        </p:spPr>
      </p:pic>
      <p:pic>
        <p:nvPicPr>
          <p:cNvPr id="21" name="Resim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819" y="2349897"/>
            <a:ext cx="581951" cy="729262"/>
          </a:xfrm>
          <a:prstGeom prst="rect">
            <a:avLst/>
          </a:prstGeom>
        </p:spPr>
      </p:pic>
      <p:pic>
        <p:nvPicPr>
          <p:cNvPr id="22" name="Resim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707" y="3198302"/>
            <a:ext cx="581951" cy="729262"/>
          </a:xfrm>
          <a:prstGeom prst="rect">
            <a:avLst/>
          </a:prstGeom>
        </p:spPr>
      </p:pic>
      <p:pic>
        <p:nvPicPr>
          <p:cNvPr id="23" name="Resim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820" y="4201845"/>
            <a:ext cx="581951" cy="729262"/>
          </a:xfrm>
          <a:prstGeom prst="rect">
            <a:avLst/>
          </a:prstGeom>
        </p:spPr>
      </p:pic>
      <p:pic>
        <p:nvPicPr>
          <p:cNvPr id="24" name="Resim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62" y="2102465"/>
            <a:ext cx="581951" cy="729262"/>
          </a:xfrm>
          <a:prstGeom prst="rect">
            <a:avLst/>
          </a:prstGeom>
        </p:spPr>
      </p:pic>
      <p:pic>
        <p:nvPicPr>
          <p:cNvPr id="25" name="Resi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169" y="1436952"/>
            <a:ext cx="581951" cy="729262"/>
          </a:xfrm>
          <a:prstGeom prst="rect">
            <a:avLst/>
          </a:prstGeom>
        </p:spPr>
      </p:pic>
      <p:pic>
        <p:nvPicPr>
          <p:cNvPr id="26" name="Resim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237" y="1415929"/>
            <a:ext cx="581951" cy="729262"/>
          </a:xfrm>
          <a:prstGeom prst="rect">
            <a:avLst/>
          </a:prstGeom>
        </p:spPr>
      </p:pic>
      <p:pic>
        <p:nvPicPr>
          <p:cNvPr id="27" name="Resim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349" y="1383715"/>
            <a:ext cx="581951" cy="729262"/>
          </a:xfrm>
          <a:prstGeom prst="rect">
            <a:avLst/>
          </a:prstGeom>
        </p:spPr>
      </p:pic>
      <p:pic>
        <p:nvPicPr>
          <p:cNvPr id="28" name="Resim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201" y="1383715"/>
            <a:ext cx="581951" cy="729262"/>
          </a:xfrm>
          <a:prstGeom prst="rect">
            <a:avLst/>
          </a:prstGeom>
        </p:spPr>
      </p:pic>
      <p:pic>
        <p:nvPicPr>
          <p:cNvPr id="29" name="Resim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169" y="2166215"/>
            <a:ext cx="581951" cy="729262"/>
          </a:xfrm>
          <a:prstGeom prst="rect">
            <a:avLst/>
          </a:prstGeom>
        </p:spPr>
      </p:pic>
      <p:pic>
        <p:nvPicPr>
          <p:cNvPr id="30" name="Resim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257" y="2166215"/>
            <a:ext cx="581951" cy="729262"/>
          </a:xfrm>
          <a:prstGeom prst="rect">
            <a:avLst/>
          </a:prstGeom>
        </p:spPr>
      </p:pic>
      <p:pic>
        <p:nvPicPr>
          <p:cNvPr id="31" name="Resim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152" y="2145191"/>
            <a:ext cx="581951" cy="729262"/>
          </a:xfrm>
          <a:prstGeom prst="rect">
            <a:avLst/>
          </a:prstGeom>
        </p:spPr>
      </p:pic>
      <p:pic>
        <p:nvPicPr>
          <p:cNvPr id="32" name="Resim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008" y="2180529"/>
            <a:ext cx="581951" cy="729262"/>
          </a:xfrm>
          <a:prstGeom prst="rect">
            <a:avLst/>
          </a:prstGeom>
        </p:spPr>
      </p:pic>
      <p:pic>
        <p:nvPicPr>
          <p:cNvPr id="33" name="Resim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707" y="1436953"/>
            <a:ext cx="581951" cy="729262"/>
          </a:xfrm>
          <a:prstGeom prst="rect">
            <a:avLst/>
          </a:prstGeom>
        </p:spPr>
      </p:pic>
      <p:pic>
        <p:nvPicPr>
          <p:cNvPr id="34" name="Resim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95" y="1282811"/>
            <a:ext cx="581951" cy="729262"/>
          </a:xfrm>
          <a:prstGeom prst="rect">
            <a:avLst/>
          </a:prstGeom>
        </p:spPr>
      </p:pic>
      <p:pic>
        <p:nvPicPr>
          <p:cNvPr id="35" name="Resim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222" y="608603"/>
            <a:ext cx="581951" cy="729262"/>
          </a:xfrm>
          <a:prstGeom prst="rect">
            <a:avLst/>
          </a:prstGeom>
        </p:spPr>
      </p:pic>
      <p:pic>
        <p:nvPicPr>
          <p:cNvPr id="36" name="Resim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940" y="524009"/>
            <a:ext cx="581951" cy="72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5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0629" y="3518262"/>
            <a:ext cx="11800114" cy="26125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7200" dirty="0"/>
          </a:p>
          <a:p>
            <a:pPr marL="0" indent="0">
              <a:buNone/>
            </a:pPr>
            <a:r>
              <a:rPr lang="tr-TR" sz="7200" dirty="0"/>
              <a:t>5 + 5 =…           … – 4 = …</a:t>
            </a:r>
          </a:p>
        </p:txBody>
      </p:sp>
      <p:sp>
        <p:nvSpPr>
          <p:cNvPr id="4" name="U Dönüş Oku 3"/>
          <p:cNvSpPr/>
          <p:nvPr/>
        </p:nvSpPr>
        <p:spPr>
          <a:xfrm>
            <a:off x="3431176" y="3030582"/>
            <a:ext cx="3997235" cy="1793965"/>
          </a:xfrm>
          <a:prstGeom prst="uturnArrow">
            <a:avLst>
              <a:gd name="adj1" fmla="val 23750"/>
              <a:gd name="adj2" fmla="val 25000"/>
              <a:gd name="adj3" fmla="val 28750"/>
              <a:gd name="adj4" fmla="val 462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3093233" y="4782738"/>
            <a:ext cx="12504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10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0062752" y="4824547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6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6424750" y="4824546"/>
            <a:ext cx="11234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10</a:t>
            </a:r>
          </a:p>
        </p:txBody>
      </p:sp>
      <p:pic>
        <p:nvPicPr>
          <p:cNvPr id="10" name="Resim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84" y="3860074"/>
            <a:ext cx="581951" cy="729262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84" y="2959906"/>
            <a:ext cx="581951" cy="729262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861" y="3860074"/>
            <a:ext cx="581951" cy="729262"/>
          </a:xfrm>
          <a:prstGeom prst="rect">
            <a:avLst/>
          </a:prstGeom>
        </p:spPr>
      </p:pic>
      <p:pic>
        <p:nvPicPr>
          <p:cNvPr id="13" name="Resim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3039209"/>
            <a:ext cx="581951" cy="729262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2145191"/>
            <a:ext cx="581951" cy="729262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1230004"/>
            <a:ext cx="581951" cy="729262"/>
          </a:xfrm>
          <a:prstGeom prst="rect">
            <a:avLst/>
          </a:prstGeom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23" y="418364"/>
            <a:ext cx="581951" cy="729262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3" y="4238856"/>
            <a:ext cx="581951" cy="729262"/>
          </a:xfrm>
          <a:prstGeom prst="rect">
            <a:avLst/>
          </a:prstGeom>
        </p:spPr>
      </p:pic>
      <p:pic>
        <p:nvPicPr>
          <p:cNvPr id="18" name="Resi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2" y="3337478"/>
            <a:ext cx="581951" cy="729262"/>
          </a:xfrm>
          <a:prstGeom prst="rect">
            <a:avLst/>
          </a:prstGeom>
        </p:spPr>
      </p:pic>
      <p:pic>
        <p:nvPicPr>
          <p:cNvPr id="19" name="Resim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3" y="2449041"/>
            <a:ext cx="581951" cy="729262"/>
          </a:xfrm>
          <a:prstGeom prst="rect">
            <a:avLst/>
          </a:prstGeom>
        </p:spPr>
      </p:pic>
      <p:pic>
        <p:nvPicPr>
          <p:cNvPr id="20" name="Resim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243" y="1543430"/>
            <a:ext cx="581951" cy="729262"/>
          </a:xfrm>
          <a:prstGeom prst="rect">
            <a:avLst/>
          </a:prstGeom>
        </p:spPr>
      </p:pic>
      <p:pic>
        <p:nvPicPr>
          <p:cNvPr id="21" name="Resim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9484" y="2558399"/>
            <a:ext cx="581951" cy="729262"/>
          </a:xfrm>
          <a:prstGeom prst="rect">
            <a:avLst/>
          </a:prstGeom>
        </p:spPr>
      </p:pic>
      <p:pic>
        <p:nvPicPr>
          <p:cNvPr id="22" name="Resim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707" y="3366625"/>
            <a:ext cx="581951" cy="729262"/>
          </a:xfrm>
          <a:prstGeom prst="rect">
            <a:avLst/>
          </a:prstGeom>
        </p:spPr>
      </p:pic>
      <p:pic>
        <p:nvPicPr>
          <p:cNvPr id="23" name="Resim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820" y="4201845"/>
            <a:ext cx="581951" cy="729262"/>
          </a:xfrm>
          <a:prstGeom prst="rect">
            <a:avLst/>
          </a:prstGeom>
        </p:spPr>
      </p:pic>
      <p:pic>
        <p:nvPicPr>
          <p:cNvPr id="24" name="Resim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62" y="2102465"/>
            <a:ext cx="581951" cy="729262"/>
          </a:xfrm>
          <a:prstGeom prst="rect">
            <a:avLst/>
          </a:prstGeom>
        </p:spPr>
      </p:pic>
      <p:pic>
        <p:nvPicPr>
          <p:cNvPr id="25" name="Resi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169" y="1436952"/>
            <a:ext cx="581951" cy="729262"/>
          </a:xfrm>
          <a:prstGeom prst="rect">
            <a:avLst/>
          </a:prstGeom>
        </p:spPr>
      </p:pic>
      <p:pic>
        <p:nvPicPr>
          <p:cNvPr id="26" name="Resim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237" y="1415929"/>
            <a:ext cx="581951" cy="729262"/>
          </a:xfrm>
          <a:prstGeom prst="rect">
            <a:avLst/>
          </a:prstGeom>
        </p:spPr>
      </p:pic>
      <p:pic>
        <p:nvPicPr>
          <p:cNvPr id="27" name="Resim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349" y="1383715"/>
            <a:ext cx="581951" cy="729262"/>
          </a:xfrm>
          <a:prstGeom prst="rect">
            <a:avLst/>
          </a:prstGeom>
        </p:spPr>
      </p:pic>
      <p:pic>
        <p:nvPicPr>
          <p:cNvPr id="28" name="Resim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201" y="1383715"/>
            <a:ext cx="581951" cy="729262"/>
          </a:xfrm>
          <a:prstGeom prst="rect">
            <a:avLst/>
          </a:prstGeom>
        </p:spPr>
      </p:pic>
      <p:pic>
        <p:nvPicPr>
          <p:cNvPr id="29" name="Resim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169" y="2166215"/>
            <a:ext cx="581951" cy="729262"/>
          </a:xfrm>
          <a:prstGeom prst="rect">
            <a:avLst/>
          </a:prstGeom>
        </p:spPr>
      </p:pic>
      <p:pic>
        <p:nvPicPr>
          <p:cNvPr id="30" name="Resim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257" y="2166215"/>
            <a:ext cx="581951" cy="729262"/>
          </a:xfrm>
          <a:prstGeom prst="rect">
            <a:avLst/>
          </a:prstGeom>
        </p:spPr>
      </p:pic>
      <p:pic>
        <p:nvPicPr>
          <p:cNvPr id="31" name="Resim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152" y="2145191"/>
            <a:ext cx="581951" cy="729262"/>
          </a:xfrm>
          <a:prstGeom prst="rect">
            <a:avLst/>
          </a:prstGeom>
        </p:spPr>
      </p:pic>
      <p:pic>
        <p:nvPicPr>
          <p:cNvPr id="32" name="Resim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008" y="2180529"/>
            <a:ext cx="581951" cy="729262"/>
          </a:xfrm>
          <a:prstGeom prst="rect">
            <a:avLst/>
          </a:prstGeom>
        </p:spPr>
      </p:pic>
      <p:pic>
        <p:nvPicPr>
          <p:cNvPr id="33" name="Resim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0212" y="1713837"/>
            <a:ext cx="581951" cy="729262"/>
          </a:xfrm>
          <a:prstGeom prst="rect">
            <a:avLst/>
          </a:prstGeom>
        </p:spPr>
      </p:pic>
      <p:pic>
        <p:nvPicPr>
          <p:cNvPr id="34" name="Resim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95" y="1282811"/>
            <a:ext cx="581951" cy="729262"/>
          </a:xfrm>
          <a:prstGeom prst="rect">
            <a:avLst/>
          </a:prstGeom>
        </p:spPr>
      </p:pic>
      <p:pic>
        <p:nvPicPr>
          <p:cNvPr id="35" name="Resim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679" y="2195361"/>
            <a:ext cx="581951" cy="729262"/>
          </a:xfrm>
          <a:prstGeom prst="rect">
            <a:avLst/>
          </a:prstGeom>
        </p:spPr>
      </p:pic>
      <p:pic>
        <p:nvPicPr>
          <p:cNvPr id="36" name="Resim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9483" y="945093"/>
            <a:ext cx="581951" cy="729262"/>
          </a:xfrm>
          <a:prstGeom prst="rect">
            <a:avLst/>
          </a:prstGeom>
        </p:spPr>
      </p:pic>
      <p:pic>
        <p:nvPicPr>
          <p:cNvPr id="37" name="Resim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09" y="478936"/>
            <a:ext cx="581951" cy="729262"/>
          </a:xfrm>
          <a:prstGeom prst="rect">
            <a:avLst/>
          </a:prstGeom>
        </p:spPr>
      </p:pic>
      <p:pic>
        <p:nvPicPr>
          <p:cNvPr id="39" name="Resim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396" y="1440963"/>
            <a:ext cx="581951" cy="729262"/>
          </a:xfrm>
          <a:prstGeom prst="rect">
            <a:avLst/>
          </a:prstGeom>
        </p:spPr>
      </p:pic>
      <p:pic>
        <p:nvPicPr>
          <p:cNvPr id="40" name="Resim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425" y="194174"/>
            <a:ext cx="581951" cy="72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03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0629" y="3518262"/>
            <a:ext cx="11800114" cy="26125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7200" dirty="0"/>
          </a:p>
          <a:p>
            <a:pPr marL="0" indent="0">
              <a:buNone/>
            </a:pPr>
            <a:r>
              <a:rPr lang="tr-TR" sz="7200" dirty="0"/>
              <a:t>8 + 2 =…           … – 7 = …</a:t>
            </a:r>
          </a:p>
        </p:txBody>
      </p:sp>
      <p:sp>
        <p:nvSpPr>
          <p:cNvPr id="4" name="U Dönüş Oku 3"/>
          <p:cNvSpPr/>
          <p:nvPr/>
        </p:nvSpPr>
        <p:spPr>
          <a:xfrm>
            <a:off x="3431176" y="3030582"/>
            <a:ext cx="3997235" cy="1793965"/>
          </a:xfrm>
          <a:prstGeom prst="uturnArrow">
            <a:avLst>
              <a:gd name="adj1" fmla="val 23750"/>
              <a:gd name="adj2" fmla="val 25000"/>
              <a:gd name="adj3" fmla="val 28750"/>
              <a:gd name="adj4" fmla="val 46250"/>
              <a:gd name="adj5" fmla="val 1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3265712" y="4824548"/>
            <a:ext cx="12062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10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0062752" y="4824547"/>
            <a:ext cx="505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3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6342862" y="4815837"/>
            <a:ext cx="14366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dirty="0"/>
              <a:t>10</a:t>
            </a:r>
          </a:p>
        </p:txBody>
      </p:sp>
      <p:pic>
        <p:nvPicPr>
          <p:cNvPr id="10" name="Resim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572" y="4450303"/>
            <a:ext cx="581951" cy="729262"/>
          </a:xfrm>
          <a:prstGeom prst="rect">
            <a:avLst/>
          </a:prstGeom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83" y="3822288"/>
            <a:ext cx="581951" cy="729262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875" y="4270657"/>
            <a:ext cx="581951" cy="729262"/>
          </a:xfrm>
          <a:prstGeom prst="rect">
            <a:avLst/>
          </a:prstGeom>
        </p:spPr>
      </p:pic>
      <p:pic>
        <p:nvPicPr>
          <p:cNvPr id="13" name="Resim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532" y="3532505"/>
            <a:ext cx="581951" cy="729262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56" y="-28273"/>
            <a:ext cx="581951" cy="729262"/>
          </a:xfrm>
          <a:prstGeom prst="rect">
            <a:avLst/>
          </a:prstGeom>
        </p:spPr>
      </p:pic>
      <p:pic>
        <p:nvPicPr>
          <p:cNvPr id="15" name="Resim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76" y="577909"/>
            <a:ext cx="581951" cy="729262"/>
          </a:xfrm>
          <a:prstGeom prst="rect">
            <a:avLst/>
          </a:prstGeom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76" y="1275384"/>
            <a:ext cx="581951" cy="729262"/>
          </a:xfrm>
          <a:prstGeom prst="rect">
            <a:avLst/>
          </a:prstGeom>
        </p:spPr>
      </p:pic>
      <p:pic>
        <p:nvPicPr>
          <p:cNvPr id="17" name="Resim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072" y="4406699"/>
            <a:ext cx="581951" cy="729262"/>
          </a:xfrm>
          <a:prstGeom prst="rect">
            <a:avLst/>
          </a:prstGeom>
        </p:spPr>
      </p:pic>
      <p:pic>
        <p:nvPicPr>
          <p:cNvPr id="18" name="Resim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882" y="3717460"/>
            <a:ext cx="581951" cy="729262"/>
          </a:xfrm>
          <a:prstGeom prst="rect">
            <a:avLst/>
          </a:prstGeom>
        </p:spPr>
      </p:pic>
      <p:pic>
        <p:nvPicPr>
          <p:cNvPr id="19" name="Resim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791" y="3104877"/>
            <a:ext cx="581951" cy="729262"/>
          </a:xfrm>
          <a:prstGeom prst="rect">
            <a:avLst/>
          </a:prstGeom>
        </p:spPr>
      </p:pic>
      <p:pic>
        <p:nvPicPr>
          <p:cNvPr id="20" name="Resim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1416" y="1644153"/>
            <a:ext cx="581951" cy="729262"/>
          </a:xfrm>
          <a:prstGeom prst="rect">
            <a:avLst/>
          </a:prstGeom>
        </p:spPr>
      </p:pic>
      <p:pic>
        <p:nvPicPr>
          <p:cNvPr id="21" name="Resim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283" y="2730856"/>
            <a:ext cx="581951" cy="729262"/>
          </a:xfrm>
          <a:prstGeom prst="rect">
            <a:avLst/>
          </a:prstGeom>
        </p:spPr>
      </p:pic>
      <p:pic>
        <p:nvPicPr>
          <p:cNvPr id="22" name="Resim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707" y="3459494"/>
            <a:ext cx="581951" cy="729262"/>
          </a:xfrm>
          <a:prstGeom prst="rect">
            <a:avLst/>
          </a:prstGeom>
        </p:spPr>
      </p:pic>
      <p:pic>
        <p:nvPicPr>
          <p:cNvPr id="23" name="Resim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820" y="4201845"/>
            <a:ext cx="581951" cy="729262"/>
          </a:xfrm>
          <a:prstGeom prst="rect">
            <a:avLst/>
          </a:prstGeom>
        </p:spPr>
      </p:pic>
      <p:pic>
        <p:nvPicPr>
          <p:cNvPr id="24" name="Resim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20" y="3194273"/>
            <a:ext cx="581951" cy="729262"/>
          </a:xfrm>
          <a:prstGeom prst="rect">
            <a:avLst/>
          </a:prstGeom>
        </p:spPr>
      </p:pic>
      <p:pic>
        <p:nvPicPr>
          <p:cNvPr id="25" name="Resim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169" y="1436952"/>
            <a:ext cx="581951" cy="729262"/>
          </a:xfrm>
          <a:prstGeom prst="rect">
            <a:avLst/>
          </a:prstGeom>
        </p:spPr>
      </p:pic>
      <p:pic>
        <p:nvPicPr>
          <p:cNvPr id="26" name="Resim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237" y="1415929"/>
            <a:ext cx="581951" cy="729262"/>
          </a:xfrm>
          <a:prstGeom prst="rect">
            <a:avLst/>
          </a:prstGeom>
        </p:spPr>
      </p:pic>
      <p:pic>
        <p:nvPicPr>
          <p:cNvPr id="27" name="Resim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349" y="1383715"/>
            <a:ext cx="581951" cy="729262"/>
          </a:xfrm>
          <a:prstGeom prst="rect">
            <a:avLst/>
          </a:prstGeom>
        </p:spPr>
      </p:pic>
      <p:pic>
        <p:nvPicPr>
          <p:cNvPr id="28" name="Resim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201" y="1383715"/>
            <a:ext cx="581951" cy="729262"/>
          </a:xfrm>
          <a:prstGeom prst="rect">
            <a:avLst/>
          </a:prstGeom>
        </p:spPr>
      </p:pic>
      <p:pic>
        <p:nvPicPr>
          <p:cNvPr id="29" name="Resim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169" y="2166215"/>
            <a:ext cx="581951" cy="729262"/>
          </a:xfrm>
          <a:prstGeom prst="rect">
            <a:avLst/>
          </a:prstGeom>
        </p:spPr>
      </p:pic>
      <p:pic>
        <p:nvPicPr>
          <p:cNvPr id="30" name="Resim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257" y="2166215"/>
            <a:ext cx="581951" cy="729262"/>
          </a:xfrm>
          <a:prstGeom prst="rect">
            <a:avLst/>
          </a:prstGeom>
        </p:spPr>
      </p:pic>
      <p:pic>
        <p:nvPicPr>
          <p:cNvPr id="31" name="Resim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152" y="2145191"/>
            <a:ext cx="581951" cy="729262"/>
          </a:xfrm>
          <a:prstGeom prst="rect">
            <a:avLst/>
          </a:prstGeom>
        </p:spPr>
      </p:pic>
      <p:pic>
        <p:nvPicPr>
          <p:cNvPr id="32" name="Resim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008" y="2180529"/>
            <a:ext cx="581951" cy="729262"/>
          </a:xfrm>
          <a:prstGeom prst="rect">
            <a:avLst/>
          </a:prstGeom>
        </p:spPr>
      </p:pic>
      <p:pic>
        <p:nvPicPr>
          <p:cNvPr id="33" name="Resim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358" y="257087"/>
            <a:ext cx="581951" cy="729262"/>
          </a:xfrm>
          <a:prstGeom prst="rect">
            <a:avLst/>
          </a:prstGeom>
        </p:spPr>
      </p:pic>
      <p:pic>
        <p:nvPicPr>
          <p:cNvPr id="34" name="Resim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58" y="2600852"/>
            <a:ext cx="581951" cy="729262"/>
          </a:xfrm>
          <a:prstGeom prst="rect">
            <a:avLst/>
          </a:prstGeom>
        </p:spPr>
      </p:pic>
      <p:pic>
        <p:nvPicPr>
          <p:cNvPr id="35" name="Resim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862" y="1474332"/>
            <a:ext cx="581951" cy="729262"/>
          </a:xfrm>
          <a:prstGeom prst="rect">
            <a:avLst/>
          </a:prstGeom>
        </p:spPr>
      </p:pic>
      <p:pic>
        <p:nvPicPr>
          <p:cNvPr id="36" name="Resim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969" y="924576"/>
            <a:ext cx="581951" cy="729262"/>
          </a:xfrm>
          <a:prstGeom prst="rect">
            <a:avLst/>
          </a:prstGeom>
        </p:spPr>
      </p:pic>
      <p:pic>
        <p:nvPicPr>
          <p:cNvPr id="37" name="Resim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18" y="1915642"/>
            <a:ext cx="581951" cy="729262"/>
          </a:xfrm>
          <a:prstGeom prst="rect">
            <a:avLst/>
          </a:prstGeom>
        </p:spPr>
      </p:pic>
      <p:pic>
        <p:nvPicPr>
          <p:cNvPr id="38" name="Resim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132" y="2394985"/>
            <a:ext cx="581951" cy="729262"/>
          </a:xfrm>
          <a:prstGeom prst="rect">
            <a:avLst/>
          </a:prstGeom>
        </p:spPr>
      </p:pic>
      <p:pic>
        <p:nvPicPr>
          <p:cNvPr id="39" name="Resim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3294" y="2180949"/>
            <a:ext cx="581951" cy="72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75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Kurşun Rengi">
  <a:themeElements>
    <a:clrScheme name="Sıcak Mavi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Kurşun Rengi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urşun Rengi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TM04033929[[fn=Kurşun Rengi]]</Template>
  <TotalTime>216</TotalTime>
  <Words>241</Words>
  <Application>Microsoft Office PowerPoint</Application>
  <PresentationFormat>Geniş ekran</PresentationFormat>
  <Paragraphs>105</Paragraphs>
  <Slides>20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1" baseType="lpstr">
      <vt:lpstr>Kurşun Rengi</vt:lpstr>
      <vt:lpstr>1-J TOPLAMA ÇIKARMA YAPIYOR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Silentall Unattended Installer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ŞEREF SARIKAYA</dc:creator>
  <cp:lastModifiedBy>Hasan Ayık</cp:lastModifiedBy>
  <cp:revision>9</cp:revision>
  <dcterms:created xsi:type="dcterms:W3CDTF">2020-12-11T07:46:22Z</dcterms:created>
  <dcterms:modified xsi:type="dcterms:W3CDTF">2020-12-11T18:30:36Z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419834FD-2E80-425B-A221-14718F7F92AC</vt:lpwstr>
  </property>
  <property fmtid="{D5CDD505-2E9C-101B-9397-08002B2CF9AE}" pid="3" name="ArticulatePath">
    <vt:lpwstr>Sunu1</vt:lpwstr>
  </property>
</Properties>
</file>