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ema Uygulanmış Stil 2 - Vurgu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066915" cy="4246419"/>
          </a:xfrm>
        </p:spPr>
        <p:txBody>
          <a:bodyPr>
            <a:noAutofit/>
          </a:bodyPr>
          <a:lstStyle/>
          <a:p>
            <a:r>
              <a:rPr lang="tr-TR" sz="9600" dirty="0"/>
              <a:t>UZUNLUK ÖLÇÜLERİ</a:t>
            </a:r>
          </a:p>
        </p:txBody>
      </p:sp>
    </p:spTree>
    <p:extLst>
      <p:ext uri="{BB962C8B-B14F-4D97-AF65-F5344CB8AC3E}">
        <p14:creationId xmlns:p14="http://schemas.microsoft.com/office/powerpoint/2010/main" val="354439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Yolumuzu…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800"/>
            <a:ext cx="9152515" cy="3614738"/>
          </a:xfrm>
        </p:spPr>
      </p:pic>
    </p:spTree>
    <p:extLst>
      <p:ext uri="{BB962C8B-B14F-4D97-AF65-F5344CB8AC3E}">
        <p14:creationId xmlns:p14="http://schemas.microsoft.com/office/powerpoint/2010/main" val="2524787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Evimizi…</a:t>
            </a:r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800"/>
            <a:ext cx="8958552" cy="3614738"/>
          </a:xfrm>
        </p:spPr>
      </p:pic>
    </p:spTree>
    <p:extLst>
      <p:ext uri="{BB962C8B-B14F-4D97-AF65-F5344CB8AC3E}">
        <p14:creationId xmlns:p14="http://schemas.microsoft.com/office/powerpoint/2010/main" val="277147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İçerik Yer Tutucus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1747345"/>
              </p:ext>
            </p:extLst>
          </p:nvPr>
        </p:nvGraphicFramePr>
        <p:xfrm>
          <a:off x="684211" y="685800"/>
          <a:ext cx="10288588" cy="5354784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5144294">
                  <a:extLst>
                    <a:ext uri="{9D8B030D-6E8A-4147-A177-3AD203B41FA5}">
                      <a16:colId xmlns:a16="http://schemas.microsoft.com/office/drawing/2014/main" val="374179622"/>
                    </a:ext>
                  </a:extLst>
                </a:gridCol>
                <a:gridCol w="5144294">
                  <a:extLst>
                    <a:ext uri="{9D8B030D-6E8A-4147-A177-3AD203B41FA5}">
                      <a16:colId xmlns:a16="http://schemas.microsoft.com/office/drawing/2014/main" val="427848092"/>
                    </a:ext>
                  </a:extLst>
                </a:gridCol>
              </a:tblGrid>
              <a:tr h="1338696">
                <a:tc gridSpan="2"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UZUNLUK</a:t>
                      </a:r>
                      <a:r>
                        <a:rPr lang="tr-TR" sz="3600" baseline="0" dirty="0">
                          <a:solidFill>
                            <a:srgbClr val="7030A0"/>
                          </a:solidFill>
                        </a:rPr>
                        <a:t> BİRİMLERİ</a:t>
                      </a:r>
                      <a:endParaRPr lang="tr-TR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665591"/>
                  </a:ext>
                </a:extLst>
              </a:tr>
              <a:tr h="1338696"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SANTİMETRE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78264"/>
                  </a:ext>
                </a:extLst>
              </a:tr>
              <a:tr h="1338696"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METRE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256931"/>
                  </a:ext>
                </a:extLst>
              </a:tr>
              <a:tr h="1338696"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3600" dirty="0">
                          <a:solidFill>
                            <a:srgbClr val="7030A0"/>
                          </a:solidFill>
                        </a:rPr>
                        <a:t>KİLOMETRE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595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159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9605097" cy="1507067"/>
          </a:xfrm>
        </p:spPr>
        <p:txBody>
          <a:bodyPr/>
          <a:lstStyle/>
          <a:p>
            <a:r>
              <a:rPr lang="tr-TR" dirty="0">
                <a:solidFill>
                  <a:srgbClr val="FFFF00"/>
                </a:solidFill>
              </a:rPr>
              <a:t>1 M=100 CM</a:t>
            </a:r>
            <a:r>
              <a:rPr lang="tr-TR" dirty="0">
                <a:solidFill>
                  <a:srgbClr val="FFFF00"/>
                </a:solidFill>
                <a:sym typeface="Wingdings" panose="05000000000000000000" pitchFamily="2" charset="2"/>
              </a:rPr>
              <a:t> 1 METRE=100 SANTİMETRE</a:t>
            </a:r>
            <a:endParaRPr lang="tr-TR" dirty="0">
              <a:solidFill>
                <a:srgbClr val="FFFF00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685800"/>
            <a:ext cx="9531206" cy="3614738"/>
          </a:xfrm>
        </p:spPr>
      </p:pic>
    </p:spTree>
    <p:extLst>
      <p:ext uri="{BB962C8B-B14F-4D97-AF65-F5344CB8AC3E}">
        <p14:creationId xmlns:p14="http://schemas.microsoft.com/office/powerpoint/2010/main" val="3265898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427133" cy="1507067"/>
          </a:xfrm>
        </p:spPr>
        <p:txBody>
          <a:bodyPr/>
          <a:lstStyle/>
          <a:p>
            <a:r>
              <a:rPr lang="tr-TR" dirty="0">
                <a:solidFill>
                  <a:srgbClr val="FFFF00"/>
                </a:solidFill>
              </a:rPr>
              <a:t>1 KM=1000 M</a:t>
            </a:r>
            <a:r>
              <a:rPr lang="tr-TR" dirty="0">
                <a:solidFill>
                  <a:srgbClr val="FFFF00"/>
                </a:solidFill>
                <a:sym typeface="Wingdings" panose="05000000000000000000" pitchFamily="2" charset="2"/>
              </a:rPr>
              <a:t> 1 </a:t>
            </a:r>
            <a:r>
              <a:rPr lang="tr-TR" dirty="0" err="1">
                <a:solidFill>
                  <a:srgbClr val="FFFF00"/>
                </a:solidFill>
                <a:sym typeface="Wingdings" panose="05000000000000000000" pitchFamily="2" charset="2"/>
              </a:rPr>
              <a:t>kİLOMETRE</a:t>
            </a:r>
            <a:r>
              <a:rPr lang="tr-TR" dirty="0">
                <a:solidFill>
                  <a:srgbClr val="FFFF00"/>
                </a:solidFill>
                <a:sym typeface="Wingdings" panose="05000000000000000000" pitchFamily="2" charset="2"/>
              </a:rPr>
              <a:t>=1000 METRE’DİR</a:t>
            </a:r>
            <a:endParaRPr lang="tr-TR" dirty="0">
              <a:solidFill>
                <a:srgbClr val="FFFF00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685800"/>
            <a:ext cx="9189460" cy="3614738"/>
          </a:xfrm>
        </p:spPr>
      </p:pic>
    </p:spTree>
    <p:extLst>
      <p:ext uri="{BB962C8B-B14F-4D97-AF65-F5344CB8AC3E}">
        <p14:creationId xmlns:p14="http://schemas.microsoft.com/office/powerpoint/2010/main" val="3964182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591128"/>
            <a:ext cx="10214697" cy="5403272"/>
          </a:xfrm>
        </p:spPr>
        <p:txBody>
          <a:bodyPr>
            <a:normAutofit/>
          </a:bodyPr>
          <a:lstStyle/>
          <a:p>
            <a:r>
              <a:rPr lang="tr-TR" sz="8000" dirty="0">
                <a:solidFill>
                  <a:srgbClr val="FFFF00"/>
                </a:solidFill>
              </a:rPr>
              <a:t>SANTİMETRE KÜÇÜK CİSİMLERİ ÖLÇMEK İÇİN KULLANILIR. </a:t>
            </a:r>
            <a:br>
              <a:rPr lang="tr-TR" sz="8000" dirty="0">
                <a:solidFill>
                  <a:srgbClr val="FFFF00"/>
                </a:solidFill>
              </a:rPr>
            </a:br>
            <a:r>
              <a:rPr lang="tr-TR" sz="8000" dirty="0">
                <a:solidFill>
                  <a:srgbClr val="FFFF00"/>
                </a:solidFill>
              </a:rPr>
              <a:t>ÖRNEK: KALEM</a:t>
            </a:r>
          </a:p>
        </p:txBody>
      </p:sp>
    </p:spTree>
    <p:extLst>
      <p:ext uri="{BB962C8B-B14F-4D97-AF65-F5344CB8AC3E}">
        <p14:creationId xmlns:p14="http://schemas.microsoft.com/office/powerpoint/2010/main" val="571042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711200"/>
            <a:ext cx="10528733" cy="5283199"/>
          </a:xfrm>
        </p:spPr>
        <p:txBody>
          <a:bodyPr>
            <a:normAutofit fontScale="90000"/>
          </a:bodyPr>
          <a:lstStyle/>
          <a:p>
            <a:r>
              <a:rPr lang="tr-TR" sz="7200" dirty="0">
                <a:solidFill>
                  <a:srgbClr val="FFFF00"/>
                </a:solidFill>
              </a:rPr>
              <a:t>METRE İSE DAHA BÜYÜK YERLERİ ÖLÇMEK İÇİNDİR.</a:t>
            </a:r>
            <a:br>
              <a:rPr lang="tr-TR" sz="7200" dirty="0">
                <a:solidFill>
                  <a:srgbClr val="FFFF00"/>
                </a:solidFill>
              </a:rPr>
            </a:br>
            <a:r>
              <a:rPr lang="tr-TR" sz="7200" dirty="0">
                <a:solidFill>
                  <a:srgbClr val="FFFF00"/>
                </a:solidFill>
              </a:rPr>
              <a:t>ÖRNEK: BOYUMUZ, EVİMİZ, SINIFIMIZ GİBİ…</a:t>
            </a:r>
          </a:p>
        </p:txBody>
      </p:sp>
    </p:spTree>
    <p:extLst>
      <p:ext uri="{BB962C8B-B14F-4D97-AF65-F5344CB8AC3E}">
        <p14:creationId xmlns:p14="http://schemas.microsoft.com/office/powerpoint/2010/main" val="1081214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683491"/>
            <a:ext cx="10103861" cy="5883564"/>
          </a:xfrm>
        </p:spPr>
        <p:txBody>
          <a:bodyPr>
            <a:noAutofit/>
          </a:bodyPr>
          <a:lstStyle/>
          <a:p>
            <a:r>
              <a:rPr lang="tr-TR" sz="5000" dirty="0">
                <a:solidFill>
                  <a:srgbClr val="FFFF00"/>
                </a:solidFill>
              </a:rPr>
              <a:t>KİLOMETRE İSE METRE VE SANTİMETRE İLE ÖLÇEMEYECEĞİMİZ BÜYÜKLÜKTEKİ YERLER İÇİN KULLANILIR.</a:t>
            </a:r>
            <a:br>
              <a:rPr lang="tr-TR" sz="5000" dirty="0">
                <a:solidFill>
                  <a:srgbClr val="FFFF00"/>
                </a:solidFill>
              </a:rPr>
            </a:br>
            <a:r>
              <a:rPr lang="tr-TR" sz="5000" dirty="0">
                <a:solidFill>
                  <a:srgbClr val="FFFF00"/>
                </a:solidFill>
              </a:rPr>
              <a:t>ÖRNEK: YOLLAR, DÜNYAMIZ, GÜNEŞE OLAN UZAKLIĞIMIZ GİBİ…</a:t>
            </a:r>
          </a:p>
        </p:txBody>
      </p:sp>
    </p:spTree>
    <p:extLst>
      <p:ext uri="{BB962C8B-B14F-4D97-AF65-F5344CB8AC3E}">
        <p14:creationId xmlns:p14="http://schemas.microsoft.com/office/powerpoint/2010/main" val="3505353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9660515" cy="1507067"/>
          </a:xfrm>
        </p:spPr>
        <p:txBody>
          <a:bodyPr/>
          <a:lstStyle/>
          <a:p>
            <a:r>
              <a:rPr lang="tr-TR" dirty="0">
                <a:solidFill>
                  <a:srgbClr val="FFFF00"/>
                </a:solidFill>
              </a:rPr>
              <a:t>EN YENİ ÖLÇÜM MAKİNELERİNDEN, LAZERLİ ÖLÇÜM ALETİ…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277092"/>
            <a:ext cx="9586624" cy="4091708"/>
          </a:xfrm>
        </p:spPr>
      </p:pic>
    </p:spTree>
    <p:extLst>
      <p:ext uri="{BB962C8B-B14F-4D97-AF65-F5344CB8AC3E}">
        <p14:creationId xmlns:p14="http://schemas.microsoft.com/office/powerpoint/2010/main" val="332270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Arşın’ı duymuş muydunuz?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983" y="1043709"/>
            <a:ext cx="7749308" cy="2430535"/>
          </a:xfrm>
        </p:spPr>
      </p:pic>
    </p:spTree>
    <p:extLst>
      <p:ext uri="{BB962C8B-B14F-4D97-AF65-F5344CB8AC3E}">
        <p14:creationId xmlns:p14="http://schemas.microsoft.com/office/powerpoint/2010/main" val="293323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750406" cy="1507067"/>
          </a:xfrm>
        </p:spPr>
        <p:txBody>
          <a:bodyPr/>
          <a:lstStyle/>
          <a:p>
            <a:pPr algn="ctr"/>
            <a:r>
              <a:rPr lang="tr-TR" dirty="0"/>
              <a:t>İnsan gözünün gördüğü her şeyi ölçmek ister.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69" y="685800"/>
            <a:ext cx="9104685" cy="3614738"/>
          </a:xfrm>
        </p:spPr>
      </p:pic>
    </p:spTree>
    <p:extLst>
      <p:ext uri="{BB962C8B-B14F-4D97-AF65-F5344CB8AC3E}">
        <p14:creationId xmlns:p14="http://schemas.microsoft.com/office/powerpoint/2010/main" val="63571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Bir cetvel ile…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09" y="685800"/>
            <a:ext cx="8626763" cy="3614738"/>
          </a:xfrm>
        </p:spPr>
      </p:pic>
    </p:spTree>
    <p:extLst>
      <p:ext uri="{BB962C8B-B14F-4D97-AF65-F5344CB8AC3E}">
        <p14:creationId xmlns:p14="http://schemas.microsoft.com/office/powerpoint/2010/main" val="394882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Bir şerit metre ile…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36" y="750094"/>
            <a:ext cx="9116291" cy="3486150"/>
          </a:xfrm>
        </p:spPr>
      </p:pic>
    </p:spTree>
    <p:extLst>
      <p:ext uri="{BB962C8B-B14F-4D97-AF65-F5344CB8AC3E}">
        <p14:creationId xmlns:p14="http://schemas.microsoft.com/office/powerpoint/2010/main" val="1392128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Bir mezüre ile…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18" y="1302544"/>
            <a:ext cx="9033164" cy="2381250"/>
          </a:xfrm>
        </p:spPr>
      </p:pic>
    </p:spTree>
    <p:extLst>
      <p:ext uri="{BB962C8B-B14F-4D97-AF65-F5344CB8AC3E}">
        <p14:creationId xmlns:p14="http://schemas.microsoft.com/office/powerpoint/2010/main" val="265727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Bir kırık metre ile…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27" y="618837"/>
            <a:ext cx="8756073" cy="3306618"/>
          </a:xfrm>
        </p:spPr>
      </p:pic>
    </p:spTree>
    <p:extLst>
      <p:ext uri="{BB962C8B-B14F-4D97-AF65-F5344CB8AC3E}">
        <p14:creationId xmlns:p14="http://schemas.microsoft.com/office/powerpoint/2010/main" val="2003590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Peki bunlar ne anlama gelir neleri ölçer?</a:t>
            </a:r>
          </a:p>
        </p:txBody>
      </p:sp>
      <p:pic>
        <p:nvPicPr>
          <p:cNvPr id="8" name="İçerik Yer Tutucus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905" y="117874"/>
            <a:ext cx="2867365" cy="20989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99" y="1688646"/>
            <a:ext cx="2523136" cy="25231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22" y="162442"/>
            <a:ext cx="2381250" cy="20097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605" y="2216785"/>
            <a:ext cx="2807993" cy="21081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41628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Boyumuzu…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685800"/>
            <a:ext cx="9106332" cy="3614738"/>
          </a:xfrm>
        </p:spPr>
      </p:pic>
    </p:spTree>
    <p:extLst>
      <p:ext uri="{BB962C8B-B14F-4D97-AF65-F5344CB8AC3E}">
        <p14:creationId xmlns:p14="http://schemas.microsoft.com/office/powerpoint/2010/main" val="111355565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105</Words>
  <Application>Microsoft Office PowerPoint</Application>
  <PresentationFormat>Geniş ekran</PresentationFormat>
  <Paragraphs>25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Dilim</vt:lpstr>
      <vt:lpstr>UZUNLUK ÖLÇÜLERİ</vt:lpstr>
      <vt:lpstr>Arşın’ı duymuş muydunuz?</vt:lpstr>
      <vt:lpstr>İnsan gözünün gördüğü her şeyi ölçmek ister.</vt:lpstr>
      <vt:lpstr>Bir cetvel ile…</vt:lpstr>
      <vt:lpstr>Bir şerit metre ile…</vt:lpstr>
      <vt:lpstr>Bir mezüre ile…</vt:lpstr>
      <vt:lpstr>Bir kırık metre ile…</vt:lpstr>
      <vt:lpstr>Peki bunlar ne anlama gelir neleri ölçer?</vt:lpstr>
      <vt:lpstr>Boyumuzu…</vt:lpstr>
      <vt:lpstr>Yolumuzu…</vt:lpstr>
      <vt:lpstr>Evimizi…</vt:lpstr>
      <vt:lpstr>PowerPoint Sunusu</vt:lpstr>
      <vt:lpstr>1 M=100 CM 1 METRE=100 SANTİMETRE</vt:lpstr>
      <vt:lpstr>1 KM=1000 M 1 kİLOMETRE=1000 METRE’DİR</vt:lpstr>
      <vt:lpstr>SANTİMETRE KÜÇÜK CİSİMLERİ ÖLÇMEK İÇİN KULLANILIR.  ÖRNEK: KALEM</vt:lpstr>
      <vt:lpstr>METRE İSE DAHA BÜYÜK YERLERİ ÖLÇMEK İÇİNDİR. ÖRNEK: BOYUMUZ, EVİMİZ, SINIFIMIZ GİBİ…</vt:lpstr>
      <vt:lpstr>KİLOMETRE İSE METRE VE SANTİMETRE İLE ÖLÇEMEYECEĞİMİZ BÜYÜKLÜKTEKİ YERLER İÇİN KULLANILIR. ÖRNEK: YOLLAR, DÜNYAMIZ, GÜNEŞE OLAN UZAKLIĞIMIZ GİBİ…</vt:lpstr>
      <vt:lpstr>EN YENİ ÖLÇÜM MAKİNELERİNDEN, LAZERLİ ÖLÇÜM ALETİ…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UZUNLUK ÖLÇÜLERİ</dc:title>
  <dc:creator>mehmet cihat bilmem</dc:creator>
  <cp:lastModifiedBy>Hasan Ayık</cp:lastModifiedBy>
  <cp:revision>7</cp:revision>
  <dcterms:created xsi:type="dcterms:W3CDTF">2020-05-20T23:51:49Z</dcterms:created>
  <dcterms:modified xsi:type="dcterms:W3CDTF">2020-11-05T20:23:32Z</dcterms:modified>
</cp:coreProperties>
</file>