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765" autoAdjust="0"/>
  </p:normalViewPr>
  <p:slideViewPr>
    <p:cSldViewPr snapToGrid="0">
      <p:cViewPr>
        <p:scale>
          <a:sx n="91" d="100"/>
          <a:sy n="91" d="100"/>
        </p:scale>
        <p:origin x="-102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AB8282-C200-4D48-906D-E8F72AFAF11B}" type="datetimeFigureOut">
              <a:rPr lang="tr-TR" smtClean="0"/>
              <a:t>26.11.2020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BE0C12-0CA8-41E2-9123-1FCBF4E0283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33502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E0C12-0CA8-41E2-9123-1FCBF4E0283A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27540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E0C12-0CA8-41E2-9123-1FCBF4E0283A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58912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E0C12-0CA8-41E2-9123-1FCBF4E0283A}" type="slidenum">
              <a:rPr lang="tr-TR" smtClean="0"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55024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E0C12-0CA8-41E2-9123-1FCBF4E0283A}" type="slidenum">
              <a:rPr lang="tr-TR" smtClean="0"/>
              <a:t>12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84925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EEBDB-F3B3-43A8-A028-5557F3BE2AE5}" type="datetimeFigureOut">
              <a:rPr lang="tr-TR" smtClean="0"/>
              <a:t>26.11.2020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A9C1-750D-402D-B927-D07A26B9DD21}" type="slidenum">
              <a:rPr lang="tr-TR" smtClean="0"/>
              <a:t>‹#›</a:t>
            </a:fld>
            <a:endParaRPr lang="tr-T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288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EEBDB-F3B3-43A8-A028-5557F3BE2AE5}" type="datetimeFigureOut">
              <a:rPr lang="tr-TR" smtClean="0"/>
              <a:t>26.11.2020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A9C1-750D-402D-B927-D07A26B9DD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95841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EEBDB-F3B3-43A8-A028-5557F3BE2AE5}" type="datetimeFigureOut">
              <a:rPr lang="tr-TR" smtClean="0"/>
              <a:t>26.11.2020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A9C1-750D-402D-B927-D07A26B9DD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95373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EEBDB-F3B3-43A8-A028-5557F3BE2AE5}" type="datetimeFigureOut">
              <a:rPr lang="tr-TR" smtClean="0"/>
              <a:t>26.11.2020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A9C1-750D-402D-B927-D07A26B9DD21}" type="slidenum">
              <a:rPr lang="tr-TR" smtClean="0"/>
              <a:t>‹#›</a:t>
            </a:fld>
            <a:endParaRPr lang="tr-T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9414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EEBDB-F3B3-43A8-A028-5557F3BE2AE5}" type="datetimeFigureOut">
              <a:rPr lang="tr-TR" smtClean="0"/>
              <a:t>26.11.2020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A9C1-750D-402D-B927-D07A26B9DD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403985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 smtClean="0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EEBDB-F3B3-43A8-A028-5557F3BE2AE5}" type="datetimeFigureOut">
              <a:rPr lang="tr-TR" smtClean="0"/>
              <a:t>26.11.2020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A9C1-750D-402D-B927-D07A26B9DD21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62877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 smtClean="0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EEBDB-F3B3-43A8-A028-5557F3BE2AE5}" type="datetimeFigureOut">
              <a:rPr lang="tr-TR" smtClean="0"/>
              <a:t>26.11.2020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A9C1-750D-402D-B927-D07A26B9DD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570102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EEBDB-F3B3-43A8-A028-5557F3BE2AE5}" type="datetimeFigureOut">
              <a:rPr lang="tr-TR" smtClean="0"/>
              <a:t>26.11.2020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A9C1-750D-402D-B927-D07A26B9DD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254324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EEBDB-F3B3-43A8-A028-5557F3BE2AE5}" type="datetimeFigureOut">
              <a:rPr lang="tr-TR" smtClean="0"/>
              <a:t>26.11.2020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A9C1-750D-402D-B927-D07A26B9DD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68077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EEBDB-F3B3-43A8-A028-5557F3BE2AE5}" type="datetimeFigureOut">
              <a:rPr lang="tr-TR" smtClean="0"/>
              <a:t>26.11.2020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A9C1-750D-402D-B927-D07A26B9DD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75154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EEBDB-F3B3-43A8-A028-5557F3BE2AE5}" type="datetimeFigureOut">
              <a:rPr lang="tr-TR" smtClean="0"/>
              <a:t>26.11.2020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A9C1-750D-402D-B927-D07A26B9DD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05162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EEBDB-F3B3-43A8-A028-5557F3BE2AE5}" type="datetimeFigureOut">
              <a:rPr lang="tr-TR" smtClean="0"/>
              <a:t>26.11.2020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A9C1-750D-402D-B927-D07A26B9DD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09508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EEBDB-F3B3-43A8-A028-5557F3BE2AE5}" type="datetimeFigureOut">
              <a:rPr lang="tr-TR" smtClean="0"/>
              <a:t>26.11.2020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A9C1-750D-402D-B927-D07A26B9DD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29730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EEBDB-F3B3-43A8-A028-5557F3BE2AE5}" type="datetimeFigureOut">
              <a:rPr lang="tr-TR" smtClean="0"/>
              <a:t>26.11.2020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A9C1-750D-402D-B927-D07A26B9DD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63905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EEBDB-F3B3-43A8-A028-5557F3BE2AE5}" type="datetimeFigureOut">
              <a:rPr lang="tr-TR" smtClean="0"/>
              <a:t>26.11.2020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A9C1-750D-402D-B927-D07A26B9DD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92187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EEBDB-F3B3-43A8-A028-5557F3BE2AE5}" type="datetimeFigureOut">
              <a:rPr lang="tr-TR" smtClean="0"/>
              <a:t>26.11.2020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A9C1-750D-402D-B927-D07A26B9DD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57882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EEBDB-F3B3-43A8-A028-5557F3BE2AE5}" type="datetimeFigureOut">
              <a:rPr lang="tr-TR" smtClean="0"/>
              <a:t>26.11.2020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A9C1-750D-402D-B927-D07A26B9DD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70797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D8EEBDB-F3B3-43A8-A028-5557F3BE2AE5}" type="datetimeFigureOut">
              <a:rPr lang="tr-TR" smtClean="0"/>
              <a:t>26.11.2020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558A9C1-750D-402D-B927-D07A26B9DD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539704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hyperlink" Target="http://www.egitimhane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egitimhan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528637" y="596899"/>
            <a:ext cx="8001000" cy="2971801"/>
          </a:xfrm>
        </p:spPr>
        <p:txBody>
          <a:bodyPr>
            <a:noAutofit/>
          </a:bodyPr>
          <a:lstStyle/>
          <a:p>
            <a:r>
              <a:rPr lang="tr-TR" sz="65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Okul kurallarına </a:t>
            </a:r>
            <a:br>
              <a:rPr lang="tr-TR" sz="65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sz="65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uyuyoruz.</a:t>
            </a:r>
            <a:endParaRPr lang="tr-TR" sz="65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>
                <a:solidFill>
                  <a:schemeClr val="bg1"/>
                </a:solidFill>
              </a:rPr>
              <a:t>Bahar BAŞOĞLU 1-D </a:t>
            </a:r>
          </a:p>
          <a:p>
            <a:r>
              <a:rPr lang="tr-TR" dirty="0" smtClean="0">
                <a:solidFill>
                  <a:schemeClr val="bg1"/>
                </a:solidFill>
              </a:rPr>
              <a:t>ŞEHİT ÇAĞLAYAN IRMAK İLKOKULU KÜTAHYA</a:t>
            </a:r>
            <a:endParaRPr lang="tr-TR" dirty="0">
              <a:solidFill>
                <a:schemeClr val="bg1"/>
              </a:solidFill>
            </a:endParaRPr>
          </a:p>
        </p:txBody>
      </p:sp>
      <p:pic>
        <p:nvPicPr>
          <p:cNvPr id="1026" name="Picture 2" descr="Clipart tokalı kız öğrenci | Yeni Slayt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963" y="1392237"/>
            <a:ext cx="4181475" cy="435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ikdörtgen 3"/>
          <p:cNvSpPr/>
          <p:nvPr/>
        </p:nvSpPr>
        <p:spPr>
          <a:xfrm>
            <a:off x="4217529" y="6171169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474467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835630" y="2048932"/>
            <a:ext cx="4594370" cy="1507067"/>
          </a:xfrm>
        </p:spPr>
        <p:txBody>
          <a:bodyPr/>
          <a:lstStyle/>
          <a:p>
            <a:r>
              <a:rPr lang="tr-TR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PENCERELERDEN </a:t>
            </a:r>
            <a:br>
              <a:rPr lang="tr-TR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tr-TR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SARKMAMALIYIZ.</a:t>
            </a:r>
            <a:endParaRPr lang="tr-TR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42" name="Picture 2" descr="PENCEREDEN SARKMA UYARI LEVHASI | Okularenkkat.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921" y="726688"/>
            <a:ext cx="3810000" cy="538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044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10191606" cy="1507067"/>
          </a:xfrm>
        </p:spPr>
        <p:txBody>
          <a:bodyPr>
            <a:normAutofit/>
          </a:bodyPr>
          <a:lstStyle/>
          <a:p>
            <a:r>
              <a:rPr lang="tr-TR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BAYRAK TÖRENİNDE SIRAYA GİRMELİYİZ. HAZIROLDA BEKLEMELİYİZ.</a:t>
            </a:r>
            <a:endParaRPr lang="tr-TR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12290" name="Picture 2" descr="10 Kasım tek bayrak direği olan okullarda bayrak töreni nasıl yapılır? -  YouTub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487" y="639762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Dünyada Hangi Ülkelerdeki Okullarda &quot;Andımız&quot; Okunuyor? - eğitimpedia |  bağımsız eğitim platform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691" y="639762"/>
            <a:ext cx="5433702" cy="3258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2419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chemeClr val="bg1"/>
                </a:solidFill>
              </a:rPr>
              <a:t>BİR PROBLEMİMİZ OLDUĞUNDA </a:t>
            </a:r>
            <a:br>
              <a:rPr lang="tr-TR" b="1" dirty="0" smtClean="0">
                <a:solidFill>
                  <a:schemeClr val="bg1"/>
                </a:solidFill>
              </a:rPr>
            </a:br>
            <a:r>
              <a:rPr lang="tr-TR" b="1" dirty="0" smtClean="0">
                <a:solidFill>
                  <a:schemeClr val="bg1"/>
                </a:solidFill>
              </a:rPr>
              <a:t>ÖĞRETMENİMİZDEN, NÖBETÇİ ÖĞRETMENDEN YA DA REHBER ÖĞRETMENDEN YARDIM İSTEMELİYİZ.</a:t>
            </a:r>
            <a:endParaRPr lang="tr-TR" b="1" dirty="0">
              <a:solidFill>
                <a:schemeClr val="bg1"/>
              </a:solidFill>
            </a:endParaRPr>
          </a:p>
        </p:txBody>
      </p:sp>
      <p:pic>
        <p:nvPicPr>
          <p:cNvPr id="11268" name="Picture 4" descr="Öğretmen seçimi... / Eğitim / Milliyet Blo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811" y="1036637"/>
            <a:ext cx="3171825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Curriculum Clipart Teacher - Female Teacher Clipart Png , Free Transparent  Clipart - ClipartKey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412" y="779824"/>
            <a:ext cx="2729809" cy="340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Veliler bu soruları öğretmenlere sormalı - Eğitim - Öğretmenler Haber Sitesi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36" y="3322638"/>
            <a:ext cx="3072950" cy="177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375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OKUL EŞYALARINI DİKKATLİ VE DÜZGÜN KULLANMALIYIZ.</a:t>
            </a:r>
            <a:endParaRPr lang="tr-TR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0" name="Picture 2" descr="ÇİFT KİŞİLİK VA-01 OKUL SIRASI – BURSA OKUL MALZEMELERI – RAGHAN PROJE  MIMARLI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2" y="1162240"/>
            <a:ext cx="2218269" cy="2218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iyavuşpaşa içindeki Vestel 65&quot; Akıllı Tahta Seti KAÇIRMAY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906" y="2464676"/>
            <a:ext cx="2535093" cy="1647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olap etiketleri | Dolaplar, Eğitim, Sını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999" y="538987"/>
            <a:ext cx="2067792" cy="1550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ınıf kapı süsü | Sınıf, Sınıf kapısı, Sınıf idaresi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9582" y="872837"/>
            <a:ext cx="1287011" cy="2288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834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OKUL KAYNAKLARINI BOŞA HARCAMAMALIYIZ.</a:t>
            </a:r>
            <a:endParaRPr lang="tr-TR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3074" name="Picture 2" descr="Çocuğu okula giden veliler dikkat! Virüsün en fazla bulaştığı yer tuvalet  ve musluklar oldu - Haberl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817" y="2895350"/>
            <a:ext cx="3591503" cy="2025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5490" y="447500"/>
            <a:ext cx="3816927" cy="1908464"/>
          </a:xfrm>
          <a:prstGeom prst="rect">
            <a:avLst/>
          </a:prstGeom>
        </p:spPr>
      </p:pic>
      <p:pic>
        <p:nvPicPr>
          <p:cNvPr id="3076" name="Picture 4" descr="Ataşehir Atık Kağıt Toplama - Güven Geri Dönüşü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2" y="437650"/>
            <a:ext cx="5115502" cy="3836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4467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YERLERE ÇÖP ATMAMALIYIZ.</a:t>
            </a:r>
            <a:endParaRPr lang="tr-TR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4098" name="Picture 2" descr="Okul önü çöp dolu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66" y="706580"/>
            <a:ext cx="5915025" cy="3560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Ankara'da çöp okul - Haberler Milliy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7618" y="2486889"/>
            <a:ext cx="4006562" cy="2088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250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25776" y="4972242"/>
            <a:ext cx="8534400" cy="1507067"/>
          </a:xfrm>
        </p:spPr>
        <p:txBody>
          <a:bodyPr/>
          <a:lstStyle/>
          <a:p>
            <a:r>
              <a:rPr lang="tr-TR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OKULUMUZU TEMİZ TUTMALIYIZ.</a:t>
            </a:r>
            <a:endParaRPr lang="tr-TR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5122" name="Picture 2" descr="Milli Eğitim Müdürü Samsa Çöp Toplad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866" y="668048"/>
            <a:ext cx="4876800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Bir Kirli Okul Koridor Stok Vektör Sanatı &amp; Animasyon karakter'nin Daha  Fazla Görseli - iStoc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3" y="459778"/>
            <a:ext cx="3849543" cy="2711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60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KANTİNDEN ALIŞVERİŞ YAPARKEN SIRAYA GİRMELİYİZ.</a:t>
            </a:r>
            <a:endParaRPr lang="tr-TR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6146" name="Picture 2" descr="Okul kantinleri sağlıklı beslenmeye yönlendirmeli&quot;, okul kantini, sağlıklı  beslenme, okullarda sağlıklı beslenme, kantinde satılan yiyecekler | Sağlık  Haberler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648" y="582081"/>
            <a:ext cx="5905500" cy="3905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5811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MERDİVENLERDE KOŞMAMALIYIZ. SAĞDAN İNMELİ SAĞDAN ÇIKMALIYIZ.</a:t>
            </a:r>
            <a:endParaRPr lang="tr-TR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9045" y="787107"/>
            <a:ext cx="4876800" cy="3657600"/>
          </a:xfrm>
          <a:prstGeom prst="rect">
            <a:avLst/>
          </a:prstGeom>
        </p:spPr>
      </p:pic>
      <p:pic>
        <p:nvPicPr>
          <p:cNvPr id="7170" name="Picture 2" descr="Bu okulda her dersin bir sokağı var - Eğitim Haberler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099" y="787107"/>
            <a:ext cx="4164734" cy="276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Düz Ok Bağlayıcısı 5"/>
          <p:cNvCxnSpPr/>
          <p:nvPr/>
        </p:nvCxnSpPr>
        <p:spPr>
          <a:xfrm flipV="1">
            <a:off x="10432473" y="1884218"/>
            <a:ext cx="0" cy="1842655"/>
          </a:xfrm>
          <a:prstGeom prst="straightConnector1">
            <a:avLst/>
          </a:prstGeom>
          <a:ln w="5715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Düz Ok Bağlayıcısı 7"/>
          <p:cNvCxnSpPr/>
          <p:nvPr/>
        </p:nvCxnSpPr>
        <p:spPr>
          <a:xfrm>
            <a:off x="7481455" y="1080318"/>
            <a:ext cx="55418" cy="1725227"/>
          </a:xfrm>
          <a:prstGeom prst="straightConnector1">
            <a:avLst/>
          </a:prstGeom>
          <a:ln w="5715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3439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84211" y="4487332"/>
            <a:ext cx="10510261" cy="1507067"/>
          </a:xfrm>
        </p:spPr>
        <p:txBody>
          <a:bodyPr/>
          <a:lstStyle/>
          <a:p>
            <a:r>
              <a:rPr lang="tr-TR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KABLO VE PRİZLERE DOKUNMAMALIYIZ.</a:t>
            </a:r>
            <a:endParaRPr lang="tr-TR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8194" name="Picture 2" descr="Bu Okulda Elektrikler Güneş Enerjisinden Üretiliyor - Giresun Haberleri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7"/>
          <a:stretch/>
        </p:blipFill>
        <p:spPr bwMode="auto">
          <a:xfrm>
            <a:off x="557356" y="529982"/>
            <a:ext cx="5747357" cy="3280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Priz Konumlandırma | Nelere Dikkat Edilmeli? | insaathesabi.co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920" y="1322383"/>
            <a:ext cx="3918461" cy="2612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01706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10288588" cy="1507067"/>
          </a:xfrm>
        </p:spPr>
        <p:txBody>
          <a:bodyPr/>
          <a:lstStyle/>
          <a:p>
            <a:r>
              <a:rPr lang="tr-TR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OKULDA KORİDORDA KOŞMAMALIYIZ.</a:t>
            </a:r>
            <a:endParaRPr lang="tr-TR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9218" name="Picture 2" descr="Pupils running through school corridor — Stock Photo © ArturVerkhovetskiy  #163712246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85"/>
          <a:stretch/>
        </p:blipFill>
        <p:spPr bwMode="auto">
          <a:xfrm>
            <a:off x="2126957" y="537346"/>
            <a:ext cx="5977952" cy="3949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158678"/>
      </p:ext>
    </p:extLst>
  </p:cSld>
  <p:clrMapOvr>
    <a:masterClrMapping/>
  </p:clrMapOvr>
</p:sld>
</file>

<file path=ppt/theme/theme1.xml><?xml version="1.0" encoding="utf-8"?>
<a:theme xmlns:a="http://schemas.openxmlformats.org/drawingml/2006/main" name="Dilim">
  <a:themeElements>
    <a:clrScheme name="Dilim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Dilim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lim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59</TotalTime>
  <Words>73</Words>
  <Application>Microsoft Office PowerPoint</Application>
  <PresentationFormat>Özel</PresentationFormat>
  <Paragraphs>22</Paragraphs>
  <Slides>12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3" baseType="lpstr">
      <vt:lpstr>Dilim</vt:lpstr>
      <vt:lpstr>Okul kurallarına  uyuyoruz.</vt:lpstr>
      <vt:lpstr>OKUL EŞYALARINI DİKKATLİ VE DÜZGÜN KULLANMALIYIZ.</vt:lpstr>
      <vt:lpstr>OKUL KAYNAKLARINI BOŞA HARCAMAMALIYIZ.</vt:lpstr>
      <vt:lpstr>YERLERE ÇÖP ATMAMALIYIZ.</vt:lpstr>
      <vt:lpstr>OKULUMUZU TEMİZ TUTMALIYIZ.</vt:lpstr>
      <vt:lpstr>KANTİNDEN ALIŞVERİŞ YAPARKEN SIRAYA GİRMELİYİZ.</vt:lpstr>
      <vt:lpstr>MERDİVENLERDE KOŞMAMALIYIZ. SAĞDAN İNMELİ SAĞDAN ÇIKMALIYIZ.</vt:lpstr>
      <vt:lpstr>KABLO VE PRİZLERE DOKUNMAMALIYIZ.</vt:lpstr>
      <vt:lpstr>OKULDA KORİDORDA KOŞMAMALIYIZ.</vt:lpstr>
      <vt:lpstr>PENCERELERDEN  SARKMAMALIYIZ.</vt:lpstr>
      <vt:lpstr>BAYRAK TÖRENİNDE SIRAYA GİRMELİYİZ. HAZIROLDA BEKLEMELİYİZ.</vt:lpstr>
      <vt:lpstr>BİR PROBLEMİMİZ OLDUĞUNDA  ÖĞRETMENİMİZDEN, NÖBETÇİ ÖĞRETMENDEN YA DA REHBER ÖĞRETMENDEN YARDIM İSTEMELİYİZ.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Okul kurallarına  uyuyoruz.</dc:title>
  <dc:creator>User</dc:creator>
  <cp:lastModifiedBy>Buro</cp:lastModifiedBy>
  <cp:revision>11</cp:revision>
  <dcterms:created xsi:type="dcterms:W3CDTF">2020-11-24T19:51:44Z</dcterms:created>
  <dcterms:modified xsi:type="dcterms:W3CDTF">2020-11-26T08:08:49Z</dcterms:modified>
</cp:coreProperties>
</file>