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4" r:id="rId17"/>
    <p:sldId id="269" r:id="rId18"/>
    <p:sldId id="270" r:id="rId19"/>
    <p:sldId id="271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3" Type="http://schemas.openxmlformats.org/officeDocument/2006/relationships/slide" Target="slides/slide2.xml" /><Relationship Id="rId21" Type="http://schemas.openxmlformats.org/officeDocument/2006/relationships/presProps" Target="presProps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tableStyles" Target="tableStyle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theme" Target="theme/theme1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370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8990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6837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09147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6874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1837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3583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3732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87345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6727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2223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23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771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1720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6564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0992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6035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slideLayout" Target="../slideLayouts/slideLayout13.xml" /><Relationship Id="rId18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17" Type="http://schemas.openxmlformats.org/officeDocument/2006/relationships/slideLayout" Target="../slideLayouts/slideLayout17.xml" /><Relationship Id="rId2" Type="http://schemas.openxmlformats.org/officeDocument/2006/relationships/slideLayout" Target="../slideLayouts/slideLayout2.xml" /><Relationship Id="rId16" Type="http://schemas.openxmlformats.org/officeDocument/2006/relationships/slideLayout" Target="../slideLayouts/slideLayout16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5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slideLayout" Target="../slideLayouts/slideLayout14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D4CABFD-D01E-4603-904A-9AD486649BDE}" type="datetimeFigureOut">
              <a:rPr lang="tr-TR" smtClean="0"/>
              <a:pPr/>
              <a:t>1.11.2020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528C779-C816-458B-88AF-AF54C542EB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77703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 /><Relationship Id="rId1" Type="http://schemas.openxmlformats.org/officeDocument/2006/relationships/slideLayout" Target="../slideLayouts/slideLayout2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 /><Relationship Id="rId1" Type="http://schemas.openxmlformats.org/officeDocument/2006/relationships/slideLayout" Target="../slideLayouts/slideLayout2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 /><Relationship Id="rId2" Type="http://schemas.openxmlformats.org/officeDocument/2006/relationships/image" Target="../media/image15.gif" /><Relationship Id="rId1" Type="http://schemas.openxmlformats.org/officeDocument/2006/relationships/slideLayout" Target="../slideLayouts/slideLayout2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 /><Relationship Id="rId2" Type="http://schemas.openxmlformats.org/officeDocument/2006/relationships/image" Target="../media/image17.emf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19.emf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 /><Relationship Id="rId7" Type="http://schemas.openxmlformats.org/officeDocument/2006/relationships/image" Target="../media/image25.png" /><Relationship Id="rId2" Type="http://schemas.openxmlformats.org/officeDocument/2006/relationships/image" Target="../media/image20.emf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24.emf" /><Relationship Id="rId5" Type="http://schemas.openxmlformats.org/officeDocument/2006/relationships/image" Target="../media/image23.emf" /><Relationship Id="rId4" Type="http://schemas.openxmlformats.org/officeDocument/2006/relationships/image" Target="../media/image22.emf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 /><Relationship Id="rId2" Type="http://schemas.openxmlformats.org/officeDocument/2006/relationships/image" Target="../media/image26.emf" /><Relationship Id="rId1" Type="http://schemas.openxmlformats.org/officeDocument/2006/relationships/slideLayout" Target="../slideLayouts/slideLayout2.xml" /><Relationship Id="rId5" Type="http://schemas.openxmlformats.org/officeDocument/2006/relationships/image" Target="../media/image25.png" /><Relationship Id="rId4" Type="http://schemas.openxmlformats.org/officeDocument/2006/relationships/image" Target="../media/image28.emf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 /><Relationship Id="rId2" Type="http://schemas.openxmlformats.org/officeDocument/2006/relationships/image" Target="../media/image29.png" /><Relationship Id="rId1" Type="http://schemas.openxmlformats.org/officeDocument/2006/relationships/slideLayout" Target="../slideLayouts/slideLayout2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 /><Relationship Id="rId1" Type="http://schemas.openxmlformats.org/officeDocument/2006/relationships/slideLayout" Target="../slideLayouts/slideLayout2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 /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 /><Relationship Id="rId2" Type="http://schemas.openxmlformats.org/officeDocument/2006/relationships/image" Target="../media/image4.jpeg" /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 /><Relationship Id="rId2" Type="http://schemas.openxmlformats.org/officeDocument/2006/relationships/image" Target="../media/image7.gif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5070764"/>
            <a:ext cx="6400800" cy="942109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BAHAR BAŞOĞLU </a:t>
            </a:r>
          </a:p>
          <a:p>
            <a:r>
              <a:rPr lang="tr-TR" b="1" dirty="0">
                <a:solidFill>
                  <a:srgbClr val="FF0000"/>
                </a:solidFill>
              </a:rPr>
              <a:t>1-D SINIFI</a:t>
            </a:r>
          </a:p>
          <a:p>
            <a:r>
              <a:rPr lang="tr-TR" b="1" dirty="0">
                <a:solidFill>
                  <a:srgbClr val="FF0000"/>
                </a:solidFill>
              </a:rPr>
              <a:t>ŞEHİT ÇAĞLAYAN IRMAK İLKOKULU KÜTAHYA</a:t>
            </a:r>
          </a:p>
        </p:txBody>
      </p:sp>
      <p:pic>
        <p:nvPicPr>
          <p:cNvPr id="1028" name="Picture 4" descr="Free Cake Clip Art, Download Free Clip Art, Free Clip Art on Clipart Libra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66" y="561108"/>
            <a:ext cx="6065116" cy="486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907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782685" y="2409150"/>
            <a:ext cx="4525097" cy="1507067"/>
          </a:xfrm>
        </p:spPr>
        <p:txBody>
          <a:bodyPr>
            <a:noAutofit/>
          </a:bodyPr>
          <a:lstStyle/>
          <a:p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10000" dirty="0">
                <a:latin typeface="Comic Sans MS" panose="030F0702030302020204" pitchFamily="66" charset="0"/>
              </a:rPr>
              <a:t>öpe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10242" name="Picture 2" descr="▷ Köpekle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38" y="647268"/>
            <a:ext cx="5138161" cy="563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224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07127" y="4944532"/>
            <a:ext cx="4234152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balı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11266" name="Picture 2" descr="Red Fish - Gif on Behance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899" y="623021"/>
            <a:ext cx="6536171" cy="416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971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203267" y="4916823"/>
            <a:ext cx="5758152" cy="1507067"/>
          </a:xfrm>
        </p:spPr>
        <p:txBody>
          <a:bodyPr>
            <a:noAutofit/>
          </a:bodyPr>
          <a:lstStyle/>
          <a:p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10000" dirty="0">
                <a:latin typeface="Comic Sans MS" panose="030F0702030302020204" pitchFamily="66" charset="0"/>
              </a:rPr>
              <a:t>elebe</a:t>
            </a:r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12292" name="Picture 4" descr="Hareketli Kelebek Resimleri, Fairy Gifs Kelebek Gifleri, hareketli kelebek  gifler. Hareketli Gifli K | Goktepeliler.co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3" y="-10307"/>
            <a:ext cx="6658190" cy="580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134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511929" y="4930678"/>
            <a:ext cx="3915497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o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10000" dirty="0">
                <a:latin typeface="Comic Sans MS" panose="030F0702030302020204" pitchFamily="66" charset="0"/>
              </a:rPr>
              <a:t>ul</a:t>
            </a:r>
          </a:p>
        </p:txBody>
      </p:sp>
      <p:pic>
        <p:nvPicPr>
          <p:cNvPr id="13314" name="Picture 2" descr="School students walking GIF - Find on GIFE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20" y="927822"/>
            <a:ext cx="6660862" cy="400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Türk Bayrağı 350x525 c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884" y="1662546"/>
            <a:ext cx="509443" cy="39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53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663" y="767556"/>
            <a:ext cx="2544846" cy="319386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73214" y="767556"/>
            <a:ext cx="2516905" cy="319386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2824" y="770397"/>
            <a:ext cx="2521939" cy="3191027"/>
          </a:xfrm>
          <a:prstGeom prst="rect">
            <a:avLst/>
          </a:prstGeom>
        </p:spPr>
      </p:pic>
      <p:sp>
        <p:nvSpPr>
          <p:cNvPr id="7" name="Unvan 1"/>
          <p:cNvSpPr>
            <a:spLocks noGrp="1"/>
          </p:cNvSpPr>
          <p:nvPr>
            <p:ph type="title"/>
          </p:nvPr>
        </p:nvSpPr>
        <p:spPr>
          <a:xfrm>
            <a:off x="975158" y="2769368"/>
            <a:ext cx="645824" cy="1507067"/>
          </a:xfrm>
        </p:spPr>
        <p:txBody>
          <a:bodyPr>
            <a:normAutofit/>
          </a:bodyPr>
          <a:lstStyle/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8" name="Unvan 1"/>
          <p:cNvSpPr txBox="1">
            <a:spLocks/>
          </p:cNvSpPr>
          <p:nvPr/>
        </p:nvSpPr>
        <p:spPr>
          <a:xfrm>
            <a:off x="4457650" y="2769368"/>
            <a:ext cx="645824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9" name="Unvan 1"/>
          <p:cNvSpPr txBox="1">
            <a:spLocks/>
          </p:cNvSpPr>
          <p:nvPr/>
        </p:nvSpPr>
        <p:spPr>
          <a:xfrm>
            <a:off x="8068685" y="2712691"/>
            <a:ext cx="645824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1124681" y="4793673"/>
            <a:ext cx="9013969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latin typeface="Comic Sans MS" panose="030F0702030302020204" pitchFamily="66" charset="0"/>
              </a:rPr>
              <a:t>K sesi nerede?</a:t>
            </a:r>
          </a:p>
        </p:txBody>
      </p:sp>
    </p:spTree>
    <p:extLst>
      <p:ext uri="{BB962C8B-B14F-4D97-AF65-F5344CB8AC3E}">
        <p14:creationId xmlns:p14="http://schemas.microsoft.com/office/powerpoint/2010/main" val="302800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1766" y="819132"/>
            <a:ext cx="2375702" cy="247824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766" y="3214253"/>
            <a:ext cx="2375702" cy="660903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3438" y="874548"/>
            <a:ext cx="2328525" cy="246063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3438" y="3205200"/>
            <a:ext cx="2328525" cy="66995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79531" y="874549"/>
            <a:ext cx="2236166" cy="2330652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79531" y="2992582"/>
            <a:ext cx="2236166" cy="877140"/>
          </a:xfrm>
          <a:prstGeom prst="rect">
            <a:avLst/>
          </a:prstGeom>
        </p:spPr>
      </p:pic>
      <p:sp>
        <p:nvSpPr>
          <p:cNvPr id="10" name="Unvan 1"/>
          <p:cNvSpPr>
            <a:spLocks noGrp="1"/>
          </p:cNvSpPr>
          <p:nvPr>
            <p:ph type="title"/>
          </p:nvPr>
        </p:nvSpPr>
        <p:spPr>
          <a:xfrm>
            <a:off x="2596140" y="2786644"/>
            <a:ext cx="645824" cy="1507067"/>
          </a:xfrm>
        </p:spPr>
        <p:txBody>
          <a:bodyPr>
            <a:normAutofit/>
          </a:bodyPr>
          <a:lstStyle/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1" name="Unvan 1"/>
          <p:cNvSpPr txBox="1">
            <a:spLocks/>
          </p:cNvSpPr>
          <p:nvPr/>
        </p:nvSpPr>
        <p:spPr>
          <a:xfrm>
            <a:off x="4792011" y="2786644"/>
            <a:ext cx="645824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2" name="Unvan 1"/>
          <p:cNvSpPr txBox="1">
            <a:spLocks/>
          </p:cNvSpPr>
          <p:nvPr/>
        </p:nvSpPr>
        <p:spPr>
          <a:xfrm>
            <a:off x="6342058" y="2786643"/>
            <a:ext cx="645824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3" name="Unvan 1"/>
          <p:cNvSpPr txBox="1">
            <a:spLocks/>
          </p:cNvSpPr>
          <p:nvPr/>
        </p:nvSpPr>
        <p:spPr>
          <a:xfrm>
            <a:off x="9818345" y="2709923"/>
            <a:ext cx="645824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sz="5000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1124681" y="4793673"/>
            <a:ext cx="9013969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latin typeface="Comic Sans MS" panose="030F0702030302020204" pitchFamily="66" charset="0"/>
              </a:rPr>
              <a:t>K sesi nerede?</a:t>
            </a:r>
          </a:p>
        </p:txBody>
      </p:sp>
    </p:spTree>
    <p:extLst>
      <p:ext uri="{BB962C8B-B14F-4D97-AF65-F5344CB8AC3E}">
        <p14:creationId xmlns:p14="http://schemas.microsoft.com/office/powerpoint/2010/main" val="2295076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6730" y="850134"/>
            <a:ext cx="2388469" cy="304445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0456" y="2794673"/>
            <a:ext cx="1201016" cy="151803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7816" y="850134"/>
            <a:ext cx="2861436" cy="226713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7816" y="3006437"/>
            <a:ext cx="2861436" cy="88815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8026" y="2746914"/>
            <a:ext cx="1201016" cy="151803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6885" y="2733792"/>
            <a:ext cx="1201016" cy="1518036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1124681" y="4793673"/>
            <a:ext cx="9013969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>
                <a:latin typeface="Comic Sans MS" panose="030F0702030302020204" pitchFamily="66" charset="0"/>
              </a:rPr>
              <a:t>K sesi nerede?</a:t>
            </a:r>
          </a:p>
        </p:txBody>
      </p:sp>
    </p:spTree>
    <p:extLst>
      <p:ext uri="{BB962C8B-B14F-4D97-AF65-F5344CB8AC3E}">
        <p14:creationId xmlns:p14="http://schemas.microsoft.com/office/powerpoint/2010/main" val="272451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9863" y="977610"/>
            <a:ext cx="3744235" cy="445337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1512" y="977609"/>
            <a:ext cx="2497797" cy="450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978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7815" y="765772"/>
            <a:ext cx="5623280" cy="491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3574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4769" y="765497"/>
            <a:ext cx="5737704" cy="473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347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729739" y="4445769"/>
            <a:ext cx="2128261" cy="1507067"/>
          </a:xfrm>
        </p:spPr>
        <p:txBody>
          <a:bodyPr>
            <a:noAutofit/>
          </a:bodyPr>
          <a:lstStyle/>
          <a:p>
            <a:r>
              <a:rPr lang="tr-TR" sz="10000" b="1" dirty="0">
                <a:latin typeface="Comic Sans MS" panose="030F0702030302020204" pitchFamily="66" charset="0"/>
              </a:rPr>
              <a:t>o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2050" name="Picture 2" descr="ok yay gif - gifarsivi - Blogcu.co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114" y="1082674"/>
            <a:ext cx="9006177" cy="360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676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02725" y="4856383"/>
            <a:ext cx="3873933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ine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3074" name="Picture 2" descr="▷ İnekle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727" y="457200"/>
            <a:ext cx="6300963" cy="449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976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41812" y="4445769"/>
            <a:ext cx="2820988" cy="1507067"/>
          </a:xfrm>
        </p:spPr>
        <p:txBody>
          <a:bodyPr>
            <a:noAutofit/>
          </a:bodyPr>
          <a:lstStyle/>
          <a:p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10000" dirty="0">
                <a:latin typeface="Comic Sans MS" panose="030F0702030302020204" pitchFamily="66" charset="0"/>
              </a:rPr>
              <a:t>e</a:t>
            </a:r>
            <a:r>
              <a:rPr lang="tr-TR" sz="10000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4098" name="Picture 2" descr="Bir Dilim Kek Kaç Kalori? - Kalori | Diyeti.gen.t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29" y="912619"/>
            <a:ext cx="3632923" cy="29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lmalı tarçınlı kek tarifi - Hamurişi Tarif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394" y="912619"/>
            <a:ext cx="4278745" cy="29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433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155446" y="4805986"/>
            <a:ext cx="3569133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ete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5124" name="Picture 4" descr="Pin on Thigh Societ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559" y="416549"/>
            <a:ext cx="5852581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390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683230" y="1497830"/>
            <a:ext cx="4289570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bebe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6146" name="Picture 2" descr="tatlı bebek GIF - PHONEKY'den İndirin ve Paylaşı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521" y="568036"/>
            <a:ext cx="3515880" cy="585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Ikiz Bebek GIF - IkizBebek - Discover &amp; Share GIF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15" y="3186112"/>
            <a:ext cx="4572000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58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787630" y="4612023"/>
            <a:ext cx="3458297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ele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7172" name="Picture 4" descr="Un üretiminde doğru ve istikrarlı eleme | | Değirmenci Dergis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610" y="476109"/>
            <a:ext cx="7519843" cy="413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846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25491" y="2591267"/>
            <a:ext cx="3671455" cy="1507067"/>
          </a:xfrm>
        </p:spPr>
        <p:txBody>
          <a:bodyPr>
            <a:noAutofit/>
          </a:bodyPr>
          <a:lstStyle/>
          <a:p>
            <a:r>
              <a:rPr lang="tr-TR" sz="10000" dirty="0">
                <a:latin typeface="Comic Sans MS" panose="030F0702030302020204" pitchFamily="66" charset="0"/>
              </a:rPr>
              <a:t>eşe</a:t>
            </a:r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pic>
        <p:nvPicPr>
          <p:cNvPr id="8196" name="Picture 4" descr="Eşek - gif.ov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102" y="534409"/>
            <a:ext cx="4942898" cy="562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867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375958" y="2284460"/>
            <a:ext cx="3652261" cy="1507067"/>
          </a:xfrm>
        </p:spPr>
        <p:txBody>
          <a:bodyPr>
            <a:noAutofit/>
          </a:bodyPr>
          <a:lstStyle/>
          <a:p>
            <a:r>
              <a:rPr lang="tr-TR" sz="1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tr-TR" sz="10000" dirty="0">
                <a:latin typeface="Comic Sans MS" panose="030F0702030302020204" pitchFamily="66" charset="0"/>
              </a:rPr>
              <a:t>ale</a:t>
            </a:r>
          </a:p>
        </p:txBody>
      </p:sp>
      <p:pic>
        <p:nvPicPr>
          <p:cNvPr id="9218" name="Picture 2" descr="Kale - gif.ovh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20" y="664535"/>
            <a:ext cx="5510935" cy="5628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090957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65</TotalTime>
  <Words>42</Words>
  <Application>Microsoft Office PowerPoint</Application>
  <PresentationFormat>Geniş ekran</PresentationFormat>
  <Paragraphs>27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Dilim</vt:lpstr>
      <vt:lpstr>K </vt:lpstr>
      <vt:lpstr>ok</vt:lpstr>
      <vt:lpstr>inek</vt:lpstr>
      <vt:lpstr>kek</vt:lpstr>
      <vt:lpstr>etek</vt:lpstr>
      <vt:lpstr>bebek</vt:lpstr>
      <vt:lpstr>elek</vt:lpstr>
      <vt:lpstr>eşek</vt:lpstr>
      <vt:lpstr>kale</vt:lpstr>
      <vt:lpstr>köpek</vt:lpstr>
      <vt:lpstr>balık</vt:lpstr>
      <vt:lpstr>kelebek</vt:lpstr>
      <vt:lpstr>okul</vt:lpstr>
      <vt:lpstr>x</vt:lpstr>
      <vt:lpstr>x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 </dc:title>
  <dc:creator>kutuphane</dc:creator>
  <cp:lastModifiedBy>Hasan Ayık</cp:lastModifiedBy>
  <cp:revision>15</cp:revision>
  <dcterms:created xsi:type="dcterms:W3CDTF">2020-11-01T17:39:23Z</dcterms:created>
  <dcterms:modified xsi:type="dcterms:W3CDTF">2020-11-01T20:04:36Z</dcterms:modified>
</cp:coreProperties>
</file>