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7" r:id="rId3"/>
    <p:sldId id="266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C5C5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-84" y="-1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ableStyles" Target="tableStyle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9DAD-BD70-4B40-8B59-4359ECD2D43A}" type="datetimeFigureOut">
              <a:rPr lang="tr-TR" smtClean="0"/>
              <a:pPr/>
              <a:t>26.11.2020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31F9-592D-4BA0-9DA0-DB4EEDBD058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49066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9DAD-BD70-4B40-8B59-4359ECD2D43A}" type="datetimeFigureOut">
              <a:rPr lang="tr-TR" smtClean="0"/>
              <a:pPr/>
              <a:t>26.11.2020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31F9-592D-4BA0-9DA0-DB4EEDBD058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6667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9DAD-BD70-4B40-8B59-4359ECD2D43A}" type="datetimeFigureOut">
              <a:rPr lang="tr-TR" smtClean="0"/>
              <a:pPr/>
              <a:t>26.11.2020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31F9-592D-4BA0-9DA0-DB4EEDBD058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28340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9DAD-BD70-4B40-8B59-4359ECD2D43A}" type="datetimeFigureOut">
              <a:rPr lang="tr-TR" smtClean="0"/>
              <a:pPr/>
              <a:t>26.11.2020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31F9-592D-4BA0-9DA0-DB4EEDBD058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53784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9DAD-BD70-4B40-8B59-4359ECD2D43A}" type="datetimeFigureOut">
              <a:rPr lang="tr-TR" smtClean="0"/>
              <a:pPr/>
              <a:t>26.11.2020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31F9-592D-4BA0-9DA0-DB4EEDBD058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61590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9DAD-BD70-4B40-8B59-4359ECD2D43A}" type="datetimeFigureOut">
              <a:rPr lang="tr-TR" smtClean="0"/>
              <a:pPr/>
              <a:t>26.11.2020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31F9-592D-4BA0-9DA0-DB4EEDBD058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53205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9DAD-BD70-4B40-8B59-4359ECD2D43A}" type="datetimeFigureOut">
              <a:rPr lang="tr-TR" smtClean="0"/>
              <a:pPr/>
              <a:t>26.11.2020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31F9-592D-4BA0-9DA0-DB4EEDBD058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49873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9DAD-BD70-4B40-8B59-4359ECD2D43A}" type="datetimeFigureOut">
              <a:rPr lang="tr-TR" smtClean="0"/>
              <a:pPr/>
              <a:t>26.11.2020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31F9-592D-4BA0-9DA0-DB4EEDBD058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99501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9DAD-BD70-4B40-8B59-4359ECD2D43A}" type="datetimeFigureOut">
              <a:rPr lang="tr-TR" smtClean="0"/>
              <a:pPr/>
              <a:t>26.11.2020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31F9-592D-4BA0-9DA0-DB4EEDBD058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12214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9DAD-BD70-4B40-8B59-4359ECD2D43A}" type="datetimeFigureOut">
              <a:rPr lang="tr-TR" smtClean="0"/>
              <a:pPr/>
              <a:t>26.11.2020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31F9-592D-4BA0-9DA0-DB4EEDBD058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80372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A9DAD-BD70-4B40-8B59-4359ECD2D43A}" type="datetimeFigureOut">
              <a:rPr lang="tr-TR" smtClean="0"/>
              <a:pPr/>
              <a:t>26.11.2020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631F9-592D-4BA0-9DA0-DB4EEDBD058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35635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A9DAD-BD70-4B40-8B59-4359ECD2D43A}" type="datetimeFigureOut">
              <a:rPr lang="tr-TR" smtClean="0"/>
              <a:pPr/>
              <a:t>26.11.2020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631F9-592D-4BA0-9DA0-DB4EEDBD0589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72962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 /><Relationship Id="rId2" Type="http://schemas.openxmlformats.org/officeDocument/2006/relationships/image" Target="../media/image17.pn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3.pn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 /><Relationship Id="rId2" Type="http://schemas.openxmlformats.org/officeDocument/2006/relationships/image" Target="../media/image9.pn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 /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 /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 /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929760" y="1093305"/>
            <a:ext cx="10609570" cy="4921821"/>
          </a:xfrm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Gerçek Anlam </a:t>
            </a:r>
            <a:r>
              <a:rPr lang="tr-TR" dirty="0">
                <a:solidFill>
                  <a:srgbClr val="FF0000"/>
                </a:solidFill>
                <a:latin typeface="Comic Sans MS" panose="030F0702030302020204" pitchFamily="66" charset="0"/>
              </a:rPr>
              <a:t>:</a:t>
            </a:r>
            <a:r>
              <a:rPr lang="tr-TR" dirty="0">
                <a:latin typeface="Comic Sans MS" panose="030F0702030302020204" pitchFamily="66" charset="0"/>
              </a:rPr>
              <a:t> Bir sözcüğün ilk ve asıl anlamıdır.</a:t>
            </a:r>
          </a:p>
          <a:p>
            <a:endParaRPr lang="tr-TR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tr-TR" dirty="0">
                <a:solidFill>
                  <a:srgbClr val="FF0000"/>
                </a:solidFill>
                <a:latin typeface="Comic Sans MS" panose="030F0702030302020204" pitchFamily="66" charset="0"/>
              </a:rPr>
              <a:t>Örnek :</a:t>
            </a:r>
          </a:p>
          <a:p>
            <a:pPr marL="0" indent="0">
              <a:buNone/>
            </a:pPr>
            <a:r>
              <a:rPr lang="tr-TR" sz="3200" b="1" u="sng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omic Sans MS" panose="030F0702030302020204" pitchFamily="66" charset="0"/>
              </a:rPr>
              <a:t>Sıcak</a:t>
            </a:r>
            <a:r>
              <a:rPr lang="tr-TR" b="1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omic Sans MS" panose="030F0702030302020204" pitchFamily="66" charset="0"/>
              </a:rPr>
              <a:t> </a:t>
            </a:r>
            <a:r>
              <a:rPr lang="tr-TR" dirty="0">
                <a:latin typeface="Comic Sans MS" panose="030F0702030302020204" pitchFamily="66" charset="0"/>
              </a:rPr>
              <a:t>çayından bir yudum aldı.</a:t>
            </a:r>
          </a:p>
          <a:p>
            <a:pPr marL="0" indent="0">
              <a:buNone/>
            </a:pPr>
            <a:endParaRPr lang="tr-TR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tr-TR" dirty="0">
              <a:latin typeface="Comic Sans MS" panose="030F0702030302020204" pitchFamily="66" charset="0"/>
            </a:endParaRPr>
          </a:p>
          <a:p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Mecaz Anlam :</a:t>
            </a:r>
            <a:r>
              <a:rPr lang="tr-TR" dirty="0">
                <a:latin typeface="Comic Sans MS" panose="030F0702030302020204" pitchFamily="66" charset="0"/>
              </a:rPr>
              <a:t> Bir sözcüğün gerçek anlamı dışında kullanılmasına mecaz anlam denir.</a:t>
            </a:r>
          </a:p>
          <a:p>
            <a:pPr marL="0" indent="0">
              <a:buNone/>
            </a:pPr>
            <a:r>
              <a:rPr lang="tr-TR" dirty="0">
                <a:solidFill>
                  <a:srgbClr val="FF0000"/>
                </a:solidFill>
                <a:latin typeface="Comic Sans MS" panose="030F0702030302020204" pitchFamily="66" charset="0"/>
              </a:rPr>
              <a:t>Örnek:</a:t>
            </a:r>
            <a:r>
              <a:rPr lang="tr-TR" dirty="0">
                <a:latin typeface="Comic Sans MS" panose="030F0702030302020204" pitchFamily="66" charset="0"/>
              </a:rPr>
              <a:t> </a:t>
            </a:r>
          </a:p>
          <a:p>
            <a:pPr marL="0" indent="0">
              <a:buNone/>
            </a:pPr>
            <a:r>
              <a:rPr lang="tr-TR" dirty="0">
                <a:latin typeface="Comic Sans MS" panose="030F0702030302020204" pitchFamily="66" charset="0"/>
              </a:rPr>
              <a:t>Misafirlerimizi </a:t>
            </a:r>
            <a:r>
              <a:rPr lang="tr-TR" sz="3600" b="1" u="sng" dirty="0">
                <a:ln w="12700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omic Sans MS" panose="030F0702030302020204" pitchFamily="66" charset="0"/>
              </a:rPr>
              <a:t>sıcak</a:t>
            </a:r>
            <a:r>
              <a:rPr lang="tr-TR" dirty="0">
                <a:latin typeface="Comic Sans MS" panose="030F0702030302020204" pitchFamily="66" charset="0"/>
              </a:rPr>
              <a:t> bir şekilde karşıladık.</a:t>
            </a:r>
          </a:p>
        </p:txBody>
      </p:sp>
    </p:spTree>
    <p:extLst>
      <p:ext uri="{BB962C8B-B14F-4D97-AF65-F5344CB8AC3E}">
        <p14:creationId xmlns:p14="http://schemas.microsoft.com/office/powerpoint/2010/main" val="10608829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780" y="1065114"/>
            <a:ext cx="3568511" cy="4010267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3287" y="1602632"/>
            <a:ext cx="4352553" cy="2935230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1690255" y="5514111"/>
            <a:ext cx="2983345" cy="461665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Comic Sans MS" panose="030F0702030302020204" pitchFamily="66" charset="0"/>
              </a:rPr>
              <a:t>Gerçek Anlam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7846291" y="5523346"/>
            <a:ext cx="2983345" cy="461665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Comic Sans MS" panose="030F0702030302020204" pitchFamily="66" charset="0"/>
              </a:rPr>
              <a:t>Mecaz Anlam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4760232" y="494636"/>
            <a:ext cx="2650836" cy="110799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6600" b="1" dirty="0">
                <a:solidFill>
                  <a:srgbClr val="FF0000"/>
                </a:solidFill>
                <a:latin typeface="Lucida Calligraphy" panose="03010101010101010101" pitchFamily="66" charset="0"/>
              </a:rPr>
              <a:t>ağır</a:t>
            </a:r>
            <a:endParaRPr lang="tr-TR" sz="4400" b="1" dirty="0">
              <a:solidFill>
                <a:srgbClr val="FF0000"/>
              </a:solidFill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560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379" y="221673"/>
            <a:ext cx="3535549" cy="4484255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2341" y="1182212"/>
            <a:ext cx="4314965" cy="3893170"/>
          </a:xfrm>
          <a:prstGeom prst="rect">
            <a:avLst/>
          </a:prstGeom>
        </p:spPr>
      </p:pic>
      <p:sp>
        <p:nvSpPr>
          <p:cNvPr id="4" name="Metin kutusu 3"/>
          <p:cNvSpPr txBox="1"/>
          <p:nvPr/>
        </p:nvSpPr>
        <p:spPr>
          <a:xfrm>
            <a:off x="1403927" y="5569529"/>
            <a:ext cx="2983345" cy="461665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Comic Sans MS" panose="030F0702030302020204" pitchFamily="66" charset="0"/>
              </a:rPr>
              <a:t>Gerçek Anlam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7781636" y="5569529"/>
            <a:ext cx="2983345" cy="461665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Comic Sans MS" panose="030F0702030302020204" pitchFamily="66" charset="0"/>
              </a:rPr>
              <a:t>Mecaz Anlam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4364217" y="332510"/>
            <a:ext cx="2650836" cy="110799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6600" b="1" dirty="0">
                <a:solidFill>
                  <a:srgbClr val="FF0000"/>
                </a:solidFill>
                <a:latin typeface="Lucida Calligraphy" panose="03010101010101010101" pitchFamily="66" charset="0"/>
              </a:rPr>
              <a:t>sıcak</a:t>
            </a:r>
            <a:endParaRPr lang="tr-TR" sz="4400" b="1" dirty="0">
              <a:solidFill>
                <a:srgbClr val="FF0000"/>
              </a:solidFill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5935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782" y="563461"/>
            <a:ext cx="3588231" cy="4585812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64218" y="567975"/>
            <a:ext cx="4765964" cy="4765964"/>
          </a:xfrm>
          <a:prstGeom prst="rect">
            <a:avLst/>
          </a:prstGeom>
        </p:spPr>
      </p:pic>
      <p:sp>
        <p:nvSpPr>
          <p:cNvPr id="7" name="Metin kutusu 6"/>
          <p:cNvSpPr txBox="1"/>
          <p:nvPr/>
        </p:nvSpPr>
        <p:spPr>
          <a:xfrm>
            <a:off x="1542473" y="5608805"/>
            <a:ext cx="2983345" cy="461665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Comic Sans MS" panose="030F0702030302020204" pitchFamily="66" charset="0"/>
              </a:rPr>
              <a:t>Gerçek Anlam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7855528" y="5608804"/>
            <a:ext cx="2983345" cy="461665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Comic Sans MS" panose="030F0702030302020204" pitchFamily="66" charset="0"/>
              </a:rPr>
              <a:t>Mecaz Anlam</a:t>
            </a:r>
          </a:p>
        </p:txBody>
      </p:sp>
      <p:sp>
        <p:nvSpPr>
          <p:cNvPr id="10" name="Dikdörtgen 9"/>
          <p:cNvSpPr/>
          <p:nvPr/>
        </p:nvSpPr>
        <p:spPr>
          <a:xfrm>
            <a:off x="6871855" y="4964607"/>
            <a:ext cx="1847273" cy="3693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9" name="Metin kutusu 8"/>
          <p:cNvSpPr txBox="1"/>
          <p:nvPr/>
        </p:nvSpPr>
        <p:spPr>
          <a:xfrm>
            <a:off x="4599746" y="297833"/>
            <a:ext cx="3311201" cy="110799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6600" b="1" dirty="0">
                <a:solidFill>
                  <a:srgbClr val="FF0000"/>
                </a:solidFill>
                <a:latin typeface="Lucida Calligraphy" panose="03010101010101010101" pitchFamily="66" charset="0"/>
              </a:rPr>
              <a:t>soğuk</a:t>
            </a:r>
            <a:endParaRPr lang="tr-TR" sz="4400" b="1" dirty="0">
              <a:solidFill>
                <a:srgbClr val="FF0000"/>
              </a:solidFill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1827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599" y="1511356"/>
            <a:ext cx="4536140" cy="3650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Resim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42752" y="445940"/>
            <a:ext cx="3772595" cy="47157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Metin kutusu 6"/>
          <p:cNvSpPr txBox="1"/>
          <p:nvPr/>
        </p:nvSpPr>
        <p:spPr>
          <a:xfrm>
            <a:off x="1717964" y="5523347"/>
            <a:ext cx="2983345" cy="461665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Comic Sans MS" panose="030F0702030302020204" pitchFamily="66" charset="0"/>
              </a:rPr>
              <a:t>Gerçek Anlam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7846291" y="5523346"/>
            <a:ext cx="2983345" cy="461665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Comic Sans MS" panose="030F0702030302020204" pitchFamily="66" charset="0"/>
              </a:rPr>
              <a:t>Mecaz Anlam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5546436" y="241002"/>
            <a:ext cx="3486727" cy="110799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6600" b="1" dirty="0">
                <a:solidFill>
                  <a:srgbClr val="FF0000"/>
                </a:solidFill>
                <a:latin typeface="Lucida Calligraphy" panose="03010101010101010101" pitchFamily="66" charset="0"/>
              </a:rPr>
              <a:t>burun</a:t>
            </a:r>
            <a:endParaRPr lang="tr-TR" sz="4400" b="1" dirty="0">
              <a:solidFill>
                <a:srgbClr val="FF0000"/>
              </a:solidFill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0033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8287" y="1337683"/>
            <a:ext cx="3856964" cy="3234315"/>
          </a:xfrm>
          <a:prstGeom prst="rect">
            <a:avLst/>
          </a:prstGeom>
        </p:spPr>
      </p:pic>
      <p:pic>
        <p:nvPicPr>
          <p:cNvPr id="6" name="Resim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578" y="678154"/>
            <a:ext cx="3691926" cy="4553375"/>
          </a:xfrm>
          <a:prstGeom prst="rect">
            <a:avLst/>
          </a:prstGeom>
        </p:spPr>
      </p:pic>
      <p:sp>
        <p:nvSpPr>
          <p:cNvPr id="7" name="Metin kutusu 6"/>
          <p:cNvSpPr txBox="1"/>
          <p:nvPr/>
        </p:nvSpPr>
        <p:spPr>
          <a:xfrm>
            <a:off x="1185097" y="5514110"/>
            <a:ext cx="2983345" cy="461665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Comic Sans MS" panose="030F0702030302020204" pitchFamily="66" charset="0"/>
              </a:rPr>
              <a:t>Gerçek Anlam</a:t>
            </a:r>
          </a:p>
        </p:txBody>
      </p:sp>
      <p:sp>
        <p:nvSpPr>
          <p:cNvPr id="8" name="Metin kutusu 7"/>
          <p:cNvSpPr txBox="1"/>
          <p:nvPr/>
        </p:nvSpPr>
        <p:spPr>
          <a:xfrm>
            <a:off x="7846291" y="5523346"/>
            <a:ext cx="2983345" cy="461665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Comic Sans MS" panose="030F0702030302020204" pitchFamily="66" charset="0"/>
              </a:rPr>
              <a:t>Mecaz Anlam</a:t>
            </a:r>
          </a:p>
        </p:txBody>
      </p:sp>
      <p:sp>
        <p:nvSpPr>
          <p:cNvPr id="9" name="Metin kutusu 8"/>
          <p:cNvSpPr txBox="1"/>
          <p:nvPr/>
        </p:nvSpPr>
        <p:spPr>
          <a:xfrm>
            <a:off x="4364217" y="332510"/>
            <a:ext cx="2650836" cy="110799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6600" b="1" dirty="0">
                <a:solidFill>
                  <a:srgbClr val="FF0000"/>
                </a:solidFill>
                <a:latin typeface="Lucida Calligraphy" panose="03010101010101010101" pitchFamily="66" charset="0"/>
              </a:rPr>
              <a:t>göz</a:t>
            </a:r>
            <a:endParaRPr lang="tr-TR" sz="4400" b="1" dirty="0">
              <a:solidFill>
                <a:srgbClr val="FF0000"/>
              </a:solidFill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941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09" y="1488036"/>
            <a:ext cx="5463134" cy="3227127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577" y="831763"/>
            <a:ext cx="4552569" cy="4151745"/>
          </a:xfrm>
          <a:prstGeom prst="rect">
            <a:avLst/>
          </a:prstGeom>
        </p:spPr>
      </p:pic>
      <p:sp>
        <p:nvSpPr>
          <p:cNvPr id="4" name="Metin kutusu 3"/>
          <p:cNvSpPr txBox="1"/>
          <p:nvPr/>
        </p:nvSpPr>
        <p:spPr>
          <a:xfrm>
            <a:off x="1674003" y="5551057"/>
            <a:ext cx="2983345" cy="461665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Comic Sans MS" panose="030F0702030302020204" pitchFamily="66" charset="0"/>
              </a:rPr>
              <a:t>Gerçek Anlam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7846291" y="5523346"/>
            <a:ext cx="2983345" cy="461665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Comic Sans MS" panose="030F0702030302020204" pitchFamily="66" charset="0"/>
              </a:rPr>
              <a:t>Mecaz Anlam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4364217" y="332510"/>
            <a:ext cx="2650836" cy="110799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6600" b="1" dirty="0">
                <a:solidFill>
                  <a:srgbClr val="FF0000"/>
                </a:solidFill>
                <a:latin typeface="Lucida Calligraphy" panose="03010101010101010101" pitchFamily="66" charset="0"/>
              </a:rPr>
              <a:t>kara</a:t>
            </a:r>
            <a:endParaRPr lang="tr-TR" sz="4400" b="1" dirty="0">
              <a:solidFill>
                <a:srgbClr val="FF0000"/>
              </a:solidFill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0631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072" y="1196952"/>
            <a:ext cx="3870036" cy="3870036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655" y="766364"/>
            <a:ext cx="2855883" cy="4300624"/>
          </a:xfrm>
          <a:prstGeom prst="rect">
            <a:avLst/>
          </a:prstGeom>
        </p:spPr>
      </p:pic>
      <p:sp>
        <p:nvSpPr>
          <p:cNvPr id="4" name="Metin kutusu 3"/>
          <p:cNvSpPr txBox="1"/>
          <p:nvPr/>
        </p:nvSpPr>
        <p:spPr>
          <a:xfrm>
            <a:off x="1579417" y="5497576"/>
            <a:ext cx="2983345" cy="461665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Comic Sans MS" panose="030F0702030302020204" pitchFamily="66" charset="0"/>
              </a:rPr>
              <a:t>Gerçek Anlam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7746538" y="5469867"/>
            <a:ext cx="2983345" cy="461665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Comic Sans MS" panose="030F0702030302020204" pitchFamily="66" charset="0"/>
              </a:rPr>
              <a:t>Mecaz Anlam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5006108" y="397165"/>
            <a:ext cx="2650836" cy="110799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6600" b="1" dirty="0">
                <a:solidFill>
                  <a:srgbClr val="FF0000"/>
                </a:solidFill>
                <a:latin typeface="Lucida Calligraphy" panose="03010101010101010101" pitchFamily="66" charset="0"/>
              </a:rPr>
              <a:t>boş</a:t>
            </a:r>
            <a:endParaRPr lang="tr-TR" sz="4400" b="1" dirty="0">
              <a:solidFill>
                <a:srgbClr val="FF0000"/>
              </a:solidFill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1747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023" y="1911924"/>
            <a:ext cx="5072790" cy="3200689"/>
          </a:xfrm>
          <a:prstGeom prst="rect">
            <a:avLst/>
          </a:prstGeom>
        </p:spPr>
      </p:pic>
      <p:pic>
        <p:nvPicPr>
          <p:cNvPr id="4" name="Resim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98256" y="1376219"/>
            <a:ext cx="4008722" cy="4008722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1717964" y="5523347"/>
            <a:ext cx="2983345" cy="461665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Comic Sans MS" panose="030F0702030302020204" pitchFamily="66" charset="0"/>
              </a:rPr>
              <a:t>Gerçek Anlam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7846290" y="5541820"/>
            <a:ext cx="2983345" cy="461665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Comic Sans MS" panose="030F0702030302020204" pitchFamily="66" charset="0"/>
              </a:rPr>
              <a:t>Mecaz Anlam</a:t>
            </a:r>
          </a:p>
        </p:txBody>
      </p:sp>
      <p:sp>
        <p:nvSpPr>
          <p:cNvPr id="7" name="Metin kutusu 6"/>
          <p:cNvSpPr txBox="1"/>
          <p:nvPr/>
        </p:nvSpPr>
        <p:spPr>
          <a:xfrm>
            <a:off x="5001526" y="434294"/>
            <a:ext cx="2650836" cy="110799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6600" b="1" dirty="0">
                <a:solidFill>
                  <a:srgbClr val="FF0000"/>
                </a:solidFill>
                <a:latin typeface="Lucida Calligraphy" panose="03010101010101010101" pitchFamily="66" charset="0"/>
              </a:rPr>
              <a:t>kırık</a:t>
            </a:r>
            <a:endParaRPr lang="tr-TR" sz="4400" b="1" dirty="0">
              <a:solidFill>
                <a:srgbClr val="FF0000"/>
              </a:solidFill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5603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34" y="1071419"/>
            <a:ext cx="4193321" cy="4087090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849253" flipH="1">
            <a:off x="7819889" y="1214961"/>
            <a:ext cx="3036150" cy="3332419"/>
          </a:xfrm>
          <a:prstGeom prst="rect">
            <a:avLst/>
          </a:prstGeom>
        </p:spPr>
      </p:pic>
      <p:sp>
        <p:nvSpPr>
          <p:cNvPr id="4" name="Metin kutusu 3"/>
          <p:cNvSpPr txBox="1"/>
          <p:nvPr/>
        </p:nvSpPr>
        <p:spPr>
          <a:xfrm>
            <a:off x="1782619" y="5504874"/>
            <a:ext cx="2983345" cy="461665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Comic Sans MS" panose="030F0702030302020204" pitchFamily="66" charset="0"/>
              </a:rPr>
              <a:t>Gerçek Anlam</a:t>
            </a:r>
          </a:p>
        </p:txBody>
      </p:sp>
      <p:sp>
        <p:nvSpPr>
          <p:cNvPr id="5" name="Metin kutusu 4"/>
          <p:cNvSpPr txBox="1"/>
          <p:nvPr/>
        </p:nvSpPr>
        <p:spPr>
          <a:xfrm>
            <a:off x="7716982" y="5495639"/>
            <a:ext cx="2983345" cy="461665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latin typeface="Comic Sans MS" panose="030F0702030302020204" pitchFamily="66" charset="0"/>
              </a:rPr>
              <a:t>Mecaz Anlam</a:t>
            </a:r>
          </a:p>
        </p:txBody>
      </p:sp>
      <p:sp>
        <p:nvSpPr>
          <p:cNvPr id="6" name="Metin kutusu 5"/>
          <p:cNvSpPr txBox="1"/>
          <p:nvPr/>
        </p:nvSpPr>
        <p:spPr>
          <a:xfrm>
            <a:off x="4983054" y="609601"/>
            <a:ext cx="2650836" cy="1107996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tr-TR" sz="6600" b="1" dirty="0">
                <a:solidFill>
                  <a:srgbClr val="FF0000"/>
                </a:solidFill>
                <a:latin typeface="Lucida Calligraphy" panose="03010101010101010101" pitchFamily="66" charset="0"/>
              </a:rPr>
              <a:t>kör</a:t>
            </a:r>
            <a:endParaRPr lang="tr-TR" sz="4400" b="1" dirty="0">
              <a:solidFill>
                <a:srgbClr val="FF0000"/>
              </a:solidFill>
              <a:latin typeface="Lucida Calligraphy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3320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85</Words>
  <Application>Microsoft Office PowerPoint</Application>
  <PresentationFormat>Geniş ekran</PresentationFormat>
  <Paragraphs>37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1" baseType="lpstr">
      <vt:lpstr>Office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SilentAll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Lenovo</dc:creator>
  <cp:lastModifiedBy>Hasan Ayık</cp:lastModifiedBy>
  <cp:revision>13</cp:revision>
  <dcterms:created xsi:type="dcterms:W3CDTF">2020-11-22T17:32:16Z</dcterms:created>
  <dcterms:modified xsi:type="dcterms:W3CDTF">2020-11-26T18:32:31Z</dcterms:modified>
</cp:coreProperties>
</file>