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8" r:id="rId9"/>
    <p:sldId id="264" r:id="rId10"/>
    <p:sldId id="269" r:id="rId11"/>
    <p:sldId id="270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3217" autoAdjust="0"/>
  </p:normalViewPr>
  <p:slideViewPr>
    <p:cSldViewPr>
      <p:cViewPr>
        <p:scale>
          <a:sx n="50" d="100"/>
          <a:sy n="50" d="100"/>
        </p:scale>
        <p:origin x="1086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171B0-445B-410C-8674-D4CF8B374E98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6E486-9EB1-43B0-A8DD-4399A091BE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2383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6E486-9EB1-43B0-A8DD-4399A091BEF9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287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6E486-9EB1-43B0-A8DD-4399A091BEF9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4281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6E486-9EB1-43B0-A8DD-4399A091BEF9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5680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6E486-9EB1-43B0-A8DD-4399A091BEF9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5711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321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634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3646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671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204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506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907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906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076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571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052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F1758-79AC-4E94-83E5-FA05BE57E75F}" type="datetimeFigureOut">
              <a:rPr lang="tr-TR" smtClean="0"/>
              <a:t>21.11.2020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4E40F-A2F1-4B8E-95B6-6513493EAF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529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9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10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3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4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5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 /><Relationship Id="rId2" Type="http://schemas.openxmlformats.org/officeDocument/2006/relationships/slideLayout" Target="../slideLayouts/slideLayout2.xml" /><Relationship Id="rId1" Type="http://schemas.openxmlformats.org/officeDocument/2006/relationships/tags" Target="../tags/tag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 /><Relationship Id="rId1" Type="http://schemas.openxmlformats.org/officeDocument/2006/relationships/tags" Target="../tags/tag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772400" cy="1470025"/>
          </a:xfrm>
        </p:spPr>
        <p:txBody>
          <a:bodyPr>
            <a:noAutofit/>
          </a:bodyPr>
          <a:lstStyle/>
          <a:p>
            <a:r>
              <a:rPr lang="tr-TR" sz="5400" dirty="0">
                <a:solidFill>
                  <a:schemeClr val="accent6">
                    <a:lumMod val="75000"/>
                  </a:schemeClr>
                </a:solidFill>
              </a:rPr>
              <a:t>O SESİ SUNUSU </a:t>
            </a:r>
            <a:br>
              <a:rPr lang="tr-TR" sz="5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tr-TR" sz="5400" dirty="0">
                <a:solidFill>
                  <a:schemeClr val="accent6">
                    <a:lumMod val="75000"/>
                  </a:schemeClr>
                </a:solidFill>
              </a:rPr>
              <a:t>HECE-KELİME-CÜMLE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766936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bg2">
                    <a:lumMod val="50000"/>
                  </a:schemeClr>
                </a:solidFill>
              </a:rPr>
              <a:t>HAZIRLAYAN: ABDULLAH YAKUT</a:t>
            </a:r>
          </a:p>
        </p:txBody>
      </p:sp>
    </p:spTree>
    <p:extLst>
      <p:ext uri="{BB962C8B-B14F-4D97-AF65-F5344CB8AC3E}">
        <p14:creationId xmlns:p14="http://schemas.microsoft.com/office/powerpoint/2010/main" val="195203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370">
        <p14:ripple/>
      </p:transition>
    </mc:Choice>
    <mc:Fallback xmlns="">
      <p:transition spd="slow" advTm="137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2771800" y="380915"/>
            <a:ext cx="21162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li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1317735" y="1263399"/>
            <a:ext cx="2086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2835720" y="1274365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endParaRPr lang="tr-TR" sz="72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4268879" y="1227948"/>
            <a:ext cx="185089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ne?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914808" y="2439799"/>
            <a:ext cx="24861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Na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il</a:t>
            </a:r>
          </a:p>
        </p:txBody>
      </p:sp>
      <p:sp>
        <p:nvSpPr>
          <p:cNvPr id="10" name="Başlık 1"/>
          <p:cNvSpPr txBox="1">
            <a:spLocks/>
          </p:cNvSpPr>
          <p:nvPr/>
        </p:nvSpPr>
        <p:spPr>
          <a:xfrm>
            <a:off x="2434357" y="2440038"/>
            <a:ext cx="22474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11" name="Başlık 1"/>
          <p:cNvSpPr txBox="1">
            <a:spLocks/>
          </p:cNvSpPr>
          <p:nvPr/>
        </p:nvSpPr>
        <p:spPr>
          <a:xfrm>
            <a:off x="4204014" y="2467909"/>
            <a:ext cx="1368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li.</a:t>
            </a:r>
            <a:endParaRPr lang="tr-TR" sz="72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16" name="Başlık 1"/>
          <p:cNvSpPr txBox="1">
            <a:spLocks/>
          </p:cNvSpPr>
          <p:nvPr/>
        </p:nvSpPr>
        <p:spPr>
          <a:xfrm>
            <a:off x="1328368" y="3661454"/>
            <a:ext cx="205623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18" name="Başlık 1"/>
          <p:cNvSpPr txBox="1">
            <a:spLocks/>
          </p:cNvSpPr>
          <p:nvPr/>
        </p:nvSpPr>
        <p:spPr>
          <a:xfrm>
            <a:off x="2660885" y="3674840"/>
            <a:ext cx="27223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20" name="Başlık 1"/>
          <p:cNvSpPr txBox="1">
            <a:spLocks/>
          </p:cNvSpPr>
          <p:nvPr/>
        </p:nvSpPr>
        <p:spPr>
          <a:xfrm>
            <a:off x="6152793" y="3661454"/>
            <a:ext cx="1215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kek</a:t>
            </a:r>
          </a:p>
        </p:txBody>
      </p:sp>
      <p:sp>
        <p:nvSpPr>
          <p:cNvPr id="21" name="Başlık 1"/>
          <p:cNvSpPr txBox="1">
            <a:spLocks/>
          </p:cNvSpPr>
          <p:nvPr/>
        </p:nvSpPr>
        <p:spPr>
          <a:xfrm>
            <a:off x="7084416" y="4868385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6" name="Başlık 1"/>
          <p:cNvSpPr txBox="1">
            <a:spLocks/>
          </p:cNvSpPr>
          <p:nvPr/>
        </p:nvSpPr>
        <p:spPr>
          <a:xfrm>
            <a:off x="973278" y="4868385"/>
            <a:ext cx="21086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27" name="Başlık 1"/>
          <p:cNvSpPr txBox="1">
            <a:spLocks/>
          </p:cNvSpPr>
          <p:nvPr/>
        </p:nvSpPr>
        <p:spPr>
          <a:xfrm>
            <a:off x="2027590" y="4868385"/>
            <a:ext cx="24764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</a:p>
        </p:txBody>
      </p:sp>
      <p:sp>
        <p:nvSpPr>
          <p:cNvPr id="15" name="Başlık 1"/>
          <p:cNvSpPr txBox="1">
            <a:spLocks/>
          </p:cNvSpPr>
          <p:nvPr/>
        </p:nvSpPr>
        <p:spPr>
          <a:xfrm>
            <a:off x="7381935" y="3661454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17" name="Başlık 1"/>
          <p:cNvSpPr txBox="1">
            <a:spLocks/>
          </p:cNvSpPr>
          <p:nvPr/>
        </p:nvSpPr>
        <p:spPr>
          <a:xfrm>
            <a:off x="5459581" y="4868385"/>
            <a:ext cx="155721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19" name="Başlık 1"/>
          <p:cNvSpPr txBox="1">
            <a:spLocks/>
          </p:cNvSpPr>
          <p:nvPr/>
        </p:nvSpPr>
        <p:spPr>
          <a:xfrm>
            <a:off x="4699192" y="3661454"/>
            <a:ext cx="1368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li</a:t>
            </a:r>
          </a:p>
        </p:txBody>
      </p:sp>
      <p:sp>
        <p:nvSpPr>
          <p:cNvPr id="22" name="Başlık 1"/>
          <p:cNvSpPr txBox="1">
            <a:spLocks/>
          </p:cNvSpPr>
          <p:nvPr/>
        </p:nvSpPr>
        <p:spPr>
          <a:xfrm>
            <a:off x="3871927" y="4849001"/>
            <a:ext cx="1368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591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9661">
        <p14:ripple/>
      </p:transition>
    </mc:Choice>
    <mc:Fallback xmlns="">
      <p:transition spd="slow" advTm="396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6" grpId="0"/>
      <p:bldP spid="16" grpId="1"/>
      <p:bldP spid="18" grpId="0"/>
      <p:bldP spid="18" grpId="1"/>
      <p:bldP spid="20" grpId="0"/>
      <p:bldP spid="20" grpId="1"/>
      <p:bldP spid="21" grpId="0"/>
      <p:bldP spid="21" grpId="1"/>
      <p:bldP spid="26" grpId="0"/>
      <p:bldP spid="26" grpId="1"/>
      <p:bldP spid="27" grpId="0"/>
      <p:bldP spid="27" grpId="1"/>
      <p:bldP spid="15" grpId="0"/>
      <p:bldP spid="15" grpId="1"/>
      <p:bldP spid="17" grpId="0"/>
      <p:bldP spid="17" grpId="1"/>
      <p:bldP spid="19" grpId="0"/>
      <p:bldP spid="19" grpId="1"/>
      <p:bldP spid="22" grpId="0"/>
      <p:bldP spid="2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2771799" y="260648"/>
            <a:ext cx="21162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no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894977" y="1393171"/>
            <a:ext cx="2086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İl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ke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2682633" y="1376050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no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4436772" y="1366975"/>
            <a:ext cx="1592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1063007" y="2545246"/>
            <a:ext cx="24861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an</a:t>
            </a:r>
          </a:p>
        </p:txBody>
      </p:sp>
      <p:sp>
        <p:nvSpPr>
          <p:cNvPr id="10" name="Başlık 1"/>
          <p:cNvSpPr txBox="1">
            <a:spLocks/>
          </p:cNvSpPr>
          <p:nvPr/>
        </p:nvSpPr>
        <p:spPr>
          <a:xfrm>
            <a:off x="2985809" y="2549661"/>
            <a:ext cx="22474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na</a:t>
            </a:r>
          </a:p>
        </p:txBody>
      </p:sp>
      <p:sp>
        <p:nvSpPr>
          <p:cNvPr id="11" name="Başlık 1"/>
          <p:cNvSpPr txBox="1">
            <a:spLocks/>
          </p:cNvSpPr>
          <p:nvPr/>
        </p:nvSpPr>
        <p:spPr>
          <a:xfrm>
            <a:off x="6834214" y="2553236"/>
            <a:ext cx="10757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16" name="Başlık 1"/>
          <p:cNvSpPr txBox="1">
            <a:spLocks/>
          </p:cNvSpPr>
          <p:nvPr/>
        </p:nvSpPr>
        <p:spPr>
          <a:xfrm>
            <a:off x="1309166" y="3767895"/>
            <a:ext cx="205623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18" name="Başlık 1"/>
          <p:cNvSpPr txBox="1">
            <a:spLocks/>
          </p:cNvSpPr>
          <p:nvPr/>
        </p:nvSpPr>
        <p:spPr>
          <a:xfrm>
            <a:off x="3146599" y="3771327"/>
            <a:ext cx="27223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nak</a:t>
            </a:r>
          </a:p>
        </p:txBody>
      </p:sp>
      <p:sp>
        <p:nvSpPr>
          <p:cNvPr id="21" name="Başlık 1"/>
          <p:cNvSpPr txBox="1">
            <a:spLocks/>
          </p:cNvSpPr>
          <p:nvPr/>
        </p:nvSpPr>
        <p:spPr>
          <a:xfrm>
            <a:off x="6516216" y="5045408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6" name="Başlık 1"/>
          <p:cNvSpPr txBox="1">
            <a:spLocks/>
          </p:cNvSpPr>
          <p:nvPr/>
        </p:nvSpPr>
        <p:spPr>
          <a:xfrm>
            <a:off x="1355266" y="5038544"/>
            <a:ext cx="283306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An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ne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ne</a:t>
            </a:r>
          </a:p>
        </p:txBody>
      </p:sp>
      <p:sp>
        <p:nvSpPr>
          <p:cNvPr id="27" name="Başlık 1"/>
          <p:cNvSpPr txBox="1">
            <a:spLocks/>
          </p:cNvSpPr>
          <p:nvPr/>
        </p:nvSpPr>
        <p:spPr>
          <a:xfrm>
            <a:off x="4188333" y="5041976"/>
            <a:ext cx="24764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nak</a:t>
            </a:r>
          </a:p>
        </p:txBody>
      </p:sp>
      <p:sp>
        <p:nvSpPr>
          <p:cNvPr id="15" name="Başlık 1"/>
          <p:cNvSpPr txBox="1">
            <a:spLocks/>
          </p:cNvSpPr>
          <p:nvPr/>
        </p:nvSpPr>
        <p:spPr>
          <a:xfrm>
            <a:off x="5537238" y="3766051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17" name="Başlık 1"/>
          <p:cNvSpPr txBox="1">
            <a:spLocks/>
          </p:cNvSpPr>
          <p:nvPr/>
        </p:nvSpPr>
        <p:spPr>
          <a:xfrm>
            <a:off x="4874758" y="2546749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95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3413">
        <p14:ripple/>
      </p:transition>
    </mc:Choice>
    <mc:Fallback xmlns="">
      <p:transition spd="slow" advTm="334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6" grpId="0"/>
      <p:bldP spid="16" grpId="1"/>
      <p:bldP spid="18" grpId="0"/>
      <p:bldP spid="18" grpId="1"/>
      <p:bldP spid="21" grpId="0"/>
      <p:bldP spid="21" grpId="1"/>
      <p:bldP spid="26" grpId="0"/>
      <p:bldP spid="26" grpId="1"/>
      <p:bldP spid="27" grpId="0"/>
      <p:bldP spid="27" grpId="1"/>
      <p:bldP spid="15" grpId="0"/>
      <p:bldP spid="15" grpId="1"/>
      <p:bldP spid="17" grpId="0"/>
      <p:bldP spid="1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843808" y="1092588"/>
            <a:ext cx="648072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7128284" y="1092588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l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2843808" y="3284984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7308304" y="3284984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2843808" y="5013176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7452320" y="5017624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082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9387">
        <p14:ripple/>
      </p:transition>
    </mc:Choice>
    <mc:Fallback xmlns="">
      <p:transition spd="slow" advTm="193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39375 0.005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0069 L -0.39774 0.0013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9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9757 3.7037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17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  <p:bldP spid="6" grpId="0"/>
      <p:bldP spid="6" grpId="1"/>
      <p:bldP spid="7" grpId="0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987824" y="828852"/>
            <a:ext cx="648072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l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7524328" y="828852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2987824" y="3140968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7524328" y="3140968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2987824" y="5013176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n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7524328" y="5013176"/>
            <a:ext cx="6480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273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225">
        <p14:ripple/>
      </p:transition>
    </mc:Choice>
    <mc:Fallback xmlns="">
      <p:transition spd="slow" advTm="202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41354 0.001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16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9774 0.0004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3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38194 0.000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  <p:bldP spid="6" grpId="0"/>
      <p:bldP spid="6" grpId="1"/>
      <p:bldP spid="7" grpId="0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691680" y="1268760"/>
            <a:ext cx="2664296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871342" y="1268760"/>
            <a:ext cx="26642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lo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511660" y="4293096"/>
            <a:ext cx="30243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ka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946550" y="4293096"/>
            <a:ext cx="251388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no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919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4888">
        <p14:ripple/>
      </p:transition>
    </mc:Choice>
    <mc:Fallback xmlns="">
      <p:transition spd="slow" advTm="148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0312 -0.0004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23246 0.000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835696" y="1196752"/>
            <a:ext cx="2706206" cy="1143000"/>
          </a:xfrm>
        </p:spPr>
        <p:txBody>
          <a:bodyPr>
            <a:noAutofit/>
          </a:bodyPr>
          <a:lstStyle/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6025729" y="1205239"/>
            <a:ext cx="2578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835696" y="3861048"/>
            <a:ext cx="270620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6061028" y="3861048"/>
            <a:ext cx="2578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li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713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3920">
        <p14:ripple/>
      </p:transition>
    </mc:Choice>
    <mc:Fallback xmlns="">
      <p:transition spd="slow" advTm="139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26059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77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24 0.00069 L -0.3059 0.0004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8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504497" y="1412776"/>
            <a:ext cx="2952328" cy="1143000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652120" y="1412776"/>
            <a:ext cx="32784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kan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504497" y="4221088"/>
            <a:ext cx="29523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o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879253" y="4221088"/>
            <a:ext cx="30513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na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413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4444">
        <p14:ripple/>
      </p:transition>
    </mc:Choice>
    <mc:Fallback xmlns="">
      <p:transition spd="slow" advTm="144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3 0.0007 L -0.20296 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9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30191 0.000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624" y="764704"/>
            <a:ext cx="2741918" cy="1143000"/>
          </a:xfrm>
        </p:spPr>
        <p:txBody>
          <a:bodyPr>
            <a:noAutofit/>
          </a:bodyPr>
          <a:lstStyle/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863822" y="764704"/>
            <a:ext cx="2612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l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792624" y="3032956"/>
            <a:ext cx="27419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863822" y="3032956"/>
            <a:ext cx="2612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k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1792624" y="5301208"/>
            <a:ext cx="27419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9" name="Başlık 1"/>
          <p:cNvSpPr txBox="1">
            <a:spLocks/>
          </p:cNvSpPr>
          <p:nvPr/>
        </p:nvSpPr>
        <p:spPr>
          <a:xfrm>
            <a:off x="5863822" y="5301208"/>
            <a:ext cx="26127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164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2054">
        <p14:ripple/>
      </p:transition>
    </mc:Choice>
    <mc:Fallback xmlns="">
      <p:transition spd="slow" advTm="220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30191 2.59259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4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28837 0.0039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66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69 L -0.27639 0.0006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  <p:bldP spid="6" grpId="0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187623" y="1488555"/>
            <a:ext cx="3560291" cy="1143000"/>
          </a:xfrm>
        </p:spPr>
        <p:txBody>
          <a:bodyPr>
            <a:noAutofit/>
          </a:bodyPr>
          <a:lstStyle/>
          <a:p>
            <a:r>
              <a:rPr lang="tr-TR" sz="20000" dirty="0" err="1">
                <a:solidFill>
                  <a:srgbClr val="0070C0"/>
                </a:solidFill>
                <a:latin typeface="TTKB DikTemel Abece" pitchFamily="2" charset="-94"/>
              </a:rPr>
              <a:t>ko</a:t>
            </a:r>
            <a:endParaRPr lang="tr-TR" sz="20000" dirty="0">
              <a:solidFill>
                <a:srgbClr val="0070C0"/>
              </a:solidFill>
              <a:latin typeface="TTKB DikTemel Abece" pitchFamily="2" charset="-94"/>
            </a:endParaRPr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5038277" y="1475856"/>
            <a:ext cx="33925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 err="1">
                <a:solidFill>
                  <a:srgbClr val="FF0000"/>
                </a:solidFill>
                <a:latin typeface="TTKB DikTemel Abece" pitchFamily="2" charset="-94"/>
              </a:rPr>
              <a:t>nak</a:t>
            </a:r>
            <a:endParaRPr lang="tr-TR" sz="200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1619672" y="4077072"/>
            <a:ext cx="35602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0070C0"/>
                </a:solidFill>
                <a:latin typeface="TTKB DikTemel Abece" pitchFamily="2" charset="-94"/>
              </a:rPr>
              <a:t>kok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5868144" y="4077072"/>
            <a:ext cx="33925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98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5771">
        <p14:ripple/>
      </p:transition>
    </mc:Choice>
    <mc:Fallback xmlns="">
      <p:transition spd="slow" advTm="157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007 L -0.14983 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2222E-6 L -0.2092 0.000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6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7" grpId="0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2613878" y="378465"/>
            <a:ext cx="18975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5" name="Başlık 1"/>
          <p:cNvSpPr txBox="1">
            <a:spLocks/>
          </p:cNvSpPr>
          <p:nvPr/>
        </p:nvSpPr>
        <p:spPr>
          <a:xfrm>
            <a:off x="1317735" y="1263399"/>
            <a:ext cx="2086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An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ne</a:t>
            </a:r>
          </a:p>
        </p:txBody>
      </p:sp>
      <p:sp>
        <p:nvSpPr>
          <p:cNvPr id="6" name="Başlık 1"/>
          <p:cNvSpPr txBox="1">
            <a:spLocks/>
          </p:cNvSpPr>
          <p:nvPr/>
        </p:nvSpPr>
        <p:spPr>
          <a:xfrm>
            <a:off x="4412133" y="1259892"/>
            <a:ext cx="19884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lo</a:t>
            </a:r>
            <a:endParaRPr lang="tr-TR" sz="7200" dirty="0">
              <a:solidFill>
                <a:srgbClr val="FF0000"/>
              </a:solidFill>
              <a:latin typeface="TTKB DikTemel Abece" pitchFamily="2" charset="-94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>
          <a:xfrm>
            <a:off x="5807560" y="1259892"/>
            <a:ext cx="1592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8" name="Başlık 1"/>
          <p:cNvSpPr txBox="1">
            <a:spLocks/>
          </p:cNvSpPr>
          <p:nvPr/>
        </p:nvSpPr>
        <p:spPr>
          <a:xfrm>
            <a:off x="1346170" y="2442476"/>
            <a:ext cx="140605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10" name="Başlık 1"/>
          <p:cNvSpPr txBox="1">
            <a:spLocks/>
          </p:cNvSpPr>
          <p:nvPr/>
        </p:nvSpPr>
        <p:spPr>
          <a:xfrm>
            <a:off x="2523645" y="2454442"/>
            <a:ext cx="20780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11" name="Başlık 1"/>
          <p:cNvSpPr txBox="1">
            <a:spLocks/>
          </p:cNvSpPr>
          <p:nvPr/>
        </p:nvSpPr>
        <p:spPr>
          <a:xfrm>
            <a:off x="4330604" y="2457269"/>
            <a:ext cx="10757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.</a:t>
            </a:r>
          </a:p>
        </p:txBody>
      </p:sp>
      <p:sp>
        <p:nvSpPr>
          <p:cNvPr id="16" name="Başlık 1"/>
          <p:cNvSpPr txBox="1">
            <a:spLocks/>
          </p:cNvSpPr>
          <p:nvPr/>
        </p:nvSpPr>
        <p:spPr>
          <a:xfrm>
            <a:off x="1219381" y="3743716"/>
            <a:ext cx="228157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Kok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18" name="Başlık 1"/>
          <p:cNvSpPr txBox="1">
            <a:spLocks/>
          </p:cNvSpPr>
          <p:nvPr/>
        </p:nvSpPr>
        <p:spPr>
          <a:xfrm>
            <a:off x="3099738" y="3744438"/>
            <a:ext cx="27223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kok</a:t>
            </a:r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la</a:t>
            </a:r>
          </a:p>
        </p:txBody>
      </p:sp>
      <p:sp>
        <p:nvSpPr>
          <p:cNvPr id="20" name="Başlık 1"/>
          <p:cNvSpPr txBox="1">
            <a:spLocks/>
          </p:cNvSpPr>
          <p:nvPr/>
        </p:nvSpPr>
        <p:spPr>
          <a:xfrm>
            <a:off x="5422996" y="3743716"/>
            <a:ext cx="12159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1" name="Başlık 1"/>
          <p:cNvSpPr txBox="1">
            <a:spLocks/>
          </p:cNvSpPr>
          <p:nvPr/>
        </p:nvSpPr>
        <p:spPr>
          <a:xfrm>
            <a:off x="5214990" y="4941093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al.</a:t>
            </a:r>
          </a:p>
        </p:txBody>
      </p:sp>
      <p:sp>
        <p:nvSpPr>
          <p:cNvPr id="26" name="Başlık 1"/>
          <p:cNvSpPr txBox="1">
            <a:spLocks/>
          </p:cNvSpPr>
          <p:nvPr/>
        </p:nvSpPr>
        <p:spPr>
          <a:xfrm>
            <a:off x="994884" y="5030163"/>
            <a:ext cx="2108624" cy="10375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27" name="Başlık 1"/>
          <p:cNvSpPr txBox="1">
            <a:spLocks/>
          </p:cNvSpPr>
          <p:nvPr/>
        </p:nvSpPr>
        <p:spPr>
          <a:xfrm>
            <a:off x="3576661" y="4952491"/>
            <a:ext cx="20146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ki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lo</a:t>
            </a:r>
          </a:p>
        </p:txBody>
      </p:sp>
      <p:sp>
        <p:nvSpPr>
          <p:cNvPr id="15" name="Başlık 1"/>
          <p:cNvSpPr txBox="1">
            <a:spLocks/>
          </p:cNvSpPr>
          <p:nvPr/>
        </p:nvSpPr>
        <p:spPr>
          <a:xfrm>
            <a:off x="3500951" y="1259892"/>
            <a:ext cx="10830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on</a:t>
            </a:r>
          </a:p>
        </p:txBody>
      </p:sp>
      <p:sp>
        <p:nvSpPr>
          <p:cNvPr id="19" name="Başlık 1"/>
          <p:cNvSpPr txBox="1">
            <a:spLocks/>
          </p:cNvSpPr>
          <p:nvPr/>
        </p:nvSpPr>
        <p:spPr>
          <a:xfrm>
            <a:off x="2652954" y="4977435"/>
            <a:ext cx="118513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7200" dirty="0">
                <a:solidFill>
                  <a:srgbClr val="FF0000"/>
                </a:solidFill>
                <a:latin typeface="TTKB DikTemel Abece" pitchFamily="2" charset="-94"/>
              </a:rPr>
              <a:t>i</a:t>
            </a:r>
            <a:r>
              <a:rPr lang="tr-TR" sz="7200" dirty="0">
                <a:solidFill>
                  <a:srgbClr val="0070C0"/>
                </a:solidFill>
                <a:latin typeface="TTKB DikTemel Abece" pitchFamily="2" charset="-94"/>
              </a:rPr>
              <a:t>ki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981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5514">
        <p14:ripple/>
      </p:transition>
    </mc:Choice>
    <mc:Fallback xmlns="">
      <p:transition spd="slow" advTm="355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6" grpId="0"/>
      <p:bldP spid="16" grpId="1"/>
      <p:bldP spid="18" grpId="0"/>
      <p:bldP spid="18" grpId="1"/>
      <p:bldP spid="20" grpId="0"/>
      <p:bldP spid="20" grpId="1"/>
      <p:bldP spid="21" grpId="0"/>
      <p:bldP spid="21" grpId="1"/>
      <p:bldP spid="26" grpId="0"/>
      <p:bldP spid="26" grpId="1"/>
      <p:bldP spid="27" grpId="0"/>
      <p:bldP spid="27" grpId="1"/>
      <p:bldP spid="15" grpId="0"/>
      <p:bldP spid="15" grpId="1"/>
      <p:bldP spid="19" grpId="0"/>
      <p:bldP spid="1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4|1.6|1.3|2.5|1.8|1.8|2.8|2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1.4|1.4|1.7|1.2|1.5|1.7|2.3|1.4|1.5|1.6|1.7|2.1|1.5|1.7|1.8|2|1.4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4|1.9|1.7|2.7|2|1.6|2.6|2.1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4|2.3|1.9|2.9|2.2|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4|1.9|2|2.5|2|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5|1.9|2|2.9|2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4|2.2|1.9|2.5|2.1|2|2.8|2.3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5|2.3|2.5|3.1|2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7|1.2|1.9|1.7|1.3|1.3|1.5|2.3|1.3|1.7|1.3|2.5|1.5|1.8|1.8|2.3|1.4|1.8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2|1.7|2|1.5|1.7|1.4|2.7|1.4|1.7|2|2.3|1.7|1.3|1.5|1.2|1.5|2.5|1.2|1.4|1.5|1.7"/>
</p:tagLst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108</Words>
  <Application>Microsoft Office PowerPoint</Application>
  <PresentationFormat>Ekran Gösterisi (4:3)</PresentationFormat>
  <Paragraphs>91</Paragraphs>
  <Slides>11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O SESİ SUNUSU  HECE-KELİME-CÜMLE</vt:lpstr>
      <vt:lpstr>o</vt:lpstr>
      <vt:lpstr>l</vt:lpstr>
      <vt:lpstr>ki</vt:lpstr>
      <vt:lpstr>ko</vt:lpstr>
      <vt:lpstr>O</vt:lpstr>
      <vt:lpstr>ko</vt:lpstr>
      <vt:lpstr>ko</vt:lpstr>
      <vt:lpstr>PowerPoint Sunusu</vt:lpstr>
      <vt:lpstr>PowerPoint Sunusu</vt:lpstr>
      <vt:lpstr>PowerPoint Sunusu</vt:lpstr>
    </vt:vector>
  </TitlesOfParts>
  <Company>-=[By NeC]=-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 SESİ  HECE-KELİME-CÜMLE</dc:title>
  <dc:creator>User</dc:creator>
  <cp:lastModifiedBy>Hasan Ayık</cp:lastModifiedBy>
  <cp:revision>69</cp:revision>
  <dcterms:created xsi:type="dcterms:W3CDTF">2020-10-25T06:57:18Z</dcterms:created>
  <dcterms:modified xsi:type="dcterms:W3CDTF">2020-11-21T08:09:24Z</dcterms:modified>
</cp:coreProperties>
</file>