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8" r:id="rId9"/>
    <p:sldId id="264" r:id="rId10"/>
    <p:sldId id="269" r:id="rId11"/>
    <p:sldId id="270" r:id="rId1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4704" autoAdjust="0"/>
  </p:normalViewPr>
  <p:slideViewPr>
    <p:cSldViewPr>
      <p:cViewPr varScale="1">
        <p:scale>
          <a:sx n="61" d="100"/>
          <a:sy n="61" d="100"/>
        </p:scale>
        <p:origin x="78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notesMaster" Target="notesMasters/notesMaster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FBCCB-D70A-43F4-BB5D-BFD49030BFBC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DBF0F-E992-4C66-9282-4704745D1C1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84554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DBF0F-E992-4C66-9282-4704745D1C17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83830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DBF0F-E992-4C66-9282-4704745D1C17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4072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DBF0F-E992-4C66-9282-4704745D1C17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75374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DBF0F-E992-4C66-9282-4704745D1C17}" type="slidenum">
              <a:rPr lang="tr-TR" smtClean="0"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3510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DBF0F-E992-4C66-9282-4704745D1C17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0922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321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4634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3646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1671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2204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6506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8907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6906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6076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7571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7052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mGrid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529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9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10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1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 /><Relationship Id="rId1" Type="http://schemas.openxmlformats.org/officeDocument/2006/relationships/tags" Target="../tags/tag3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 /><Relationship Id="rId1" Type="http://schemas.openxmlformats.org/officeDocument/2006/relationships/tags" Target="../tags/tag4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 /><Relationship Id="rId1" Type="http://schemas.openxmlformats.org/officeDocument/2006/relationships/tags" Target="../tags/tag5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6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 /><Relationship Id="rId1" Type="http://schemas.openxmlformats.org/officeDocument/2006/relationships/tags" Target="../tags/tag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 /><Relationship Id="rId1" Type="http://schemas.openxmlformats.org/officeDocument/2006/relationships/tags" Target="../tags/tag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11560" y="1844824"/>
            <a:ext cx="7772400" cy="1470025"/>
          </a:xfrm>
        </p:spPr>
        <p:txBody>
          <a:bodyPr>
            <a:noAutofit/>
          </a:bodyPr>
          <a:lstStyle/>
          <a:p>
            <a:r>
              <a:rPr lang="tr-TR" sz="5400" dirty="0">
                <a:solidFill>
                  <a:schemeClr val="accent6">
                    <a:lumMod val="75000"/>
                  </a:schemeClr>
                </a:solidFill>
              </a:rPr>
              <a:t>O SESİ SUNUSU </a:t>
            </a:r>
            <a:br>
              <a:rPr lang="tr-TR" sz="5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tr-TR" sz="5400" dirty="0">
                <a:solidFill>
                  <a:schemeClr val="accent6">
                    <a:lumMod val="75000"/>
                  </a:schemeClr>
                </a:solidFill>
              </a:rPr>
              <a:t>HECE-KELİME-CÜMLE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403648" y="4725144"/>
            <a:ext cx="6400800" cy="766936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HAZIRLAYAN: ABDULLAH YAKUT</a:t>
            </a:r>
          </a:p>
        </p:txBody>
      </p:sp>
    </p:spTree>
    <p:extLst>
      <p:ext uri="{BB962C8B-B14F-4D97-AF65-F5344CB8AC3E}">
        <p14:creationId xmlns:p14="http://schemas.microsoft.com/office/powerpoint/2010/main" val="195203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 txBox="1">
            <a:spLocks/>
          </p:cNvSpPr>
          <p:nvPr/>
        </p:nvSpPr>
        <p:spPr>
          <a:xfrm>
            <a:off x="2771800" y="380915"/>
            <a:ext cx="21162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Ko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li</a:t>
            </a:r>
          </a:p>
        </p:txBody>
      </p:sp>
      <p:sp>
        <p:nvSpPr>
          <p:cNvPr id="5" name="Başlık 1"/>
          <p:cNvSpPr txBox="1">
            <a:spLocks/>
          </p:cNvSpPr>
          <p:nvPr/>
        </p:nvSpPr>
        <p:spPr>
          <a:xfrm>
            <a:off x="1317735" y="1263399"/>
            <a:ext cx="20867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kan</a:t>
            </a:r>
          </a:p>
        </p:txBody>
      </p:sp>
      <p:sp>
        <p:nvSpPr>
          <p:cNvPr id="6" name="Başlık 1"/>
          <p:cNvSpPr txBox="1">
            <a:spLocks/>
          </p:cNvSpPr>
          <p:nvPr/>
        </p:nvSpPr>
        <p:spPr>
          <a:xfrm>
            <a:off x="2835720" y="1274365"/>
            <a:ext cx="198844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  <a:endParaRPr lang="tr-TR" sz="72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4268879" y="1227948"/>
            <a:ext cx="185089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ne?</a:t>
            </a: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914808" y="2439799"/>
            <a:ext cx="24861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Na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il</a:t>
            </a:r>
          </a:p>
        </p:txBody>
      </p:sp>
      <p:sp>
        <p:nvSpPr>
          <p:cNvPr id="10" name="Başlık 1"/>
          <p:cNvSpPr txBox="1">
            <a:spLocks/>
          </p:cNvSpPr>
          <p:nvPr/>
        </p:nvSpPr>
        <p:spPr>
          <a:xfrm>
            <a:off x="2434357" y="2440038"/>
            <a:ext cx="224741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  <p:sp>
        <p:nvSpPr>
          <p:cNvPr id="11" name="Başlık 1"/>
          <p:cNvSpPr txBox="1">
            <a:spLocks/>
          </p:cNvSpPr>
          <p:nvPr/>
        </p:nvSpPr>
        <p:spPr>
          <a:xfrm>
            <a:off x="4204014" y="2467909"/>
            <a:ext cx="13681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ko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li.</a:t>
            </a:r>
            <a:endParaRPr lang="tr-TR" sz="72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  <p:sp>
        <p:nvSpPr>
          <p:cNvPr id="16" name="Başlık 1"/>
          <p:cNvSpPr txBox="1">
            <a:spLocks/>
          </p:cNvSpPr>
          <p:nvPr/>
        </p:nvSpPr>
        <p:spPr>
          <a:xfrm>
            <a:off x="1328368" y="3661454"/>
            <a:ext cx="205623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kan</a:t>
            </a:r>
          </a:p>
        </p:txBody>
      </p:sp>
      <p:sp>
        <p:nvSpPr>
          <p:cNvPr id="18" name="Başlık 1"/>
          <p:cNvSpPr txBox="1">
            <a:spLocks/>
          </p:cNvSpPr>
          <p:nvPr/>
        </p:nvSpPr>
        <p:spPr>
          <a:xfrm>
            <a:off x="2660885" y="3674840"/>
            <a:ext cx="272238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on</a:t>
            </a:r>
          </a:p>
        </p:txBody>
      </p:sp>
      <p:sp>
        <p:nvSpPr>
          <p:cNvPr id="20" name="Başlık 1"/>
          <p:cNvSpPr txBox="1">
            <a:spLocks/>
          </p:cNvSpPr>
          <p:nvPr/>
        </p:nvSpPr>
        <p:spPr>
          <a:xfrm>
            <a:off x="6152793" y="3661454"/>
            <a:ext cx="12159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kek</a:t>
            </a:r>
          </a:p>
        </p:txBody>
      </p:sp>
      <p:sp>
        <p:nvSpPr>
          <p:cNvPr id="21" name="Başlık 1"/>
          <p:cNvSpPr txBox="1">
            <a:spLocks/>
          </p:cNvSpPr>
          <p:nvPr/>
        </p:nvSpPr>
        <p:spPr>
          <a:xfrm>
            <a:off x="7084416" y="4868385"/>
            <a:ext cx="118513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26" name="Başlık 1"/>
          <p:cNvSpPr txBox="1">
            <a:spLocks/>
          </p:cNvSpPr>
          <p:nvPr/>
        </p:nvSpPr>
        <p:spPr>
          <a:xfrm>
            <a:off x="973278" y="4868385"/>
            <a:ext cx="21086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On</a:t>
            </a:r>
          </a:p>
        </p:txBody>
      </p:sp>
      <p:sp>
        <p:nvSpPr>
          <p:cNvPr id="27" name="Başlık 1"/>
          <p:cNvSpPr txBox="1">
            <a:spLocks/>
          </p:cNvSpPr>
          <p:nvPr/>
        </p:nvSpPr>
        <p:spPr>
          <a:xfrm>
            <a:off x="2027590" y="4868385"/>
            <a:ext cx="24764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i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ki</a:t>
            </a:r>
          </a:p>
        </p:txBody>
      </p:sp>
      <p:sp>
        <p:nvSpPr>
          <p:cNvPr id="15" name="Başlık 1"/>
          <p:cNvSpPr txBox="1">
            <a:spLocks/>
          </p:cNvSpPr>
          <p:nvPr/>
        </p:nvSpPr>
        <p:spPr>
          <a:xfrm>
            <a:off x="7381935" y="3661454"/>
            <a:ext cx="118513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17" name="Başlık 1"/>
          <p:cNvSpPr txBox="1">
            <a:spLocks/>
          </p:cNvSpPr>
          <p:nvPr/>
        </p:nvSpPr>
        <p:spPr>
          <a:xfrm>
            <a:off x="5459581" y="4868385"/>
            <a:ext cx="155721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ko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la</a:t>
            </a:r>
          </a:p>
        </p:txBody>
      </p:sp>
      <p:sp>
        <p:nvSpPr>
          <p:cNvPr id="19" name="Başlık 1"/>
          <p:cNvSpPr txBox="1">
            <a:spLocks/>
          </p:cNvSpPr>
          <p:nvPr/>
        </p:nvSpPr>
        <p:spPr>
          <a:xfrm>
            <a:off x="4699192" y="3661454"/>
            <a:ext cx="13681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ko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li</a:t>
            </a:r>
          </a:p>
        </p:txBody>
      </p:sp>
      <p:sp>
        <p:nvSpPr>
          <p:cNvPr id="22" name="Başlık 1"/>
          <p:cNvSpPr txBox="1">
            <a:spLocks/>
          </p:cNvSpPr>
          <p:nvPr/>
        </p:nvSpPr>
        <p:spPr>
          <a:xfrm>
            <a:off x="3871927" y="4849001"/>
            <a:ext cx="13681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ko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li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591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1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8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3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8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8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10" grpId="0"/>
      <p:bldP spid="10" grpId="1"/>
      <p:bldP spid="11" grpId="0"/>
      <p:bldP spid="11" grpId="1"/>
      <p:bldP spid="16" grpId="0"/>
      <p:bldP spid="16" grpId="1"/>
      <p:bldP spid="18" grpId="0"/>
      <p:bldP spid="18" grpId="1"/>
      <p:bldP spid="20" grpId="0"/>
      <p:bldP spid="20" grpId="1"/>
      <p:bldP spid="21" grpId="0"/>
      <p:bldP spid="21" grpId="1"/>
      <p:bldP spid="26" grpId="0"/>
      <p:bldP spid="26" grpId="1"/>
      <p:bldP spid="27" grpId="0"/>
      <p:bldP spid="27" grpId="1"/>
      <p:bldP spid="15" grpId="0"/>
      <p:bldP spid="15" grpId="1"/>
      <p:bldP spid="17" grpId="0"/>
      <p:bldP spid="17" grpId="1"/>
      <p:bldP spid="19" grpId="0"/>
      <p:bldP spid="19" grpId="1"/>
      <p:bldP spid="22" grpId="0"/>
      <p:bldP spid="2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 txBox="1">
            <a:spLocks/>
          </p:cNvSpPr>
          <p:nvPr/>
        </p:nvSpPr>
        <p:spPr>
          <a:xfrm>
            <a:off x="2771799" y="260648"/>
            <a:ext cx="21162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Ka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no</a:t>
            </a:r>
          </a:p>
        </p:txBody>
      </p:sp>
      <p:sp>
        <p:nvSpPr>
          <p:cNvPr id="5" name="Başlık 1"/>
          <p:cNvSpPr txBox="1">
            <a:spLocks/>
          </p:cNvSpPr>
          <p:nvPr/>
        </p:nvSpPr>
        <p:spPr>
          <a:xfrm>
            <a:off x="894977" y="1393171"/>
            <a:ext cx="20867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İl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ke</a:t>
            </a:r>
          </a:p>
        </p:txBody>
      </p:sp>
      <p:sp>
        <p:nvSpPr>
          <p:cNvPr id="6" name="Başlık 1"/>
          <p:cNvSpPr txBox="1">
            <a:spLocks/>
          </p:cNvSpPr>
          <p:nvPr/>
        </p:nvSpPr>
        <p:spPr>
          <a:xfrm>
            <a:off x="2682633" y="1376050"/>
            <a:ext cx="198844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ka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no</a:t>
            </a: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4436772" y="1366975"/>
            <a:ext cx="15929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1063007" y="2545246"/>
            <a:ext cx="24861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Ka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an</a:t>
            </a:r>
          </a:p>
        </p:txBody>
      </p:sp>
      <p:sp>
        <p:nvSpPr>
          <p:cNvPr id="10" name="Başlık 1"/>
          <p:cNvSpPr txBox="1">
            <a:spLocks/>
          </p:cNvSpPr>
          <p:nvPr/>
        </p:nvSpPr>
        <p:spPr>
          <a:xfrm>
            <a:off x="2985809" y="2549661"/>
            <a:ext cx="224741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na</a:t>
            </a:r>
          </a:p>
        </p:txBody>
      </p:sp>
      <p:sp>
        <p:nvSpPr>
          <p:cNvPr id="11" name="Başlık 1"/>
          <p:cNvSpPr txBox="1">
            <a:spLocks/>
          </p:cNvSpPr>
          <p:nvPr/>
        </p:nvSpPr>
        <p:spPr>
          <a:xfrm>
            <a:off x="6834214" y="2553236"/>
            <a:ext cx="10757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16" name="Başlık 1"/>
          <p:cNvSpPr txBox="1">
            <a:spLocks/>
          </p:cNvSpPr>
          <p:nvPr/>
        </p:nvSpPr>
        <p:spPr>
          <a:xfrm>
            <a:off x="1309166" y="3767895"/>
            <a:ext cx="205623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kan</a:t>
            </a:r>
          </a:p>
        </p:txBody>
      </p:sp>
      <p:sp>
        <p:nvSpPr>
          <p:cNvPr id="18" name="Başlık 1"/>
          <p:cNvSpPr txBox="1">
            <a:spLocks/>
          </p:cNvSpPr>
          <p:nvPr/>
        </p:nvSpPr>
        <p:spPr>
          <a:xfrm>
            <a:off x="3146599" y="3771327"/>
            <a:ext cx="272238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ko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nak</a:t>
            </a:r>
          </a:p>
        </p:txBody>
      </p:sp>
      <p:sp>
        <p:nvSpPr>
          <p:cNvPr id="21" name="Başlık 1"/>
          <p:cNvSpPr txBox="1">
            <a:spLocks/>
          </p:cNvSpPr>
          <p:nvPr/>
        </p:nvSpPr>
        <p:spPr>
          <a:xfrm>
            <a:off x="6516216" y="5045408"/>
            <a:ext cx="118513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26" name="Başlık 1"/>
          <p:cNvSpPr txBox="1">
            <a:spLocks/>
          </p:cNvSpPr>
          <p:nvPr/>
        </p:nvSpPr>
        <p:spPr>
          <a:xfrm>
            <a:off x="1355266" y="5038544"/>
            <a:ext cx="283306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An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ne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ne</a:t>
            </a:r>
          </a:p>
        </p:txBody>
      </p:sp>
      <p:sp>
        <p:nvSpPr>
          <p:cNvPr id="27" name="Başlık 1"/>
          <p:cNvSpPr txBox="1">
            <a:spLocks/>
          </p:cNvSpPr>
          <p:nvPr/>
        </p:nvSpPr>
        <p:spPr>
          <a:xfrm>
            <a:off x="4188333" y="5041976"/>
            <a:ext cx="24764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ko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nak</a:t>
            </a:r>
          </a:p>
        </p:txBody>
      </p:sp>
      <p:sp>
        <p:nvSpPr>
          <p:cNvPr id="15" name="Başlık 1"/>
          <p:cNvSpPr txBox="1">
            <a:spLocks/>
          </p:cNvSpPr>
          <p:nvPr/>
        </p:nvSpPr>
        <p:spPr>
          <a:xfrm>
            <a:off x="5537238" y="3766051"/>
            <a:ext cx="118513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17" name="Başlık 1"/>
          <p:cNvSpPr txBox="1">
            <a:spLocks/>
          </p:cNvSpPr>
          <p:nvPr/>
        </p:nvSpPr>
        <p:spPr>
          <a:xfrm>
            <a:off x="4874758" y="2546749"/>
            <a:ext cx="198844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ka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no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495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9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10" grpId="0"/>
      <p:bldP spid="10" grpId="1"/>
      <p:bldP spid="11" grpId="0"/>
      <p:bldP spid="11" grpId="1"/>
      <p:bldP spid="16" grpId="0"/>
      <p:bldP spid="16" grpId="1"/>
      <p:bldP spid="18" grpId="0"/>
      <p:bldP spid="18" grpId="1"/>
      <p:bldP spid="21" grpId="0"/>
      <p:bldP spid="21" grpId="1"/>
      <p:bldP spid="26" grpId="0"/>
      <p:bldP spid="26" grpId="1"/>
      <p:bldP spid="27" grpId="0"/>
      <p:bldP spid="27" grpId="1"/>
      <p:bldP spid="15" grpId="0"/>
      <p:bldP spid="15" grpId="1"/>
      <p:bldP spid="17" grpId="0"/>
      <p:bldP spid="1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843808" y="1092588"/>
            <a:ext cx="648072" cy="1143000"/>
          </a:xfrm>
        </p:spPr>
        <p:txBody>
          <a:bodyPr>
            <a:noAutofit/>
          </a:bodyPr>
          <a:lstStyle/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  <p:sp>
        <p:nvSpPr>
          <p:cNvPr id="4" name="Başlık 1"/>
          <p:cNvSpPr txBox="1">
            <a:spLocks/>
          </p:cNvSpPr>
          <p:nvPr/>
        </p:nvSpPr>
        <p:spPr>
          <a:xfrm>
            <a:off x="7128284" y="1092588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l</a:t>
            </a:r>
          </a:p>
        </p:txBody>
      </p:sp>
      <p:sp>
        <p:nvSpPr>
          <p:cNvPr id="5" name="Başlık 1"/>
          <p:cNvSpPr txBox="1">
            <a:spLocks/>
          </p:cNvSpPr>
          <p:nvPr/>
        </p:nvSpPr>
        <p:spPr>
          <a:xfrm>
            <a:off x="2843808" y="3284984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  <p:sp>
        <p:nvSpPr>
          <p:cNvPr id="6" name="Başlık 1"/>
          <p:cNvSpPr txBox="1">
            <a:spLocks/>
          </p:cNvSpPr>
          <p:nvPr/>
        </p:nvSpPr>
        <p:spPr>
          <a:xfrm>
            <a:off x="7308304" y="3284984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k</a:t>
            </a: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2843808" y="5013176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7452320" y="5017624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082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7 L -0.39375 0.0053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26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0069 L -0.39774 0.0013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97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69 L -0.39757 3.7037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17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5" grpId="0"/>
      <p:bldP spid="6" grpId="0"/>
      <p:bldP spid="6" grpId="1"/>
      <p:bldP spid="7" grpId="0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987824" y="828852"/>
            <a:ext cx="648072" cy="1143000"/>
          </a:xfrm>
        </p:spPr>
        <p:txBody>
          <a:bodyPr>
            <a:noAutofit/>
          </a:bodyPr>
          <a:lstStyle/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l</a:t>
            </a:r>
          </a:p>
        </p:txBody>
      </p:sp>
      <p:sp>
        <p:nvSpPr>
          <p:cNvPr id="4" name="Başlık 1"/>
          <p:cNvSpPr txBox="1">
            <a:spLocks/>
          </p:cNvSpPr>
          <p:nvPr/>
        </p:nvSpPr>
        <p:spPr>
          <a:xfrm>
            <a:off x="7524328" y="828852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  <p:sp>
        <p:nvSpPr>
          <p:cNvPr id="5" name="Başlık 1"/>
          <p:cNvSpPr txBox="1">
            <a:spLocks/>
          </p:cNvSpPr>
          <p:nvPr/>
        </p:nvSpPr>
        <p:spPr>
          <a:xfrm>
            <a:off x="2987824" y="3140968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k</a:t>
            </a:r>
          </a:p>
        </p:txBody>
      </p:sp>
      <p:sp>
        <p:nvSpPr>
          <p:cNvPr id="6" name="Başlık 1"/>
          <p:cNvSpPr txBox="1">
            <a:spLocks/>
          </p:cNvSpPr>
          <p:nvPr/>
        </p:nvSpPr>
        <p:spPr>
          <a:xfrm>
            <a:off x="7524328" y="3140968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2987824" y="5013176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n</a:t>
            </a: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7524328" y="5013176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273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69 L -0.41354 0.0018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16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69 L -0.39774 0.0004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35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7 L -0.38194 0.000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3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5" grpId="0"/>
      <p:bldP spid="6" grpId="0"/>
      <p:bldP spid="6" grpId="1"/>
      <p:bldP spid="7" grpId="0"/>
      <p:bldP spid="8" grpId="0"/>
      <p:bldP spid="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691680" y="1268760"/>
            <a:ext cx="2664296" cy="1143000"/>
          </a:xfrm>
        </p:spPr>
        <p:txBody>
          <a:bodyPr>
            <a:noAutofit/>
          </a:bodyPr>
          <a:lstStyle/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ki</a:t>
            </a:r>
          </a:p>
        </p:txBody>
      </p:sp>
      <p:sp>
        <p:nvSpPr>
          <p:cNvPr id="4" name="Başlık 1"/>
          <p:cNvSpPr txBox="1">
            <a:spLocks/>
          </p:cNvSpPr>
          <p:nvPr/>
        </p:nvSpPr>
        <p:spPr>
          <a:xfrm>
            <a:off x="5871342" y="1268760"/>
            <a:ext cx="26642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FF0000"/>
                </a:solidFill>
                <a:latin typeface="TTKB DikTemel Abece" pitchFamily="2" charset="-94"/>
              </a:rPr>
              <a:t>lo</a:t>
            </a:r>
            <a:endParaRPr lang="tr-TR" sz="200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1511660" y="4293096"/>
            <a:ext cx="30243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0070C0"/>
                </a:solidFill>
                <a:latin typeface="TTKB DikTemel Abece" pitchFamily="2" charset="-94"/>
              </a:rPr>
              <a:t>ka</a:t>
            </a:r>
            <a:endParaRPr lang="tr-TR" sz="20000" dirty="0">
              <a:solidFill>
                <a:srgbClr val="0070C0"/>
              </a:solidFill>
              <a:latin typeface="TTKB DikTemel Abece" pitchFamily="2" charset="-94"/>
            </a:endParaRP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5946550" y="4293096"/>
            <a:ext cx="251388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FF0000"/>
                </a:solidFill>
                <a:latin typeface="TTKB DikTemel Abece" pitchFamily="2" charset="-94"/>
              </a:rPr>
              <a:t>no</a:t>
            </a:r>
            <a:endParaRPr lang="tr-TR" sz="200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919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69 L -0.30312 -0.0004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95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69 L -0.23246 0.0006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7" grpId="0"/>
      <p:bldP spid="8" grpId="0"/>
      <p:bldP spid="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835696" y="1196752"/>
            <a:ext cx="2706206" cy="1143000"/>
          </a:xfrm>
        </p:spPr>
        <p:txBody>
          <a:bodyPr>
            <a:noAutofit/>
          </a:bodyPr>
          <a:lstStyle/>
          <a:p>
            <a:r>
              <a:rPr lang="tr-TR" sz="20000" dirty="0" err="1">
                <a:solidFill>
                  <a:srgbClr val="0070C0"/>
                </a:solidFill>
                <a:latin typeface="TTKB DikTemel Abece" pitchFamily="2" charset="-94"/>
              </a:rPr>
              <a:t>ko</a:t>
            </a:r>
            <a:endParaRPr lang="tr-TR" sz="20000" dirty="0">
              <a:solidFill>
                <a:srgbClr val="0070C0"/>
              </a:solidFill>
              <a:latin typeface="TTKB DikTemel Abece" pitchFamily="2" charset="-94"/>
            </a:endParaRPr>
          </a:p>
        </p:txBody>
      </p:sp>
      <p:sp>
        <p:nvSpPr>
          <p:cNvPr id="4" name="Başlık 1"/>
          <p:cNvSpPr txBox="1">
            <a:spLocks/>
          </p:cNvSpPr>
          <p:nvPr/>
        </p:nvSpPr>
        <p:spPr>
          <a:xfrm>
            <a:off x="6025729" y="1205239"/>
            <a:ext cx="2578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FF0000"/>
                </a:solidFill>
                <a:latin typeface="TTKB DikTemel Abece" pitchFamily="2" charset="-94"/>
              </a:rPr>
              <a:t>la</a:t>
            </a: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1835696" y="3861048"/>
            <a:ext cx="270620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0070C0"/>
                </a:solidFill>
                <a:latin typeface="TTKB DikTemel Abece" pitchFamily="2" charset="-94"/>
              </a:rPr>
              <a:t>ko</a:t>
            </a:r>
            <a:endParaRPr lang="tr-TR" sz="20000" dirty="0">
              <a:solidFill>
                <a:srgbClr val="0070C0"/>
              </a:solidFill>
              <a:latin typeface="TTKB DikTemel Abece" pitchFamily="2" charset="-94"/>
            </a:endParaRP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6061028" y="3861048"/>
            <a:ext cx="2578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FF0000"/>
                </a:solidFill>
                <a:latin typeface="TTKB DikTemel Abece" pitchFamily="2" charset="-94"/>
              </a:rPr>
              <a:t>li</a:t>
            </a:r>
            <a:endParaRPr lang="tr-TR" sz="200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713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69 L -0.26059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77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424 0.00069 L -0.3059 0.0004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8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7" grpId="0"/>
      <p:bldP spid="8" grpId="0"/>
      <p:bldP spid="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504497" y="1412776"/>
            <a:ext cx="2952328" cy="1143000"/>
          </a:xfrm>
        </p:spPr>
        <p:txBody>
          <a:bodyPr>
            <a:noAutofit/>
          </a:bodyPr>
          <a:lstStyle/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  <p:sp>
        <p:nvSpPr>
          <p:cNvPr id="4" name="Başlık 1"/>
          <p:cNvSpPr txBox="1">
            <a:spLocks/>
          </p:cNvSpPr>
          <p:nvPr/>
        </p:nvSpPr>
        <p:spPr>
          <a:xfrm>
            <a:off x="5652120" y="1412776"/>
            <a:ext cx="32784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FF0000"/>
                </a:solidFill>
                <a:latin typeface="TTKB DikTemel Abece" pitchFamily="2" charset="-94"/>
              </a:rPr>
              <a:t>kan</a:t>
            </a: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1504497" y="4221088"/>
            <a:ext cx="29523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5879253" y="4221088"/>
            <a:ext cx="30513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FF0000"/>
                </a:solidFill>
                <a:latin typeface="TTKB DikTemel Abece" pitchFamily="2" charset="-94"/>
              </a:rPr>
              <a:t>na</a:t>
            </a:r>
            <a:endParaRPr lang="tr-TR" sz="200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6413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3 0.0007 L -0.20296 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95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7 L -0.30191 0.000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7" grpId="0"/>
      <p:bldP spid="8" grpId="0"/>
      <p:bldP spid="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624" y="764704"/>
            <a:ext cx="2741918" cy="1143000"/>
          </a:xfrm>
        </p:spPr>
        <p:txBody>
          <a:bodyPr>
            <a:noAutofit/>
          </a:bodyPr>
          <a:lstStyle/>
          <a:p>
            <a:r>
              <a:rPr lang="tr-TR" sz="20000" dirty="0" err="1">
                <a:solidFill>
                  <a:srgbClr val="0070C0"/>
                </a:solidFill>
                <a:latin typeface="TTKB DikTemel Abece" pitchFamily="2" charset="-94"/>
              </a:rPr>
              <a:t>ko</a:t>
            </a:r>
            <a:endParaRPr lang="tr-TR" sz="20000" dirty="0">
              <a:solidFill>
                <a:srgbClr val="0070C0"/>
              </a:solidFill>
              <a:latin typeface="TTKB DikTemel Abece" pitchFamily="2" charset="-94"/>
            </a:endParaRPr>
          </a:p>
        </p:txBody>
      </p:sp>
      <p:sp>
        <p:nvSpPr>
          <p:cNvPr id="4" name="Başlık 1"/>
          <p:cNvSpPr txBox="1">
            <a:spLocks/>
          </p:cNvSpPr>
          <p:nvPr/>
        </p:nvSpPr>
        <p:spPr>
          <a:xfrm>
            <a:off x="5863822" y="764704"/>
            <a:ext cx="26127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l</a:t>
            </a: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1792624" y="3032956"/>
            <a:ext cx="27419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FF0000"/>
                </a:solidFill>
                <a:latin typeface="TTKB DikTemel Abece" pitchFamily="2" charset="-94"/>
              </a:rPr>
              <a:t>ko</a:t>
            </a:r>
            <a:endParaRPr lang="tr-TR" sz="200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5863822" y="3032956"/>
            <a:ext cx="26127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FF0000"/>
                </a:solidFill>
                <a:latin typeface="TTKB DikTemel Abece" pitchFamily="2" charset="-94"/>
              </a:rPr>
              <a:t>k</a:t>
            </a:r>
          </a:p>
        </p:txBody>
      </p:sp>
      <p:sp>
        <p:nvSpPr>
          <p:cNvPr id="6" name="Başlık 1"/>
          <p:cNvSpPr txBox="1">
            <a:spLocks/>
          </p:cNvSpPr>
          <p:nvPr/>
        </p:nvSpPr>
        <p:spPr>
          <a:xfrm>
            <a:off x="1792624" y="5301208"/>
            <a:ext cx="27419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0070C0"/>
                </a:solidFill>
                <a:latin typeface="TTKB DikTemel Abece" pitchFamily="2" charset="-94"/>
              </a:rPr>
              <a:t>ko</a:t>
            </a:r>
            <a:endParaRPr lang="tr-TR" sz="20000" dirty="0">
              <a:solidFill>
                <a:srgbClr val="0070C0"/>
              </a:solidFill>
              <a:latin typeface="TTKB DikTemel Abece" pitchFamily="2" charset="-94"/>
            </a:endParaRPr>
          </a:p>
        </p:txBody>
      </p:sp>
      <p:sp>
        <p:nvSpPr>
          <p:cNvPr id="9" name="Başlık 1"/>
          <p:cNvSpPr txBox="1">
            <a:spLocks/>
          </p:cNvSpPr>
          <p:nvPr/>
        </p:nvSpPr>
        <p:spPr>
          <a:xfrm>
            <a:off x="5863822" y="5301208"/>
            <a:ext cx="26127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164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69 L -0.30191 2.59259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43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7 L -0.28837 0.0039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66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69 L -0.27639 0.00069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7" grpId="0"/>
      <p:bldP spid="8" grpId="0"/>
      <p:bldP spid="8" grpId="1"/>
      <p:bldP spid="6" grpId="0"/>
      <p:bldP spid="9" grpId="0"/>
      <p:bldP spid="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187623" y="1488555"/>
            <a:ext cx="3560291" cy="1143000"/>
          </a:xfrm>
        </p:spPr>
        <p:txBody>
          <a:bodyPr>
            <a:noAutofit/>
          </a:bodyPr>
          <a:lstStyle/>
          <a:p>
            <a:r>
              <a:rPr lang="tr-TR" sz="20000" dirty="0" err="1">
                <a:solidFill>
                  <a:srgbClr val="0070C0"/>
                </a:solidFill>
                <a:latin typeface="TTKB DikTemel Abece" pitchFamily="2" charset="-94"/>
              </a:rPr>
              <a:t>ko</a:t>
            </a:r>
            <a:endParaRPr lang="tr-TR" sz="20000" dirty="0">
              <a:solidFill>
                <a:srgbClr val="0070C0"/>
              </a:solidFill>
              <a:latin typeface="TTKB DikTemel Abece" pitchFamily="2" charset="-94"/>
            </a:endParaRPr>
          </a:p>
        </p:txBody>
      </p:sp>
      <p:sp>
        <p:nvSpPr>
          <p:cNvPr id="4" name="Başlık 1"/>
          <p:cNvSpPr txBox="1">
            <a:spLocks/>
          </p:cNvSpPr>
          <p:nvPr/>
        </p:nvSpPr>
        <p:spPr>
          <a:xfrm>
            <a:off x="5038277" y="1475856"/>
            <a:ext cx="339256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FF0000"/>
                </a:solidFill>
                <a:latin typeface="TTKB DikTemel Abece" pitchFamily="2" charset="-94"/>
              </a:rPr>
              <a:t>nak</a:t>
            </a:r>
            <a:endParaRPr lang="tr-TR" sz="200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1619672" y="4077072"/>
            <a:ext cx="35602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kok</a:t>
            </a: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5868144" y="4077072"/>
            <a:ext cx="339256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FF0000"/>
                </a:solidFill>
                <a:latin typeface="TTKB DikTemel Abece" pitchFamily="2" charset="-94"/>
              </a:rPr>
              <a:t>la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098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7 L -0.14983 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39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22222E-6 L -0.2092 0.0006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69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7" grpId="0"/>
      <p:bldP spid="8" grpId="0"/>
      <p:bldP spid="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 txBox="1">
            <a:spLocks/>
          </p:cNvSpPr>
          <p:nvPr/>
        </p:nvSpPr>
        <p:spPr>
          <a:xfrm>
            <a:off x="2613878" y="378465"/>
            <a:ext cx="189753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Ki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lo</a:t>
            </a:r>
          </a:p>
        </p:txBody>
      </p:sp>
      <p:sp>
        <p:nvSpPr>
          <p:cNvPr id="5" name="Başlık 1"/>
          <p:cNvSpPr txBox="1">
            <a:spLocks/>
          </p:cNvSpPr>
          <p:nvPr/>
        </p:nvSpPr>
        <p:spPr>
          <a:xfrm>
            <a:off x="1317735" y="1263399"/>
            <a:ext cx="20867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An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ne</a:t>
            </a:r>
          </a:p>
        </p:txBody>
      </p:sp>
      <p:sp>
        <p:nvSpPr>
          <p:cNvPr id="6" name="Başlık 1"/>
          <p:cNvSpPr txBox="1">
            <a:spLocks/>
          </p:cNvSpPr>
          <p:nvPr/>
        </p:nvSpPr>
        <p:spPr>
          <a:xfrm>
            <a:off x="4412133" y="1259892"/>
            <a:ext cx="198844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ki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lo</a:t>
            </a:r>
            <a:endParaRPr lang="tr-TR" sz="72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5807560" y="1259892"/>
            <a:ext cx="15929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1346170" y="2442476"/>
            <a:ext cx="140605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Ki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lo</a:t>
            </a:r>
          </a:p>
        </p:txBody>
      </p:sp>
      <p:sp>
        <p:nvSpPr>
          <p:cNvPr id="10" name="Başlık 1"/>
          <p:cNvSpPr txBox="1">
            <a:spLocks/>
          </p:cNvSpPr>
          <p:nvPr/>
        </p:nvSpPr>
        <p:spPr>
          <a:xfrm>
            <a:off x="2523645" y="2454442"/>
            <a:ext cx="20780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ki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lo</a:t>
            </a:r>
          </a:p>
        </p:txBody>
      </p:sp>
      <p:sp>
        <p:nvSpPr>
          <p:cNvPr id="11" name="Başlık 1"/>
          <p:cNvSpPr txBox="1">
            <a:spLocks/>
          </p:cNvSpPr>
          <p:nvPr/>
        </p:nvSpPr>
        <p:spPr>
          <a:xfrm>
            <a:off x="4330604" y="2457269"/>
            <a:ext cx="10757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al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.</a:t>
            </a:r>
          </a:p>
        </p:txBody>
      </p:sp>
      <p:sp>
        <p:nvSpPr>
          <p:cNvPr id="16" name="Başlık 1"/>
          <p:cNvSpPr txBox="1">
            <a:spLocks/>
          </p:cNvSpPr>
          <p:nvPr/>
        </p:nvSpPr>
        <p:spPr>
          <a:xfrm>
            <a:off x="1219381" y="3743716"/>
            <a:ext cx="228157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Kok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la</a:t>
            </a:r>
          </a:p>
        </p:txBody>
      </p:sp>
      <p:sp>
        <p:nvSpPr>
          <p:cNvPr id="18" name="Başlık 1"/>
          <p:cNvSpPr txBox="1">
            <a:spLocks/>
          </p:cNvSpPr>
          <p:nvPr/>
        </p:nvSpPr>
        <p:spPr>
          <a:xfrm>
            <a:off x="3099738" y="3744438"/>
            <a:ext cx="272238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kok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la</a:t>
            </a:r>
          </a:p>
        </p:txBody>
      </p:sp>
      <p:sp>
        <p:nvSpPr>
          <p:cNvPr id="20" name="Başlık 1"/>
          <p:cNvSpPr txBox="1">
            <a:spLocks/>
          </p:cNvSpPr>
          <p:nvPr/>
        </p:nvSpPr>
        <p:spPr>
          <a:xfrm>
            <a:off x="5422996" y="3743716"/>
            <a:ext cx="12159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21" name="Başlık 1"/>
          <p:cNvSpPr txBox="1">
            <a:spLocks/>
          </p:cNvSpPr>
          <p:nvPr/>
        </p:nvSpPr>
        <p:spPr>
          <a:xfrm>
            <a:off x="5214990" y="4941093"/>
            <a:ext cx="118513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26" name="Başlık 1"/>
          <p:cNvSpPr txBox="1">
            <a:spLocks/>
          </p:cNvSpPr>
          <p:nvPr/>
        </p:nvSpPr>
        <p:spPr>
          <a:xfrm>
            <a:off x="994884" y="5030163"/>
            <a:ext cx="2108624" cy="10375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On</a:t>
            </a:r>
          </a:p>
        </p:txBody>
      </p:sp>
      <p:sp>
        <p:nvSpPr>
          <p:cNvPr id="27" name="Başlık 1"/>
          <p:cNvSpPr txBox="1">
            <a:spLocks/>
          </p:cNvSpPr>
          <p:nvPr/>
        </p:nvSpPr>
        <p:spPr>
          <a:xfrm>
            <a:off x="3576661" y="4952491"/>
            <a:ext cx="20146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ki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lo</a:t>
            </a:r>
          </a:p>
        </p:txBody>
      </p:sp>
      <p:sp>
        <p:nvSpPr>
          <p:cNvPr id="15" name="Başlık 1"/>
          <p:cNvSpPr txBox="1">
            <a:spLocks/>
          </p:cNvSpPr>
          <p:nvPr/>
        </p:nvSpPr>
        <p:spPr>
          <a:xfrm>
            <a:off x="3500951" y="1259892"/>
            <a:ext cx="10830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on</a:t>
            </a:r>
          </a:p>
        </p:txBody>
      </p:sp>
      <p:sp>
        <p:nvSpPr>
          <p:cNvPr id="19" name="Başlık 1"/>
          <p:cNvSpPr txBox="1">
            <a:spLocks/>
          </p:cNvSpPr>
          <p:nvPr/>
        </p:nvSpPr>
        <p:spPr>
          <a:xfrm>
            <a:off x="2652954" y="4977435"/>
            <a:ext cx="118513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i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ki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981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7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10" grpId="0"/>
      <p:bldP spid="10" grpId="1"/>
      <p:bldP spid="11" grpId="0"/>
      <p:bldP spid="11" grpId="1"/>
      <p:bldP spid="16" grpId="0"/>
      <p:bldP spid="16" grpId="1"/>
      <p:bldP spid="18" grpId="0"/>
      <p:bldP spid="18" grpId="1"/>
      <p:bldP spid="20" grpId="0"/>
      <p:bldP spid="20" grpId="1"/>
      <p:bldP spid="21" grpId="0"/>
      <p:bldP spid="21" grpId="1"/>
      <p:bldP spid="26" grpId="0"/>
      <p:bldP spid="26" grpId="1"/>
      <p:bldP spid="27" grpId="0"/>
      <p:bldP spid="27" grpId="1"/>
      <p:bldP spid="15" grpId="0"/>
      <p:bldP spid="15" grpId="1"/>
      <p:bldP spid="19" grpId="0"/>
      <p:bldP spid="19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1|2.4|1.5|2.9|2|1.6|2.8|1.8|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9|2|1.9|1.8|2.1|1.8|2.1|1.3|2.7|2.1|2.5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3|1.9|1.6|2.4|1.8|1.6|2.8|2|1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1|2.1|1.9|3.4|1.8|2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5|1.9|1.9|2.9|1.9|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3|1.5|2.3|2.6|1.6|1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5|1.6|1.8|2.4|1.5|1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2|1.6|2.2|2.7|1.7|2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3|2.1|2|2.5|2.2|1.8|2.3|2.2|2|1.9|2.2|2.5|1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6|2|2.2|1.7|1.8|2|1.9|2.1|1.6|1.9|1.7|1.9|1.7|2.3|1.8"/>
</p:tagLst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</TotalTime>
  <Words>110</Words>
  <Application>Microsoft Office PowerPoint</Application>
  <PresentationFormat>Ekran Gösterisi (4:3)</PresentationFormat>
  <Paragraphs>93</Paragraphs>
  <Slides>11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Ofis Teması</vt:lpstr>
      <vt:lpstr>O SESİ SUNUSU  HECE-KELİME-CÜMLE</vt:lpstr>
      <vt:lpstr>o</vt:lpstr>
      <vt:lpstr>l</vt:lpstr>
      <vt:lpstr>ki</vt:lpstr>
      <vt:lpstr>ko</vt:lpstr>
      <vt:lpstr>O</vt:lpstr>
      <vt:lpstr>ko</vt:lpstr>
      <vt:lpstr>ko</vt:lpstr>
      <vt:lpstr>PowerPoint Sunusu</vt:lpstr>
      <vt:lpstr>PowerPoint Sunusu</vt:lpstr>
      <vt:lpstr>PowerPoint Sunusu</vt:lpstr>
    </vt:vector>
  </TitlesOfParts>
  <Company>-=[By NeC]=-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 SESİ  HECE-KELİME-CÜMLE</dc:title>
  <dc:creator>User</dc:creator>
  <cp:lastModifiedBy>Hasan Ayık</cp:lastModifiedBy>
  <cp:revision>68</cp:revision>
  <dcterms:created xsi:type="dcterms:W3CDTF">2020-10-25T06:57:18Z</dcterms:created>
  <dcterms:modified xsi:type="dcterms:W3CDTF">2020-11-21T08:09:12Z</dcterms:modified>
</cp:coreProperties>
</file>