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-84" y="-1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Relationship Id="rId4" Type="http://schemas.openxmlformats.org/officeDocument/2006/relationships/audio" Target="../media/audio10.wav" 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Relationship Id="rId4" Type="http://schemas.openxmlformats.org/officeDocument/2006/relationships/audio" Target="../media/audio10.wav" 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Relationship Id="rId4" Type="http://schemas.openxmlformats.org/officeDocument/2006/relationships/audio" Target="../media/audio10.wav" 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Relationship Id="rId4" Type="http://schemas.openxmlformats.org/officeDocument/2006/relationships/audio" Target="../media/audio10.wav" 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Relationship Id="rId4" Type="http://schemas.openxmlformats.org/officeDocument/2006/relationships/audio" Target="../media/audio10.wav" 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Relationship Id="rId4" Type="http://schemas.openxmlformats.org/officeDocument/2006/relationships/audio" Target="../media/audio10.wav" 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Relationship Id="rId4" Type="http://schemas.openxmlformats.org/officeDocument/2006/relationships/audio" Target="../media/audio10.wav" 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Relationship Id="rId4" Type="http://schemas.openxmlformats.org/officeDocument/2006/relationships/audio" Target="../media/audio10.wav" 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Relationship Id="rId4" Type="http://schemas.openxmlformats.org/officeDocument/2006/relationships/audio" Target="../media/audio10.wav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5A18775-1FE2-4E7D-82C9-983A615D903F}" type="datetimeFigureOut">
              <a:rPr lang="tr-TR" smtClean="0"/>
              <a:pPr/>
              <a:t>29.11.2020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F842F2D3-0EE2-46FC-A6BC-B98CF451338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3741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1" name="drumroll.wav"/>
          </p:stSnd>
        </p:sndAc>
      </p:transition>
    </mc:Choice>
    <mc:Fallback xmlns="">
      <p:transition advTm="2000">
        <p:split orient="vert"/>
        <p:sndAc>
          <p:stSnd>
            <p:snd r:embed="rId4" name="drumroll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8775-1FE2-4E7D-82C9-983A615D903F}" type="datetimeFigureOut">
              <a:rPr lang="tr-TR" smtClean="0"/>
              <a:pPr/>
              <a:t>29.11.2020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F2D3-0EE2-46FC-A6BC-B98CF451338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5906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1" name="drumroll.wav"/>
          </p:stSnd>
        </p:sndAc>
      </p:transition>
    </mc:Choice>
    <mc:Fallback xmlns="">
      <p:transition advTm="2000">
        <p:split orient="vert"/>
        <p:sndAc>
          <p:stSnd>
            <p:snd r:embed="rId4" name="drumroll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8775-1FE2-4E7D-82C9-983A615D903F}" type="datetimeFigureOut">
              <a:rPr lang="tr-TR" smtClean="0"/>
              <a:pPr/>
              <a:t>29.11.2020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F2D3-0EE2-46FC-A6BC-B98CF451338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199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1" name="drumroll.wav"/>
          </p:stSnd>
        </p:sndAc>
      </p:transition>
    </mc:Choice>
    <mc:Fallback xmlns="">
      <p:transition advTm="2000">
        <p:split orient="vert"/>
        <p:sndAc>
          <p:stSnd>
            <p:snd r:embed="rId4" name="drumroll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8775-1FE2-4E7D-82C9-983A615D903F}" type="datetimeFigureOut">
              <a:rPr lang="tr-TR" smtClean="0"/>
              <a:pPr/>
              <a:t>29.11.2020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F2D3-0EE2-46FC-A6BC-B98CF451338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0186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1" name="drumroll.wav"/>
          </p:stSnd>
        </p:sndAc>
      </p:transition>
    </mc:Choice>
    <mc:Fallback xmlns="">
      <p:transition advTm="2000">
        <p:split orient="vert"/>
        <p:sndAc>
          <p:stSnd>
            <p:snd r:embed="rId4" name="drumroll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8775-1FE2-4E7D-82C9-983A615D903F}" type="datetimeFigureOut">
              <a:rPr lang="tr-TR" smtClean="0"/>
              <a:pPr/>
              <a:t>29.11.2020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F2D3-0EE2-46FC-A6BC-B98CF451338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9155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1" name="drumroll.wav"/>
          </p:stSnd>
        </p:sndAc>
      </p:transition>
    </mc:Choice>
    <mc:Fallback xmlns="">
      <p:transition advTm="2000">
        <p:split orient="vert"/>
        <p:sndAc>
          <p:stSnd>
            <p:snd r:embed="rId4" name="drumroll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8775-1FE2-4E7D-82C9-983A615D903F}" type="datetimeFigureOut">
              <a:rPr lang="tr-TR" smtClean="0"/>
              <a:pPr/>
              <a:t>29.11.2020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F2D3-0EE2-46FC-A6BC-B98CF451338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5671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1" name="drumroll.wav"/>
          </p:stSnd>
        </p:sndAc>
      </p:transition>
    </mc:Choice>
    <mc:Fallback xmlns="">
      <p:transition advTm="2000">
        <p:split orient="vert"/>
        <p:sndAc>
          <p:stSnd>
            <p:snd r:embed="rId3" name="drumroll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8775-1FE2-4E7D-82C9-983A615D903F}" type="datetimeFigureOut">
              <a:rPr lang="tr-TR" smtClean="0"/>
              <a:pPr/>
              <a:t>29.11.2020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F2D3-0EE2-46FC-A6BC-B98CF451338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08739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1" name="drumroll.wav"/>
          </p:stSnd>
        </p:sndAc>
      </p:transition>
    </mc:Choice>
    <mc:Fallback xmlns="">
      <p:transition advTm="2000">
        <p:split orient="vert"/>
        <p:sndAc>
          <p:stSnd>
            <p:snd r:embed="rId3" name="drumroll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B5A18775-1FE2-4E7D-82C9-983A615D903F}" type="datetimeFigureOut">
              <a:rPr lang="tr-TR" smtClean="0"/>
              <a:pPr/>
              <a:t>29.11.2020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F2D3-0EE2-46FC-A6BC-B98CF451338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4696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1" name="drumroll.wav"/>
          </p:stSnd>
        </p:sndAc>
      </p:transition>
    </mc:Choice>
    <mc:Fallback xmlns="">
      <p:transition advTm="2000">
        <p:split orient="vert"/>
        <p:sndAc>
          <p:stSnd>
            <p:snd r:embed="rId3" name="drumroll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B5A18775-1FE2-4E7D-82C9-983A615D903F}" type="datetimeFigureOut">
              <a:rPr lang="tr-TR" smtClean="0"/>
              <a:pPr/>
              <a:t>29.11.2020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F2D3-0EE2-46FC-A6BC-B98CF451338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7079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1" name="drumroll.wav"/>
          </p:stSnd>
        </p:sndAc>
      </p:transition>
    </mc:Choice>
    <mc:Fallback xmlns="">
      <p:transition advTm="2000">
        <p:split orient="vert"/>
        <p:sndAc>
          <p:stSnd>
            <p:snd r:embed="rId4" name="drumroll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8775-1FE2-4E7D-82C9-983A615D903F}" type="datetimeFigureOut">
              <a:rPr lang="tr-TR" smtClean="0"/>
              <a:pPr/>
              <a:t>29.11.2020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F2D3-0EE2-46FC-A6BC-B98CF451338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8383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1" name="drumroll.wav"/>
          </p:stSnd>
        </p:sndAc>
      </p:transition>
    </mc:Choice>
    <mc:Fallback xmlns="">
      <p:transition advTm="2000">
        <p:split orient="vert"/>
        <p:sndAc>
          <p:stSnd>
            <p:snd r:embed="rId3" name="drumroll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8775-1FE2-4E7D-82C9-983A615D903F}" type="datetimeFigureOut">
              <a:rPr lang="tr-TR" smtClean="0"/>
              <a:pPr/>
              <a:t>29.11.2020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F2D3-0EE2-46FC-A6BC-B98CF451338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9879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1" name="drumroll.wav"/>
          </p:stSnd>
        </p:sndAc>
      </p:transition>
    </mc:Choice>
    <mc:Fallback xmlns="">
      <p:transition advTm="2000">
        <p:split orient="vert"/>
        <p:sndAc>
          <p:stSnd>
            <p:snd r:embed="rId4" name="drumroll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8775-1FE2-4E7D-82C9-983A615D903F}" type="datetimeFigureOut">
              <a:rPr lang="tr-TR" smtClean="0"/>
              <a:pPr/>
              <a:t>29.11.2020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F2D3-0EE2-46FC-A6BC-B98CF451338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0761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1" name="drumroll.wav"/>
          </p:stSnd>
        </p:sndAc>
      </p:transition>
    </mc:Choice>
    <mc:Fallback xmlns="">
      <p:transition advTm="2000">
        <p:split orient="vert"/>
        <p:sndAc>
          <p:stSnd>
            <p:snd r:embed="rId3" name="drumroll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8775-1FE2-4E7D-82C9-983A615D903F}" type="datetimeFigureOut">
              <a:rPr lang="tr-TR" smtClean="0"/>
              <a:pPr/>
              <a:t>29.11.2020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F2D3-0EE2-46FC-A6BC-B98CF451338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5707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1" name="drumroll.wav"/>
          </p:stSnd>
        </p:sndAc>
      </p:transition>
    </mc:Choice>
    <mc:Fallback xmlns="">
      <p:transition advTm="2000">
        <p:split orient="vert"/>
        <p:sndAc>
          <p:stSnd>
            <p:snd r:embed="rId3" name="drumroll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8775-1FE2-4E7D-82C9-983A615D903F}" type="datetimeFigureOut">
              <a:rPr lang="tr-TR" smtClean="0"/>
              <a:pPr/>
              <a:t>29.11.2020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F2D3-0EE2-46FC-A6BC-B98CF451338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1317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1" name="drumroll.wav"/>
          </p:stSnd>
        </p:sndAc>
      </p:transition>
    </mc:Choice>
    <mc:Fallback xmlns="">
      <p:transition advTm="2000">
        <p:split orient="vert"/>
        <p:sndAc>
          <p:stSnd>
            <p:snd r:embed="rId3" name="drumroll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8775-1FE2-4E7D-82C9-983A615D903F}" type="datetimeFigureOut">
              <a:rPr lang="tr-TR" smtClean="0"/>
              <a:pPr/>
              <a:t>29.11.2020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F2D3-0EE2-46FC-A6BC-B98CF451338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5775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1" name="drumroll.wav"/>
          </p:stSnd>
        </p:sndAc>
      </p:transition>
    </mc:Choice>
    <mc:Fallback xmlns="">
      <p:transition advTm="2000">
        <p:split orient="vert"/>
        <p:sndAc>
          <p:stSnd>
            <p:snd r:embed="rId3" name="drumroll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8775-1FE2-4E7D-82C9-983A615D903F}" type="datetimeFigureOut">
              <a:rPr lang="tr-TR" smtClean="0"/>
              <a:pPr/>
              <a:t>29.11.2020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F2D3-0EE2-46FC-A6BC-B98CF451338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5561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1" name="drumroll.wav"/>
          </p:stSnd>
        </p:sndAc>
      </p:transition>
    </mc:Choice>
    <mc:Fallback xmlns="">
      <p:transition advTm="2000">
        <p:split orient="vert"/>
        <p:sndAc>
          <p:stSnd>
            <p:snd r:embed="rId4" name="drumroll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8775-1FE2-4E7D-82C9-983A615D903F}" type="datetimeFigureOut">
              <a:rPr lang="tr-TR" smtClean="0"/>
              <a:pPr/>
              <a:t>29.11.2020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F2D3-0EE2-46FC-A6BC-B98CF451338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8484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1" name="drumroll.wav"/>
          </p:stSnd>
        </p:sndAc>
      </p:transition>
    </mc:Choice>
    <mc:Fallback xmlns="">
      <p:transition advTm="2000">
        <p:split orient="vert"/>
        <p:sndAc>
          <p:stSnd>
            <p:snd r:embed="rId4" name="drumroll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21" Type="http://schemas.openxmlformats.org/officeDocument/2006/relationships/audio" Target="../media/audio10.wav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20" Type="http://schemas.openxmlformats.org/officeDocument/2006/relationships/image" Target="../media/image1.jpeg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audio" Target="../media/audio1.wav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0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5A18775-1FE2-4E7D-82C9-983A615D903F}" type="datetimeFigureOut">
              <a:rPr lang="tr-TR" smtClean="0"/>
              <a:pPr/>
              <a:t>29.11.2020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tr-TR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F842F2D3-0EE2-46FC-A6BC-B98CF451338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83467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19" name="drumroll.wav"/>
          </p:stSnd>
        </p:sndAc>
      </p:transition>
    </mc:Choice>
    <mc:Fallback xmlns="">
      <p:transition advTm="2000">
        <p:split orient="vert"/>
        <p:sndAc>
          <p:stSnd>
            <p:snd r:embed="rId21" name="drumroll.wav"/>
          </p:stSnd>
        </p:sndAc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C1E0541-0818-43C9-BF75-C4961EB5BC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7322"/>
            <a:ext cx="9144000" cy="3072641"/>
          </a:xfrm>
        </p:spPr>
        <p:txBody>
          <a:bodyPr>
            <a:noAutofit/>
          </a:bodyPr>
          <a:lstStyle/>
          <a:p>
            <a:r>
              <a:rPr lang="tr-TR" sz="9600" dirty="0">
                <a:latin typeface="TTKB Dik Temel Abece" pitchFamily="2" charset="-94"/>
              </a:rPr>
              <a:t>100’e Kadar </a:t>
            </a:r>
            <a:br>
              <a:rPr lang="tr-TR" sz="9600" dirty="0">
                <a:latin typeface="TTKB Dik Temel Abece" pitchFamily="2" charset="-94"/>
              </a:rPr>
            </a:br>
            <a:r>
              <a:rPr lang="tr-TR" sz="9600" dirty="0">
                <a:latin typeface="TTKB Dik Temel Abece" pitchFamily="2" charset="-94"/>
              </a:rPr>
              <a:t>10’ar Ritmik Sayma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C3FC23F3-FBEF-4109-8FF0-1B00F7008D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0330" y="3602038"/>
            <a:ext cx="11237844" cy="1655762"/>
          </a:xfrm>
        </p:spPr>
        <p:txBody>
          <a:bodyPr>
            <a:normAutofit/>
          </a:bodyPr>
          <a:lstStyle/>
          <a:p>
            <a:r>
              <a:rPr lang="tr-TR" sz="5400" dirty="0">
                <a:latin typeface="TTKB Dik Temel Abece" pitchFamily="2" charset="-94"/>
              </a:rPr>
              <a:t>10-20-30-40-50-60-70-80-90-100</a:t>
            </a:r>
          </a:p>
        </p:txBody>
      </p:sp>
    </p:spTree>
    <p:extLst>
      <p:ext uri="{BB962C8B-B14F-4D97-AF65-F5344CB8AC3E}">
        <p14:creationId xmlns:p14="http://schemas.microsoft.com/office/powerpoint/2010/main" val="498467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2" name="drumroll.wav"/>
          </p:stSnd>
        </p:sndAc>
      </p:transition>
    </mc:Choice>
    <mc:Fallback xmlns="">
      <p:transition advTm="2000">
        <p:split orient="vert"/>
        <p:sndAc>
          <p:stSnd>
            <p:snd r:embed="rId3" name="drumroll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7764D41-A6AB-4579-BDAF-EB7A88879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714519A-8338-413B-B657-AF68C32F0F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tr-TR" sz="29400" dirty="0">
                <a:latin typeface="TTKB Dik Temel Abece" pitchFamily="2" charset="-94"/>
              </a:rPr>
              <a:t>90</a:t>
            </a:r>
          </a:p>
        </p:txBody>
      </p:sp>
    </p:spTree>
    <p:extLst>
      <p:ext uri="{BB962C8B-B14F-4D97-AF65-F5344CB8AC3E}">
        <p14:creationId xmlns:p14="http://schemas.microsoft.com/office/powerpoint/2010/main" val="383009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2" name="drumroll.wav"/>
          </p:stSnd>
        </p:sndAc>
      </p:transition>
    </mc:Choice>
    <mc:Fallback xmlns="">
      <p:transition advTm="2000">
        <p:split orient="vert"/>
        <p:sndAc>
          <p:stSnd>
            <p:snd r:embed="rId3" name="drumroll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C37AE27-BD4A-4BCA-8019-47F61CA01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7A28DAB-EB81-497A-99EF-9A85F6C48A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381058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2" name="drumroll.wav"/>
          </p:stSnd>
        </p:sndAc>
      </p:transition>
    </mc:Choice>
    <mc:Fallback xmlns="">
      <p:transition advTm="2000">
        <p:split orient="vert"/>
        <p:sndAc>
          <p:stSnd>
            <p:snd r:embed="rId3" name="drumroll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AFEF93A-FF6E-4F9F-90BE-C89836D00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tr-TR" sz="4800" dirty="0">
              <a:latin typeface="TTKB Dik Temel Abece" pitchFamily="2" charset="-94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EEE1900-CA94-4F4A-A1B3-9E051A76C2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tr-TR" sz="29400" dirty="0">
                <a:latin typeface="TTKB Dik Temel Abece" pitchFamily="2" charset="-94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7821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2" name="drumroll.wav"/>
          </p:stSnd>
        </p:sndAc>
      </p:transition>
    </mc:Choice>
    <mc:Fallback xmlns="">
      <p:transition advTm="2000">
        <p:split orient="vert"/>
        <p:sndAc>
          <p:stSnd>
            <p:snd r:embed="rId3" name="drumroll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11C7714-91A4-4F29-B297-57F746007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C02AAFD-A33A-43BC-993A-598528EEB8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tr-TR" sz="26500" dirty="0">
                <a:latin typeface="TTKB Dik Temel Abece" pitchFamily="2" charset="-94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133591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2" name="drumroll.wav"/>
          </p:stSnd>
        </p:sndAc>
      </p:transition>
    </mc:Choice>
    <mc:Fallback xmlns="">
      <p:transition advTm="2000">
        <p:split orient="vert"/>
        <p:sndAc>
          <p:stSnd>
            <p:snd r:embed="rId3" name="drumroll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16B9DBA-7E91-4F09-9E8F-6C7C0EF01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E0C2A9C-FC71-4717-AB1D-6F2F39C5B9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tr-TR" sz="26500" dirty="0">
                <a:latin typeface="TTKB Dik Temel Abece" pitchFamily="2" charset="-94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80670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2" name="drumroll.wav"/>
          </p:stSnd>
        </p:sndAc>
      </p:transition>
    </mc:Choice>
    <mc:Fallback xmlns="">
      <p:transition advTm="2000">
        <p:split orient="vert"/>
        <p:sndAc>
          <p:stSnd>
            <p:snd r:embed="rId3" name="drumroll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70D40F9-5C3C-4236-9E45-D168BA883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CDD04F3-02B2-4FE0-8BE9-64DAE501AE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tr-TR" sz="27900" dirty="0">
                <a:latin typeface="TTKB Dik Temel Abece" pitchFamily="2" charset="-94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056892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2" name="drumroll.wav"/>
          </p:stSnd>
        </p:sndAc>
      </p:transition>
    </mc:Choice>
    <mc:Fallback xmlns="">
      <p:transition advTm="2000">
        <p:split orient="vert"/>
        <p:sndAc>
          <p:stSnd>
            <p:snd r:embed="rId3" name="drumroll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24B69BE-6D78-4FC2-B850-52FCB8E24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F3632F6-90BA-4519-B455-81CE782E6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tr-TR" sz="27900" dirty="0">
                <a:latin typeface="TTKB Dik Temel Abece" pitchFamily="2" charset="-94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91866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2" name="drumroll.wav"/>
          </p:stSnd>
        </p:sndAc>
      </p:transition>
    </mc:Choice>
    <mc:Fallback xmlns="">
      <p:transition advTm="2000">
        <p:split orient="vert"/>
        <p:sndAc>
          <p:stSnd>
            <p:snd r:embed="rId3" name="drumroll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BEB5188-4399-4587-98B4-EEAC1055F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4136CD8-349C-4223-9C39-371E77DF14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tr-TR" sz="29400" dirty="0">
                <a:latin typeface="TTKB Dik Temel Abece" pitchFamily="2" charset="-94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424916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2" name="drumroll.wav"/>
          </p:stSnd>
        </p:sndAc>
      </p:transition>
    </mc:Choice>
    <mc:Fallback xmlns="">
      <p:transition advTm="2000">
        <p:split orient="vert"/>
        <p:sndAc>
          <p:stSnd>
            <p:snd r:embed="rId3" name="drumroll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7A88AB4-6603-4098-A883-411C95F66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8528567-185D-4CE8-989A-510979B85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tr-TR" sz="29400" dirty="0">
                <a:latin typeface="TTKB Dik Temel Abece" pitchFamily="2" charset="-94"/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156918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2" name="drumroll.wav"/>
          </p:stSnd>
        </p:sndAc>
      </p:transition>
    </mc:Choice>
    <mc:Fallback xmlns="">
      <p:transition advTm="2000">
        <p:split orient="vert"/>
        <p:sndAc>
          <p:stSnd>
            <p:snd r:embed="rId3" name="drumroll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2B28D2E-5680-4C14-A3CB-BF7F4DEB0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AA48AB6-7E46-4B91-938E-33CEA9CB4F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tr-TR" sz="29400" dirty="0">
                <a:latin typeface="TTKB Dik Temel Abece" pitchFamily="2" charset="-94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406136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split orient="vert"/>
        <p:sndAc>
          <p:stSnd>
            <p:snd r:embed="rId2" name="drumroll.wav"/>
          </p:stSnd>
        </p:sndAc>
      </p:transition>
    </mc:Choice>
    <mc:Fallback xmlns="">
      <p:transition advTm="2000">
        <p:split orient="vert"/>
        <p:sndAc>
          <p:stSnd>
            <p:snd r:embed="rId3" name="drumroll.wav"/>
          </p:stSnd>
        </p:sndAc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İyon Toplantı Odası">
  <a:themeElements>
    <a:clrScheme name="İyon Toplantı Odası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İyon Toplantı Odası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 Toplantı Odası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16</TotalTime>
  <Words>14</Words>
  <Application>Microsoft Office PowerPoint</Application>
  <PresentationFormat>Geniş ekran</PresentationFormat>
  <Paragraphs>13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İyon Toplantı Odası</vt:lpstr>
      <vt:lpstr>100’e Kadar  10’ar Ritmik Sayma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100’e Kadar  10’ar Ritmik Sayma</dc:title>
  <dc:creator>Mustafa Pusal</dc:creator>
  <cp:lastModifiedBy>Hasan Ayık</cp:lastModifiedBy>
  <cp:revision>23</cp:revision>
  <dcterms:created xsi:type="dcterms:W3CDTF">2020-11-28T18:16:11Z</dcterms:created>
  <dcterms:modified xsi:type="dcterms:W3CDTF">2020-11-29T19:23:01Z</dcterms:modified>
</cp:coreProperties>
</file>