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ableStyles" Target="tableStyle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4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58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568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31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716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90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03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99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37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22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9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9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40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59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12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audio" Target="../media/audio1.wav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audio" Target="../media/audio10.wav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jpe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pPr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607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18" name="hammer.wav"/>
          </p:stSnd>
        </p:sndAc>
      </p:transition>
    </mc:Choice>
    <mc:Fallback xmlns="">
      <p:transition advTm="2000">
        <p:push dir="u"/>
        <p:sndAc>
          <p:stSnd>
            <p:snd r:embed="rId20" name="hammer.wav"/>
          </p:stSnd>
        </p:sndAc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Relationship Id="rId4" Type="http://schemas.openxmlformats.org/officeDocument/2006/relationships/audio" Target="../media/audio10.wav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>
            <a:extLst>
              <a:ext uri="{FF2B5EF4-FFF2-40B4-BE49-F238E27FC236}">
                <a16:creationId xmlns:a16="http://schemas.microsoft.com/office/drawing/2014/main" id="{80150FE0-D9E2-4ABF-A711-79F108D640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50000"/>
          </a:blip>
          <a:srcRect t="7789" r="-1" b="35947"/>
          <a:stretch/>
        </p:blipFill>
        <p:spPr>
          <a:xfrm>
            <a:off x="20" y="10"/>
            <a:ext cx="12188931" cy="6857990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C4E4A606-8106-4D8F-94D9-273CE83E8E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7048" y="1124712"/>
            <a:ext cx="9144000" cy="3063240"/>
          </a:xfrm>
        </p:spPr>
        <p:txBody>
          <a:bodyPr>
            <a:normAutofit/>
          </a:bodyPr>
          <a:lstStyle/>
          <a:p>
            <a:pPr algn="ctr"/>
            <a:r>
              <a:rPr lang="tr-TR" sz="8000" dirty="0">
                <a:latin typeface="TTKB Dik Temel Abece" pitchFamily="2" charset="-94"/>
                <a:cs typeface="Aharoni" panose="02010803020104030203" pitchFamily="2" charset="-79"/>
              </a:rPr>
              <a:t>100’e Kadar </a:t>
            </a:r>
            <a:br>
              <a:rPr lang="tr-TR" sz="8000" dirty="0">
                <a:latin typeface="TTKB Dik Temel Abece" pitchFamily="2" charset="-94"/>
                <a:cs typeface="Aharoni" panose="02010803020104030203" pitchFamily="2" charset="-79"/>
              </a:rPr>
            </a:br>
            <a:r>
              <a:rPr lang="tr-TR" sz="8000" dirty="0">
                <a:latin typeface="TTKB Dik Temel Abece" pitchFamily="2" charset="-94"/>
                <a:cs typeface="Aharoni" panose="02010803020104030203" pitchFamily="2" charset="-79"/>
              </a:rPr>
              <a:t>5’er Ritmik Sayma</a:t>
            </a:r>
            <a:endParaRPr lang="tr-TR" dirty="0">
              <a:latin typeface="TTKB Dik Temel Abece" pitchFamily="2" charset="-94"/>
              <a:cs typeface="Aharoni" panose="02010803020104030203" pitchFamily="2" charset="-79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2312DEAD-A759-4257-8DB3-3B15BED1E9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227520"/>
          </a:xfrm>
        </p:spPr>
        <p:txBody>
          <a:bodyPr>
            <a:normAutofit/>
          </a:bodyPr>
          <a:lstStyle/>
          <a:p>
            <a:pPr algn="ctr"/>
            <a:r>
              <a:rPr lang="tr-TR" sz="3200" dirty="0"/>
              <a:t>5-10-15-20-25-30-35-40-45-50-55-60-65-70-75-8085-90-95-100</a:t>
            </a:r>
          </a:p>
        </p:txBody>
      </p:sp>
    </p:spTree>
    <p:extLst>
      <p:ext uri="{BB962C8B-B14F-4D97-AF65-F5344CB8AC3E}">
        <p14:creationId xmlns:p14="http://schemas.microsoft.com/office/powerpoint/2010/main" val="164580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4" name="hammer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4F9D271-A207-4705-BF64-724D59A21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7B4CCE5-AA48-4038-AB45-A25B93C46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126850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C7F3175-6D95-4618-BF15-0CD1D11AF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FC78EDA-036F-423B-AA10-05EE5FBDC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64181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7D0673B-B24D-4299-ACD3-902FCD93E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C9F624C-1256-4860-B9CC-8D222405C0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31800" dirty="0">
                <a:latin typeface="TTKB Dik Temel Abece" pitchFamily="2" charset="-94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17434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A0F2CF6-C4CC-4D77-92C2-CC337EC7F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876C0D2-F833-4121-B8EB-D91E1D09B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31800" dirty="0">
                <a:latin typeface="TTKB Dik Temel Abece" pitchFamily="2" charset="-94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243230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F78187E-A7CC-4CDA-95C5-E72D5D17D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CC39E14-6C55-4F54-B4C4-AE2DC824F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31800" dirty="0">
                <a:latin typeface="TTKB Dik Temel Abece" pitchFamily="2" charset="-94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378601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41FAC61-BA9F-46E0-ACAE-03D0C8E43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735A0A6-1CB7-498A-8E42-2FC2EC0EC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31800" dirty="0">
                <a:latin typeface="TTKB Dik Temel Abece" pitchFamily="2" charset="-94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36997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F2F686B-2342-444C-A994-0F4936FBB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8583B69-1912-476E-A743-734A7E7A2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tr-TR" sz="35300" dirty="0">
                <a:latin typeface="TTKB Dik Temel Abece" pitchFamily="2" charset="-94"/>
              </a:rPr>
              <a:t>75</a:t>
            </a:r>
          </a:p>
        </p:txBody>
      </p:sp>
    </p:spTree>
    <p:extLst>
      <p:ext uri="{BB962C8B-B14F-4D97-AF65-F5344CB8AC3E}">
        <p14:creationId xmlns:p14="http://schemas.microsoft.com/office/powerpoint/2010/main" val="212770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D7AF97C-63E0-49ED-ABBE-7FFFC0F43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453DCF1-3851-4DE6-B234-F98D50281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392745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B9EEFC5-6EA7-455F-97C1-CF99741B0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4668B7F-463F-4978-A33E-B0B9F28D3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85</a:t>
            </a:r>
          </a:p>
        </p:txBody>
      </p:sp>
    </p:spTree>
    <p:extLst>
      <p:ext uri="{BB962C8B-B14F-4D97-AF65-F5344CB8AC3E}">
        <p14:creationId xmlns:p14="http://schemas.microsoft.com/office/powerpoint/2010/main" val="406028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7908F84-B458-4D03-A7F3-BD8625AC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9FABFE8-0282-4BED-A284-EC825E522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31800" dirty="0">
                <a:latin typeface="TTKB Dik Temel Abece" pitchFamily="2" charset="-94"/>
              </a:rPr>
              <a:t>90</a:t>
            </a:r>
          </a:p>
        </p:txBody>
      </p:sp>
    </p:spTree>
    <p:extLst>
      <p:ext uri="{BB962C8B-B14F-4D97-AF65-F5344CB8AC3E}">
        <p14:creationId xmlns:p14="http://schemas.microsoft.com/office/powerpoint/2010/main" val="207964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80C7E81-9495-4F3A-B7EE-2C5389793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3724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30864FC-31A9-42BB-8A1B-2FB9C7BDD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7469" y="514558"/>
            <a:ext cx="10515600" cy="628746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tr-TR" sz="32500" dirty="0">
              <a:latin typeface="TTKB Dik Temel Abece" pitchFamily="2" charset="-94"/>
            </a:endParaRPr>
          </a:p>
          <a:p>
            <a:pPr marL="0" indent="0" algn="ctr">
              <a:buNone/>
            </a:pPr>
            <a:r>
              <a:rPr lang="tr-TR" sz="140000" dirty="0">
                <a:latin typeface="TTKB Dik Temel Abece" pitchFamily="2" charset="-94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6149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764C39A-DF1C-4403-842D-3913F5209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AE75C84-3C03-4740-B83C-6B5EBC07B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32900" dirty="0">
                <a:latin typeface="TTKB Dik Temel Abece" pitchFamily="2" charset="-94"/>
              </a:rPr>
              <a:t>95</a:t>
            </a:r>
          </a:p>
        </p:txBody>
      </p:sp>
    </p:spTree>
    <p:extLst>
      <p:ext uri="{BB962C8B-B14F-4D97-AF65-F5344CB8AC3E}">
        <p14:creationId xmlns:p14="http://schemas.microsoft.com/office/powerpoint/2010/main" val="21969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9715DD1-2FBF-4D10-A3FA-0080E6632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A658FF1-A6BA-4DC3-8239-81A9E8B9C5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218288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F4002A4-D7FA-4BCC-A2C4-8E315120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3014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7CC9FCA-281D-4FEE-9A12-56EB614FE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9443"/>
            <a:ext cx="10515600" cy="547314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41300" dirty="0">
                <a:latin typeface="TTKB Dik Temel Abece" pitchFamily="2" charset="-94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8797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E1198D3-C2A8-4096-81CE-F54B03F2E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3258"/>
          </a:xfrm>
        </p:spPr>
        <p:txBody>
          <a:bodyPr>
            <a:normAutofit fontScale="90000"/>
          </a:bodyPr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87C722C-343E-4F3F-9D97-16C0B35D7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6435"/>
            <a:ext cx="10515600" cy="50549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7800" dirty="0">
                <a:latin typeface="TTKB Dik Temel Abece" pitchFamily="2" charset="-94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12783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FA42264-4DB1-4262-AD47-557DCE2B3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5536"/>
          </a:xfrm>
        </p:spPr>
        <p:txBody>
          <a:bodyPr>
            <a:normAutofit fontScale="90000"/>
          </a:bodyPr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FCDC415-7854-4664-88DF-87D664592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713"/>
            <a:ext cx="10515600" cy="500932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34400" dirty="0">
                <a:latin typeface="TTKB Dik Temel Abece" pitchFamily="2" charset="-94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19553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96D60C-3978-4DA6-859F-9D12B7CF6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527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073F6BA-C021-4E25-A609-6B354D022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4730"/>
            <a:ext cx="10515600" cy="47766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7700" dirty="0">
                <a:latin typeface="TTKB Dik Temel Abece" pitchFamily="2" charset="-94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318372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EC582F2-176D-4F41-A1E4-B3485D1E0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</p:spPr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94F699E-069F-497A-B135-652CF726A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461"/>
            <a:ext cx="10515600" cy="48958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7100" dirty="0">
                <a:latin typeface="TTKB Dik Temel Abece" pitchFamily="2" charset="-94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06903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2572E6A-F9D5-4B30-8DB3-21A05D864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2284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75A0DB7-AF35-4742-9CB3-8455EBAE9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7496"/>
            <a:ext cx="10515600" cy="46838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198982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67AE4D3-B0C6-4B9E-9936-EFF8E30B2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C90D774-2670-499A-BA41-3B5AABD8A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4988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push dir="u"/>
        <p:sndAc>
          <p:stSnd>
            <p:snd r:embed="rId2" name="hammer.wav"/>
          </p:stSnd>
        </p:sndAc>
      </p:transition>
    </mc:Choice>
    <mc:Fallback xmlns="">
      <p:transition advTm="2000">
        <p:push dir="u"/>
        <p:sndAc>
          <p:stSnd>
            <p:snd r:embed="rId3" name="hammer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Duman">
  <a:themeElements>
    <a:clrScheme name="Duma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Duma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uma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</TotalTime>
  <Words>24</Words>
  <Application>Microsoft Office PowerPoint</Application>
  <PresentationFormat>Geniş ekran</PresentationFormat>
  <Paragraphs>24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Duman</vt:lpstr>
      <vt:lpstr>100’e Kadar  5’er Ritmik Sayma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100’e Kadar  5’er Ritmik Sayma</dc:title>
  <dc:creator>Mustafa Pusal</dc:creator>
  <cp:lastModifiedBy>Hasan Ayık</cp:lastModifiedBy>
  <cp:revision>15</cp:revision>
  <dcterms:created xsi:type="dcterms:W3CDTF">2020-11-28T17:42:17Z</dcterms:created>
  <dcterms:modified xsi:type="dcterms:W3CDTF">2020-11-29T19:22:44Z</dcterms:modified>
</cp:coreProperties>
</file>