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C05D4-9C8E-4E1D-96B8-A31289C5FF92}" type="datetimeFigureOut">
              <a:rPr lang="tr-TR" smtClean="0"/>
              <a:pPr/>
              <a:t>27.10.2020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02496-8491-42C0-B13D-160A9BDBF84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72192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21088"/>
            <a:ext cx="863904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0_phot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473180"/>
            <a:ext cx="384820" cy="384820"/>
          </a:xfrm>
          <a:prstGeom prst="rect">
            <a:avLst/>
          </a:prstGeom>
        </p:spPr>
      </p:pic>
      <p:pic>
        <p:nvPicPr>
          <p:cNvPr id="6" name="5 Resim" descr="sanli1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47373" y="0"/>
            <a:ext cx="396627" cy="307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7116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3429000"/>
            <a:ext cx="690529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1115616" y="18448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899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10" name="9 Metin kutusu"/>
          <p:cNvSpPr txBox="1"/>
          <p:nvPr/>
        </p:nvSpPr>
        <p:spPr>
          <a:xfrm>
            <a:off x="4283968" y="18448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977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7380312" y="18448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724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12" name="11 Metin kutusu"/>
          <p:cNvSpPr txBox="1"/>
          <p:nvPr/>
        </p:nvSpPr>
        <p:spPr>
          <a:xfrm>
            <a:off x="1979712" y="54452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927</a:t>
            </a:r>
            <a:endParaRPr lang="tr-TR" sz="3600" dirty="0">
              <a:solidFill>
                <a:srgbClr val="FF0000"/>
              </a:solidFill>
            </a:endParaRPr>
          </a:p>
        </p:txBody>
      </p:sp>
      <p:sp>
        <p:nvSpPr>
          <p:cNvPr id="13" name="12 Metin kutusu"/>
          <p:cNvSpPr txBox="1"/>
          <p:nvPr/>
        </p:nvSpPr>
        <p:spPr>
          <a:xfrm>
            <a:off x="5940152" y="54452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000" dirty="0" smtClean="0">
                <a:solidFill>
                  <a:srgbClr val="FF0000"/>
                </a:solidFill>
              </a:rPr>
              <a:t>606</a:t>
            </a:r>
            <a:endParaRPr lang="tr-TR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44738"/>
          <a:stretch>
            <a:fillRect/>
          </a:stretch>
        </p:blipFill>
        <p:spPr bwMode="auto">
          <a:xfrm>
            <a:off x="0" y="260648"/>
            <a:ext cx="88458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8763435" cy="1297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2555776" y="643335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446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7308304" y="548680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585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2555776" y="4149080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594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7740352" y="4171727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902</a:t>
            </a:r>
            <a:endParaRPr lang="tr-T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23367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12976"/>
            <a:ext cx="6120680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683568" y="220486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698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3995936" y="220486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959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7164288" y="220486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683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8" name="7 Metin kutusu"/>
          <p:cNvSpPr txBox="1"/>
          <p:nvPr/>
        </p:nvSpPr>
        <p:spPr>
          <a:xfrm>
            <a:off x="2195736" y="5733256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966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9" name="8 Metin kutusu"/>
          <p:cNvSpPr txBox="1"/>
          <p:nvPr/>
        </p:nvSpPr>
        <p:spPr>
          <a:xfrm>
            <a:off x="5508104" y="5661248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680</a:t>
            </a:r>
            <a:endParaRPr lang="tr-T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404664"/>
            <a:ext cx="8557067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etin kutusu"/>
          <p:cNvSpPr txBox="1"/>
          <p:nvPr/>
        </p:nvSpPr>
        <p:spPr>
          <a:xfrm>
            <a:off x="6804248" y="476672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489</a:t>
            </a:r>
            <a:endParaRPr lang="tr-TR" sz="2400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851291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6948264" y="184482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489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7" name="6 Metin kutusu"/>
          <p:cNvSpPr txBox="1"/>
          <p:nvPr/>
        </p:nvSpPr>
        <p:spPr>
          <a:xfrm>
            <a:off x="0" y="5733256"/>
            <a:ext cx="8554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Toplama  işleminde  toplananlar  yer  değiştirse  bile toplam  değişmez.</a:t>
            </a:r>
            <a:endParaRPr lang="tr-TR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58828"/>
            <a:ext cx="7236296" cy="1018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7072"/>
            <a:ext cx="7380312" cy="141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Metin kutusu"/>
          <p:cNvSpPr txBox="1"/>
          <p:nvPr/>
        </p:nvSpPr>
        <p:spPr>
          <a:xfrm>
            <a:off x="5868144" y="3140968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828</a:t>
            </a:r>
            <a:endParaRPr lang="tr-TR" sz="2400" dirty="0">
              <a:solidFill>
                <a:srgbClr val="FF0000"/>
              </a:solidFill>
            </a:endParaRPr>
          </a:p>
        </p:txBody>
      </p:sp>
      <p:sp>
        <p:nvSpPr>
          <p:cNvPr id="11" name="10 Metin kutusu"/>
          <p:cNvSpPr txBox="1"/>
          <p:nvPr/>
        </p:nvSpPr>
        <p:spPr>
          <a:xfrm>
            <a:off x="6084168" y="436510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solidFill>
                  <a:srgbClr val="FF0000"/>
                </a:solidFill>
              </a:rPr>
              <a:t>828</a:t>
            </a:r>
            <a:endParaRPr lang="tr-T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9325" y="2990850"/>
            <a:ext cx="47053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796" y="0"/>
            <a:ext cx="5334204" cy="651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229200"/>
            <a:ext cx="3619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57559">
            <a:off x="-73961" y="1619733"/>
            <a:ext cx="5535786" cy="205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386229">
            <a:off x="-103137" y="1940850"/>
            <a:ext cx="4821768" cy="1573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9796" y="346695"/>
            <a:ext cx="5334204" cy="651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13176"/>
            <a:ext cx="36195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Resim" descr="Adsız.png"/>
          <p:cNvPicPr>
            <a:picLocks noChangeAspect="1"/>
          </p:cNvPicPr>
          <p:nvPr/>
        </p:nvPicPr>
        <p:blipFill>
          <a:blip r:embed="rId5" cstate="print"/>
          <a:srcRect r="73625" b="32872"/>
          <a:stretch>
            <a:fillRect/>
          </a:stretch>
        </p:blipFill>
        <p:spPr>
          <a:xfrm>
            <a:off x="3635896" y="-60601"/>
            <a:ext cx="5508104" cy="6657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72461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204864"/>
            <a:ext cx="7799387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8966" cy="52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6" cy="280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91440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33" y="476672"/>
            <a:ext cx="902496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3"/>
            <a:ext cx="8568952" cy="148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 r="66435"/>
          <a:stretch>
            <a:fillRect/>
          </a:stretch>
        </p:blipFill>
        <p:spPr bwMode="auto">
          <a:xfrm>
            <a:off x="323528" y="2276872"/>
            <a:ext cx="2592288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204864"/>
            <a:ext cx="27813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132856"/>
            <a:ext cx="23050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805264"/>
            <a:ext cx="873097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3199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79772" cy="373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36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254857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315416"/>
            <a:ext cx="9144000" cy="676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718250"/>
            <a:ext cx="9144000" cy="11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27</Words>
  <Application>Microsoft Office PowerPoint</Application>
  <PresentationFormat>Ekran Gösterisi (4:3)</PresentationFormat>
  <Paragraphs>19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0" baseType="lpstr">
      <vt:lpstr>Ofis Teması</vt:lpstr>
      <vt:lpstr>Slayt 1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pc</dc:creator>
  <cp:lastModifiedBy>pc</cp:lastModifiedBy>
  <cp:revision>8</cp:revision>
  <dcterms:created xsi:type="dcterms:W3CDTF">2020-10-26T22:20:14Z</dcterms:created>
  <dcterms:modified xsi:type="dcterms:W3CDTF">2020-10-27T20:04:38Z</dcterms:modified>
</cp:coreProperties>
</file>