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-148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01905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7873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9459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677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23598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17884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69472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6775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280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27139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7084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771CC91-EF4E-4D8E-85C1-6210F5C414D8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26C5E0A-F922-4192-BB50-768C261D1DE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9577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DD84D5F-5604-4F5F-9A0B-42B5D37D72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7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KAYAÇLAR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D6E49F08-122D-4543-8702-90F8673A7C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3713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F558190F-2A64-4963-B403-AC8BAFB6A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tr-T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bilimi çizgisi ( </a:t>
            </a:r>
            <a:r>
              <a:rPr lang="tr-TR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enterflüv</a:t>
            </a:r>
            <a:r>
              <a:rPr lang="tr-T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A7F8FCA-CD46-4268-AFD8-9FFB59E5C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/>
          </a:bodyPr>
          <a:lstStyle/>
          <a:p>
            <a:r>
              <a:rPr lang="tr-TR" sz="2400" dirty="0"/>
              <a:t>Akarsuları birbirinden ayıran sınıra denir. Bu sınır dağların zirvesinden geçer.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368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645270A-3C85-437A-A096-EC325176C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tr-T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DENGE PROFİLİ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BD13941B-2581-4E6D-B382-69DFBD28EF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8024" y="1878065"/>
            <a:ext cx="9206129" cy="3440112"/>
          </a:xfr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07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85572B8E-FCD2-44AE-A862-FCFD1638E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tr-T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DENGE PROFİLİ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D7C23D5-45A3-4F3D-8FA4-7592512C85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tr-TR" sz="2200" dirty="0" err="1"/>
              <a:t>Akarsunun</a:t>
            </a:r>
            <a:r>
              <a:rPr lang="tr-TR" sz="2200" dirty="0"/>
              <a:t> yatağını zamanla aşındırıp deniz seviyesine indirmesiyle akarsu denge profiline ulaşır. </a:t>
            </a:r>
          </a:p>
          <a:p>
            <a:pPr marL="457200" lvl="1" indent="0">
              <a:buNone/>
            </a:pPr>
            <a:r>
              <a:rPr lang="tr-TR" sz="2200" dirty="0" err="1"/>
              <a:t>Akarsunun</a:t>
            </a:r>
            <a:r>
              <a:rPr lang="tr-TR" sz="2200" dirty="0"/>
              <a:t> kaynağı ile ağızı arasındaki eğim azaldıkça akarsu denge profiline yakınlaşır. </a:t>
            </a:r>
          </a:p>
          <a:p>
            <a:pPr marL="457200" lvl="1" indent="0">
              <a:buNone/>
            </a:pPr>
            <a:r>
              <a:rPr lang="tr-TR" sz="2200" b="1" i="1" dirty="0"/>
              <a:t>Denge Profiline Ulaşmış Bir Okyanusta</a:t>
            </a:r>
          </a:p>
          <a:p>
            <a:pPr marL="457200" lvl="1" indent="0">
              <a:buNone/>
            </a:pPr>
            <a:r>
              <a:rPr lang="tr-TR" sz="2200" dirty="0"/>
              <a:t>Akış hızı </a:t>
            </a:r>
            <a:r>
              <a:rPr lang="tr-TR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azalır.</a:t>
            </a:r>
          </a:p>
          <a:p>
            <a:pPr marL="457200" lvl="1" indent="0">
              <a:buNone/>
            </a:pPr>
            <a:r>
              <a:rPr lang="tr-TR" sz="2200" dirty="0"/>
              <a:t>Enerji potansiyel </a:t>
            </a:r>
            <a:r>
              <a:rPr lang="tr-TR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azalır.</a:t>
            </a:r>
          </a:p>
          <a:p>
            <a:pPr marL="457200" lvl="1" indent="0">
              <a:buNone/>
            </a:pPr>
            <a:r>
              <a:rPr lang="tr-TR" sz="2200" dirty="0"/>
              <a:t>Aşındırma gücü </a:t>
            </a:r>
            <a:r>
              <a:rPr lang="tr-TR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azalır.</a:t>
            </a:r>
          </a:p>
          <a:p>
            <a:pPr marL="457200" lvl="1" indent="0">
              <a:buNone/>
            </a:pPr>
            <a:r>
              <a:rPr lang="tr-TR" sz="2200" dirty="0"/>
              <a:t>Birikme yapmaya </a:t>
            </a:r>
            <a:r>
              <a:rPr lang="tr-TR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başlar.</a:t>
            </a:r>
          </a:p>
          <a:p>
            <a:pPr marL="457200" lvl="1" indent="0">
              <a:buNone/>
            </a:pPr>
            <a:r>
              <a:rPr lang="tr-TR" sz="2200" dirty="0"/>
              <a:t>Menderes çizerek </a:t>
            </a:r>
            <a:r>
              <a:rPr lang="tr-TR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akar.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32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449A04EA-00A4-47FB-BBA0-AD0EF6D65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tr-T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DENGE PROFİLİ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9D085FC-0AD2-444C-875E-3C29FA829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/>
          </a:bodyPr>
          <a:lstStyle/>
          <a:p>
            <a:r>
              <a:rPr lang="tr-T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NOT: </a:t>
            </a:r>
          </a:p>
          <a:p>
            <a:r>
              <a:rPr lang="tr-T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Türkiye’de denge profiline ulaşmış akarsu yoktur. Denge profiline yaklaşan </a:t>
            </a:r>
            <a:r>
              <a:rPr lang="tr-TR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akarsularımız Marmara ve Egede bulunur. </a:t>
            </a:r>
            <a:endParaRPr lang="tr-TR" sz="24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95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31A0D8DA-A895-4533-9EE3-0485B4AA7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tr-TR" sz="4800" b="1" i="1" dirty="0"/>
              <a:t>A- Magmatik ( </a:t>
            </a:r>
            <a:r>
              <a:rPr lang="tr-TR" sz="4800" b="1" i="1" dirty="0" err="1"/>
              <a:t>Piskürük</a:t>
            </a:r>
            <a:r>
              <a:rPr lang="tr-TR" sz="4800" b="1" i="1" dirty="0"/>
              <a:t> Kayaçlar </a:t>
            </a:r>
            <a:r>
              <a:rPr lang="tr-TR" sz="4800" dirty="0"/>
              <a:t>)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F15EF4D-467B-4F4F-96E5-579D7A2E6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/>
          </a:bodyPr>
          <a:lstStyle/>
          <a:p>
            <a:r>
              <a:rPr lang="tr-T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Dış </a:t>
            </a:r>
            <a:r>
              <a:rPr lang="tr-TR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Piskürük</a:t>
            </a:r>
            <a:r>
              <a:rPr lang="tr-T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Kayaçlar </a:t>
            </a:r>
          </a:p>
          <a:p>
            <a:r>
              <a:rPr lang="tr-TR" sz="2400" dirty="0"/>
              <a:t>Magmanın yeryüzüne çıkıp soğuyarak katılaşması sonucu meydana gelir. </a:t>
            </a:r>
          </a:p>
          <a:p>
            <a:r>
              <a:rPr lang="tr-TR" sz="2400" dirty="0"/>
              <a:t>Şekilleri bozuktur. Mineralleri gözle görülemeyeceği kadar küçüktür. </a:t>
            </a:r>
          </a:p>
          <a:p>
            <a:r>
              <a:rPr lang="tr-TR" sz="2400" b="1" i="1" dirty="0"/>
              <a:t>2- İç </a:t>
            </a:r>
            <a:r>
              <a:rPr lang="tr-TR" sz="2400" b="1" i="1" dirty="0" err="1"/>
              <a:t>Piskürük</a:t>
            </a:r>
            <a:r>
              <a:rPr lang="tr-TR" sz="2400" b="1" i="1" dirty="0"/>
              <a:t> Kayaçlar</a:t>
            </a:r>
          </a:p>
          <a:p>
            <a:r>
              <a:rPr lang="tr-TR" sz="2400" dirty="0"/>
              <a:t>Magmanın</a:t>
            </a:r>
            <a:r>
              <a:rPr lang="tr-TR" sz="2400" b="1" i="1" dirty="0"/>
              <a:t> </a:t>
            </a:r>
            <a:r>
              <a:rPr lang="tr-TR" sz="2400" dirty="0"/>
              <a:t>yerin derinliklerinde soğuyarak katılaşması sonucu oluşur. </a:t>
            </a:r>
          </a:p>
          <a:p>
            <a:r>
              <a:rPr lang="tr-TR" sz="2400" dirty="0"/>
              <a:t>Yavaş soğudukları için küre ve </a:t>
            </a:r>
            <a:r>
              <a:rPr lang="tr-TR" sz="2400" dirty="0" err="1"/>
              <a:t>dikdörgen</a:t>
            </a:r>
            <a:r>
              <a:rPr lang="tr-TR" sz="2400" dirty="0"/>
              <a:t> </a:t>
            </a:r>
            <a:r>
              <a:rPr lang="tr-TR" sz="2400" dirty="0" err="1"/>
              <a:t>şekilindedir</a:t>
            </a:r>
            <a:r>
              <a:rPr lang="tr-TR" sz="2400" dirty="0"/>
              <a:t>. Mineralleri gözle görülür.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638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3A82DF1-AE4F-4EBD-AA22-79B60D29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tr-TR" sz="5400" b="1" i="1" dirty="0"/>
              <a:t>B- TORTUL KAYAÇLAR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DEE6777-D14C-4E3D-A556-A733E2DB4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4221478"/>
          </a:xfrm>
        </p:spPr>
        <p:txBody>
          <a:bodyPr>
            <a:normAutofit fontScale="92500"/>
          </a:bodyPr>
          <a:lstStyle/>
          <a:p>
            <a:r>
              <a:rPr lang="tr-TR" sz="2400" dirty="0"/>
              <a:t>Tortul kayaçlar dış kuvvetlerin etkisiyle oluşmuştur.</a:t>
            </a:r>
          </a:p>
          <a:p>
            <a:r>
              <a:rPr lang="tr-TR" sz="2400" dirty="0"/>
              <a:t>Üçe ayrılır;</a:t>
            </a:r>
          </a:p>
          <a:p>
            <a:r>
              <a:rPr lang="tr-TR" sz="2400" b="1" i="1" dirty="0"/>
              <a:t>1- Fiziksel ( Kırıntılı ) Tortul Kayaçlar</a:t>
            </a:r>
          </a:p>
          <a:p>
            <a:r>
              <a:rPr lang="tr-TR" sz="2400" dirty="0"/>
              <a:t>Dış kuvvetler tarafından aşındırılan malzemenin doğal bir çimentoyla birleştirilmesiyle oluşan kayaçlardır. </a:t>
            </a:r>
          </a:p>
          <a:p>
            <a:r>
              <a:rPr lang="tr-TR" sz="2400" b="1" i="1" dirty="0"/>
              <a:t>2- Kimyasal Tortul Kayaçlar</a:t>
            </a:r>
          </a:p>
          <a:p>
            <a:r>
              <a:rPr lang="tr-TR" sz="2400" dirty="0"/>
              <a:t>Suların buharlaşması sonucu kalsiyum </a:t>
            </a:r>
            <a:r>
              <a:rPr lang="tr-TR" sz="2400" dirty="0" err="1"/>
              <a:t>karbonatin</a:t>
            </a:r>
            <a:r>
              <a:rPr lang="tr-TR" sz="2400" dirty="0"/>
              <a:t> çökelmesi sonucu oluşan kayaçlardır. </a:t>
            </a:r>
          </a:p>
          <a:p>
            <a:r>
              <a:rPr lang="tr-TR" sz="2400" b="1" i="1" dirty="0"/>
              <a:t>3- Organik Tortul Kayaçlar</a:t>
            </a:r>
          </a:p>
          <a:p>
            <a:r>
              <a:rPr lang="tr-TR" sz="2400" dirty="0"/>
              <a:t>Bitki ve hayvan atıklarının bir yerde katılaşıp birikmesi ile oluşan kayaçlardır.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42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3C9EFD2-8814-4545-A4DB-D70CC0B34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Autofit/>
          </a:bodyPr>
          <a:lstStyle/>
          <a:p>
            <a:pPr algn="ctr"/>
            <a:r>
              <a:rPr lang="tr-TR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 Başkalaşım ( metamorfik ) kayaçlar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9A2F944-3DAB-4D77-9744-98AD933A0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/>
          </a:bodyPr>
          <a:lstStyle/>
          <a:p>
            <a:r>
              <a:rPr lang="tr-TR" sz="2400" dirty="0"/>
              <a:t>Magmatik ve tortul kayaçların yüksek ısı ve basıncın etkisiyle başkalaşıma uğraması sonucu oluşan kayaçlardır. </a:t>
            </a:r>
          </a:p>
          <a:p>
            <a:r>
              <a:rPr lang="tr-TR" sz="2400" dirty="0"/>
              <a:t>ÖR:</a:t>
            </a:r>
          </a:p>
          <a:p>
            <a:r>
              <a:rPr lang="tr-TR" sz="2400" dirty="0"/>
              <a:t>Kömür ----- Elmasa döner </a:t>
            </a:r>
          </a:p>
          <a:p>
            <a:r>
              <a:rPr lang="tr-TR" sz="2400" dirty="0" err="1"/>
              <a:t>Kalkes</a:t>
            </a:r>
            <a:r>
              <a:rPr lang="tr-TR" sz="2400" dirty="0"/>
              <a:t> ------- Mermere döner </a:t>
            </a:r>
          </a:p>
          <a:p>
            <a:r>
              <a:rPr lang="tr-TR" sz="2400" dirty="0"/>
              <a:t>Kum Taşı -------- Kuvarsite döner </a:t>
            </a:r>
          </a:p>
          <a:p>
            <a:r>
              <a:rPr lang="tr-TR" sz="2400" dirty="0"/>
              <a:t>Granit -------- Gnaysa döner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06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85D2E64-DB70-43AF-A8F2-D3CD1D92C3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Dış kuvvetler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4095F454-5DB2-4710-9E90-6D9936E52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8216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870499C0-28CC-46C9-B9F3-0454DF929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tr-T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DIŞ KUVVETLER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E3C70A7-66DC-4AA6-8D40-CE0AF2B1C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 lnSpcReduction="10000"/>
          </a:bodyPr>
          <a:lstStyle/>
          <a:p>
            <a:r>
              <a:rPr lang="tr-TR" sz="2400" b="1" i="1" dirty="0"/>
              <a:t>1. </a:t>
            </a:r>
            <a:r>
              <a:rPr lang="tr-TR" sz="2400" dirty="0" err="1"/>
              <a:t>Akarsuler</a:t>
            </a:r>
            <a:endParaRPr lang="tr-TR" sz="2400" dirty="0"/>
          </a:p>
          <a:p>
            <a:r>
              <a:rPr lang="tr-TR" sz="2400" b="1" i="1" dirty="0"/>
              <a:t>2. </a:t>
            </a:r>
            <a:r>
              <a:rPr lang="tr-TR" sz="2400" dirty="0"/>
              <a:t>Rüzgarlar</a:t>
            </a:r>
          </a:p>
          <a:p>
            <a:r>
              <a:rPr lang="tr-TR" sz="2400" b="1" i="1" dirty="0"/>
              <a:t>3. </a:t>
            </a:r>
            <a:r>
              <a:rPr lang="tr-TR" sz="2400" dirty="0"/>
              <a:t>Buzullar </a:t>
            </a:r>
          </a:p>
          <a:p>
            <a:r>
              <a:rPr lang="tr-TR" sz="2400" b="1" i="1" dirty="0"/>
              <a:t>4. </a:t>
            </a:r>
            <a:r>
              <a:rPr lang="tr-TR" sz="2400" dirty="0"/>
              <a:t>Dalga ve Akıntılar </a:t>
            </a:r>
          </a:p>
          <a:p>
            <a:r>
              <a:rPr lang="tr-TR" sz="2400" b="1" i="1" dirty="0"/>
              <a:t>5.</a:t>
            </a:r>
            <a:r>
              <a:rPr lang="tr-TR" sz="2400" dirty="0"/>
              <a:t> </a:t>
            </a:r>
            <a:r>
              <a:rPr lang="tr-TR" sz="2400" dirty="0" err="1"/>
              <a:t>Karistik</a:t>
            </a:r>
            <a:r>
              <a:rPr lang="tr-TR" sz="2400" dirty="0"/>
              <a:t> Şekiller </a:t>
            </a:r>
          </a:p>
          <a:p>
            <a:r>
              <a:rPr lang="tr-TR" sz="2400" dirty="0"/>
              <a:t>Dış kuvvetler kaynağını güneşten alır. </a:t>
            </a:r>
          </a:p>
          <a:p>
            <a:r>
              <a:rPr lang="tr-TR" sz="2400" dirty="0"/>
              <a:t>İç kuvvetler yapıcı dış kuvvetler ise yıkıcıdır.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492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1F6E8435-03ED-445C-B2DB-47A90C0B2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 fontScale="90000"/>
          </a:bodyPr>
          <a:lstStyle/>
          <a:p>
            <a:pPr algn="ctr"/>
            <a:r>
              <a:rPr lang="tr-T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Akarsular ve oluşturduğu şekiller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737252F-A34B-4079-BB55-8EFF6158F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 fontScale="92500" lnSpcReduction="20000"/>
          </a:bodyPr>
          <a:lstStyle/>
          <a:p>
            <a:r>
              <a:rPr lang="tr-TR" sz="2400" dirty="0"/>
              <a:t>Akarsu belirli bir yatakta akış gösteren sulara denir. </a:t>
            </a:r>
          </a:p>
          <a:p>
            <a:r>
              <a:rPr lang="tr-TR" sz="2400" b="1" i="1" dirty="0"/>
              <a:t>Havza</a:t>
            </a:r>
          </a:p>
          <a:p>
            <a:r>
              <a:rPr lang="tr-TR" sz="2400" dirty="0"/>
              <a:t>Akarsuların sularını topladığı alana denir. </a:t>
            </a:r>
          </a:p>
          <a:p>
            <a:r>
              <a:rPr lang="tr-TR" sz="2400" dirty="0"/>
              <a:t>Akarsular sularını denize veya okyanusa ulaştırıyorsa açık havzalı ulaştıramıyorsa kapalı havza özellik gösterir.</a:t>
            </a:r>
          </a:p>
          <a:p>
            <a:r>
              <a:rPr lang="tr-TR" sz="2400" dirty="0"/>
              <a:t>Ülkemiz üç tarafı denizlerle çevrili dolduğunda açık havzalı akarsu sayımız fazladır. </a:t>
            </a:r>
          </a:p>
          <a:p>
            <a:r>
              <a:rPr lang="tr-TR" sz="2400" dirty="0"/>
              <a:t>Ülkemizde ki açık havzalı akarsular ve döküldüğü denizler şunlardır;</a:t>
            </a:r>
          </a:p>
          <a:p>
            <a:r>
              <a:rPr lang="tr-TR" sz="2400" b="1" i="1" dirty="0"/>
              <a:t>Fırat: </a:t>
            </a:r>
            <a:r>
              <a:rPr lang="tr-TR" sz="2400" dirty="0"/>
              <a:t>Ülkemizde doğar Irak’ta biter. </a:t>
            </a:r>
          </a:p>
          <a:p>
            <a:r>
              <a:rPr lang="tr-TR" sz="2400" b="1" i="1" dirty="0"/>
              <a:t>Dicle: </a:t>
            </a:r>
            <a:r>
              <a:rPr lang="tr-TR" sz="2400" dirty="0"/>
              <a:t> Basra </a:t>
            </a:r>
            <a:r>
              <a:rPr lang="tr-TR" sz="2400" dirty="0" err="1"/>
              <a:t>körfesine</a:t>
            </a:r>
            <a:r>
              <a:rPr lang="tr-TR" sz="2400" dirty="0"/>
              <a:t> dökülür. </a:t>
            </a:r>
          </a:p>
          <a:p>
            <a:endParaRPr lang="tr-TR" sz="24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03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A1CC614A-F7F7-499D-9ED8-4EFC1CD0D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tr-TR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DEBİ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4993E6-1F91-4ECC-B9CA-63B0B52F0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/>
          </a:bodyPr>
          <a:lstStyle/>
          <a:p>
            <a:r>
              <a:rPr lang="tr-TR" sz="2400" dirty="0"/>
              <a:t>Akarsuyun belirli bir kesintiden geçen su miktarına debi denir. Debi akış hızı demektir. </a:t>
            </a:r>
          </a:p>
          <a:p>
            <a:r>
              <a:rPr lang="tr-TR" sz="2400" b="1" i="1" dirty="0"/>
              <a:t>NOT: </a:t>
            </a:r>
            <a:r>
              <a:rPr lang="tr-TR" sz="2400" dirty="0"/>
              <a:t>Ülkemizde en yüksek debili akarsular </a:t>
            </a:r>
            <a:r>
              <a:rPr lang="tr-TR" sz="2400" dirty="0" err="1"/>
              <a:t>karadenizdedir</a:t>
            </a:r>
            <a:r>
              <a:rPr lang="tr-TR" sz="2400" dirty="0"/>
              <a:t>.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04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8F3AC20B-38A6-4613-BB26-8917DF8C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382385"/>
            <a:ext cx="10668004" cy="1113295"/>
          </a:xfrm>
        </p:spPr>
        <p:txBody>
          <a:bodyPr anchor="b">
            <a:normAutofit/>
          </a:bodyPr>
          <a:lstStyle/>
          <a:p>
            <a:pPr algn="ctr"/>
            <a:r>
              <a:rPr lang="tr-T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REJİM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C594981-4292-448F-9DC7-D4D8CC1D8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6" y="1785257"/>
            <a:ext cx="10668004" cy="3440539"/>
          </a:xfrm>
        </p:spPr>
        <p:txBody>
          <a:bodyPr>
            <a:normAutofit/>
          </a:bodyPr>
          <a:lstStyle/>
          <a:p>
            <a:r>
              <a:rPr lang="tr-TR" sz="2400" dirty="0"/>
              <a:t>Akarsuyun yatağında yıl içinde akar su miktarıdır. </a:t>
            </a:r>
            <a:r>
              <a:rPr lang="tr-TR" sz="2400" dirty="0" err="1"/>
              <a:t>Akarsunun</a:t>
            </a:r>
            <a:r>
              <a:rPr lang="tr-TR" sz="2400" dirty="0"/>
              <a:t> yatağında yıl boyunca aynı miktarlarda su akıyorsa o akarsu düzenli rejimdir. Bazen kuruyorsa o akarsu düzensiz rejimdir.</a:t>
            </a:r>
          </a:p>
          <a:p>
            <a:r>
              <a:rPr lang="tr-T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NOT: </a:t>
            </a:r>
            <a:r>
              <a:rPr lang="tr-TR" sz="2400" dirty="0"/>
              <a:t>Dünya’da düzenli rejime sahip </a:t>
            </a:r>
            <a:r>
              <a:rPr lang="tr-TR" sz="2400" dirty="0" err="1"/>
              <a:t>akarsullar</a:t>
            </a:r>
            <a:r>
              <a:rPr lang="tr-TR" sz="2400" dirty="0"/>
              <a:t> sadece ekvator ve ılıman iklimlerle görülür.</a:t>
            </a:r>
            <a:endParaRPr lang="tr-T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006736"/>
            <a:ext cx="12191998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18962"/>
      </p:ext>
    </p:extLst>
  </p:cSld>
  <p:clrMapOvr>
    <a:masterClrMapping/>
  </p:clrMapOvr>
</p:sld>
</file>

<file path=ppt/theme/theme1.xml><?xml version="1.0" encoding="utf-8"?>
<a:theme xmlns:a="http://schemas.openxmlformats.org/drawingml/2006/main" name="Rozet">
  <a:themeElements>
    <a:clrScheme name="Rozet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Rozet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ozet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420</Words>
  <Application>Microsoft Office PowerPoint</Application>
  <PresentationFormat>Geniş ekran</PresentationFormat>
  <Paragraphs>64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Rozet</vt:lpstr>
      <vt:lpstr>KAYAÇLAR</vt:lpstr>
      <vt:lpstr>A- Magmatik ( Piskürük Kayaçlar )</vt:lpstr>
      <vt:lpstr>B- TORTUL KAYAÇLAR</vt:lpstr>
      <vt:lpstr>C- Başkalaşım ( metamorfik ) kayaçlar</vt:lpstr>
      <vt:lpstr>Dış kuvvetler</vt:lpstr>
      <vt:lpstr>DIŞ KUVVETLER</vt:lpstr>
      <vt:lpstr>Akarsular ve oluşturduğu şekiller</vt:lpstr>
      <vt:lpstr>DEBİ</vt:lpstr>
      <vt:lpstr>REJİM</vt:lpstr>
      <vt:lpstr>Su bilimi çizgisi ( enterflüv )</vt:lpstr>
      <vt:lpstr>DENGE PROFİLİ</vt:lpstr>
      <vt:lpstr>DENGE PROFİLİ</vt:lpstr>
      <vt:lpstr>DENGE PROFİLİ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KAYAÇLAR</dc:title>
  <dc:creator>Turgay</dc:creator>
  <cp:lastModifiedBy>Hasan Ayık</cp:lastModifiedBy>
  <cp:revision>3</cp:revision>
  <dcterms:created xsi:type="dcterms:W3CDTF">2020-10-27T15:08:48Z</dcterms:created>
  <dcterms:modified xsi:type="dcterms:W3CDTF">2020-10-29T07:36:57Z</dcterms:modified>
</cp:coreProperties>
</file>