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59" r:id="rId4"/>
    <p:sldId id="260" r:id="rId5"/>
    <p:sldId id="262" r:id="rId6"/>
    <p:sldId id="263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Orta Stil 2 - Vurgu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D083AE6-46FA-4A59-8FB0-9F97EB10719F}" styleName="Açık Stil 3 - Vurgu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1253" y="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tableStyles" Target="tableStyle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heme" Target="theme/theme1.xml" /><Relationship Id="rId5" Type="http://schemas.openxmlformats.org/officeDocument/2006/relationships/slide" Target="slides/slide4.xml" /><Relationship Id="rId10" Type="http://schemas.openxmlformats.org/officeDocument/2006/relationships/viewProps" Target="viewProps.xml" /><Relationship Id="rId4" Type="http://schemas.openxmlformats.org/officeDocument/2006/relationships/slide" Target="slides/slide3.xml" /><Relationship Id="rId9" Type="http://schemas.openxmlformats.org/officeDocument/2006/relationships/presProps" Target="pres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74659-3389-4B7D-BA26-8F476DF4C385}" type="datetimeFigureOut">
              <a:rPr lang="tr-TR" smtClean="0"/>
              <a:t>5.10.2020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E74EE7-FA57-4B4C-BDA9-D9659A3D6A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30913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/>
              <a:t>www.egitimhane.com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E74EE7-FA57-4B4C-BDA9-D9659A3D6AC1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7944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9B8BFAF-CAB1-4C51-8AEC-9FACB2A0E331}" type="datetimeFigureOut">
              <a:rPr lang="tr-TR" smtClean="0"/>
              <a:pPr/>
              <a:t>5.10.2020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5D28E7E-0FDD-4B49-8F17-AE75F30D28B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187624" y="1412776"/>
            <a:ext cx="7406640" cy="3240360"/>
          </a:xfrm>
        </p:spPr>
        <p:txBody>
          <a:bodyPr>
            <a:normAutofit/>
          </a:bodyPr>
          <a:lstStyle/>
          <a:p>
            <a:pPr algn="ctr"/>
            <a:r>
              <a:rPr lang="tr-TR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 EKİ OLAN </a:t>
            </a:r>
            <a:r>
              <a:rPr lang="tr-TR" sz="8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</a:t>
            </a:r>
            <a:endParaRPr lang="tr-TR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404664"/>
            <a:ext cx="7818072" cy="58437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r-TR" sz="4800" dirty="0"/>
              <a:t>Soru eki olan “mi” kendisinden önce gelen sözcükten ayrı yazılır.</a:t>
            </a:r>
          </a:p>
          <a:p>
            <a:pPr algn="ctr">
              <a:buNone/>
            </a:pPr>
            <a:endParaRPr lang="tr-TR" sz="4800" dirty="0"/>
          </a:p>
          <a:p>
            <a:pPr>
              <a:buNone/>
            </a:pPr>
            <a:r>
              <a:rPr lang="tr-TR" sz="4400" dirty="0"/>
              <a:t>-Herkes geldi </a:t>
            </a:r>
            <a:r>
              <a:rPr lang="tr-TR" sz="4400" dirty="0">
                <a:solidFill>
                  <a:srgbClr val="FF0000"/>
                </a:solidFill>
              </a:rPr>
              <a:t>mi</a:t>
            </a:r>
            <a:r>
              <a:rPr lang="tr-TR" sz="4400" dirty="0"/>
              <a:t>?</a:t>
            </a:r>
          </a:p>
          <a:p>
            <a:pPr>
              <a:buNone/>
            </a:pPr>
            <a:r>
              <a:rPr lang="tr-TR" sz="4400" dirty="0"/>
              <a:t>-Bu yaptığın güzel bir şey </a:t>
            </a:r>
            <a:r>
              <a:rPr lang="tr-TR" sz="4400" dirty="0">
                <a:solidFill>
                  <a:srgbClr val="FF0000"/>
                </a:solidFill>
              </a:rPr>
              <a:t>mi</a:t>
            </a:r>
            <a:r>
              <a:rPr lang="tr-TR" sz="4400" dirty="0"/>
              <a:t>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404664"/>
            <a:ext cx="7818072" cy="584373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tr-TR" sz="4800" dirty="0"/>
              <a:t>Soru eki olan “mi” kendisinden önceki kelimenin son sesli harfine bağlı olarak </a:t>
            </a:r>
            <a:r>
              <a:rPr lang="tr-TR" sz="4800"/>
              <a:t>ünlü uyumuna </a:t>
            </a:r>
            <a:r>
              <a:rPr lang="tr-TR" sz="4800" dirty="0"/>
              <a:t>uyar:</a:t>
            </a:r>
          </a:p>
          <a:p>
            <a:pPr algn="ctr">
              <a:buNone/>
            </a:pPr>
            <a:endParaRPr lang="tr-TR" sz="4800" dirty="0"/>
          </a:p>
          <a:p>
            <a:pPr>
              <a:buNone/>
            </a:pPr>
            <a:r>
              <a:rPr lang="tr-TR" sz="4400" dirty="0"/>
              <a:t>-Onlar konuşt</a:t>
            </a:r>
            <a:r>
              <a:rPr lang="tr-TR" sz="4400" u="sng" dirty="0">
                <a:solidFill>
                  <a:srgbClr val="FF0000"/>
                </a:solidFill>
              </a:rPr>
              <a:t>u</a:t>
            </a:r>
            <a:r>
              <a:rPr lang="tr-TR" sz="4400" dirty="0"/>
              <a:t> </a:t>
            </a:r>
            <a:r>
              <a:rPr lang="tr-TR" sz="4400" dirty="0">
                <a:solidFill>
                  <a:srgbClr val="FF0000"/>
                </a:solidFill>
              </a:rPr>
              <a:t>mu</a:t>
            </a:r>
            <a:r>
              <a:rPr lang="tr-TR" sz="4400" dirty="0"/>
              <a:t>?</a:t>
            </a:r>
          </a:p>
          <a:p>
            <a:pPr>
              <a:buNone/>
            </a:pPr>
            <a:r>
              <a:rPr lang="tr-TR" sz="4400" dirty="0"/>
              <a:t>-Bunu siz gördün</a:t>
            </a:r>
            <a:r>
              <a:rPr lang="tr-TR" sz="4400" u="sng" dirty="0">
                <a:solidFill>
                  <a:srgbClr val="FF0000"/>
                </a:solidFill>
              </a:rPr>
              <a:t>ü</a:t>
            </a:r>
            <a:r>
              <a:rPr lang="tr-TR" sz="4400" dirty="0"/>
              <a:t>z </a:t>
            </a:r>
            <a:r>
              <a:rPr lang="tr-TR" sz="4400" dirty="0">
                <a:solidFill>
                  <a:srgbClr val="FF0000"/>
                </a:solidFill>
              </a:rPr>
              <a:t>mü</a:t>
            </a:r>
            <a:r>
              <a:rPr lang="tr-TR" sz="4400" dirty="0"/>
              <a:t>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008112"/>
          </a:xfrm>
        </p:spPr>
        <p:txBody>
          <a:bodyPr>
            <a:normAutofit/>
          </a:bodyPr>
          <a:lstStyle/>
          <a:p>
            <a:r>
              <a:rPr lang="tr-TR" sz="2400" dirty="0">
                <a:solidFill>
                  <a:srgbClr val="FF0000"/>
                </a:solidFill>
                <a:effectLst/>
              </a:rPr>
              <a:t>Aşağıdaki noktalı yerlere örnekteki gibi uygun soru ekleri getirerek cümleleri tamamlayınız:</a:t>
            </a: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547664" y="1412776"/>
          <a:ext cx="6912768" cy="507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127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İstanbul’a </a:t>
                      </a:r>
                      <a:r>
                        <a:rPr lang="tr-TR" dirty="0">
                          <a:solidFill>
                            <a:srgbClr val="FF0000"/>
                          </a:solidFill>
                        </a:rPr>
                        <a:t>mı</a:t>
                      </a:r>
                      <a:r>
                        <a:rPr lang="tr-TR" dirty="0">
                          <a:solidFill>
                            <a:schemeClr val="tx1"/>
                          </a:solidFill>
                        </a:rPr>
                        <a:t> gidiyorsun?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Göçmen</a:t>
                      </a:r>
                      <a:r>
                        <a:rPr lang="tr-TR" b="1" baseline="0" dirty="0"/>
                        <a:t> kuşlar dönmüş  ...... ?</a:t>
                      </a:r>
                      <a:endParaRPr lang="tr-TR" b="1" dirty="0"/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Dışarıda üşüdünüz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Ödevini yaptın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Orada olanları gördün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Kediler gürültü yaptılar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Benimle gelecek ......</a:t>
                      </a:r>
                      <a:r>
                        <a:rPr lang="tr-TR" b="1" baseline="0" dirty="0"/>
                        <a:t> ?</a:t>
                      </a:r>
                      <a:endParaRPr lang="tr-TR" b="1" dirty="0"/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tr-TR" b="1" dirty="0"/>
                        <a:t>O da kitap okudu ...... ?</a:t>
                      </a:r>
                    </a:p>
                  </a:txBody>
                  <a:tcPr marT="180000" marB="1800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400" dirty="0">
                <a:solidFill>
                  <a:srgbClr val="FF0000"/>
                </a:solidFill>
                <a:effectLst/>
              </a:rPr>
              <a:t>Aşağıdaki cümleleri örnekteki gibi şahıslara uygun soru ekleri getirerek soru cümlesi yapınız: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115616" y="1447800"/>
            <a:ext cx="7818072" cy="4800600"/>
          </a:xfrm>
        </p:spPr>
        <p:txBody>
          <a:bodyPr>
            <a:normAutofit/>
          </a:bodyPr>
          <a:lstStyle/>
          <a:p>
            <a:r>
              <a:rPr lang="tr-TR" sz="2000" dirty="0"/>
              <a:t>Şunları da alsaydım.                     Şunları da alsa mıydım? </a:t>
            </a:r>
          </a:p>
          <a:p>
            <a:r>
              <a:rPr lang="tr-TR" sz="2000" dirty="0"/>
              <a:t>Erkenden uyuyorsun.                     .......................................?    </a:t>
            </a:r>
          </a:p>
          <a:p>
            <a:r>
              <a:rPr lang="tr-TR" sz="2000" dirty="0"/>
              <a:t>Pencereden bakıyordu.                  .......................................?</a:t>
            </a:r>
          </a:p>
          <a:p>
            <a:r>
              <a:rPr lang="tr-TR" sz="2000" dirty="0"/>
              <a:t>Ona şarkı söylerdik.                       .......................................? </a:t>
            </a:r>
          </a:p>
          <a:p>
            <a:r>
              <a:rPr lang="tr-TR" sz="2000" dirty="0"/>
              <a:t>Bunu biz yaptık.                             .......................................?   </a:t>
            </a:r>
          </a:p>
          <a:p>
            <a:r>
              <a:rPr lang="tr-TR" sz="2000" dirty="0"/>
              <a:t>Şuraya ağaç dikmiştiniz.                .......................................?</a:t>
            </a:r>
          </a:p>
          <a:p>
            <a:r>
              <a:rPr lang="tr-TR" sz="2000" dirty="0"/>
              <a:t>Her yaz bize gelirlerdi.                    .......................................?   </a:t>
            </a:r>
          </a:p>
          <a:p>
            <a:r>
              <a:rPr lang="tr-TR" sz="2000" dirty="0"/>
              <a:t>Her zaman doğruyu söylerdin.       ........................................?</a:t>
            </a:r>
          </a:p>
          <a:p>
            <a:r>
              <a:rPr lang="tr-TR" sz="2000" dirty="0"/>
              <a:t>Bir de kalem alsaydım.                   ........................................?</a:t>
            </a:r>
          </a:p>
          <a:p>
            <a:r>
              <a:rPr lang="tr-TR" sz="2000" dirty="0"/>
              <a:t>Yazıyı beğendik.                             .........................................?</a:t>
            </a:r>
          </a:p>
          <a:p>
            <a:r>
              <a:rPr lang="tr-TR" sz="2000" dirty="0"/>
              <a:t>Çorbayı içmişlerdi.                          .........................................?</a:t>
            </a:r>
          </a:p>
          <a:p>
            <a:r>
              <a:rPr lang="tr-TR" sz="2000" dirty="0"/>
              <a:t>Aynı yerde oturuyordunuz.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90080" cy="1143000"/>
          </a:xfrm>
        </p:spPr>
        <p:txBody>
          <a:bodyPr>
            <a:normAutofit/>
          </a:bodyPr>
          <a:lstStyle/>
          <a:p>
            <a:pPr algn="ctr"/>
            <a:r>
              <a:rPr lang="tr-TR" sz="2400" dirty="0">
                <a:solidFill>
                  <a:srgbClr val="FF0000"/>
                </a:solidFill>
                <a:effectLst/>
              </a:rPr>
              <a:t>Aşağıdaki cümleleri “–mi” soru ekini kullanarak örnekteki gibi soru cümlesi haline getirelim</a:t>
            </a:r>
            <a:r>
              <a:rPr lang="tr-TR" dirty="0"/>
              <a:t>.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Benimle tiyatroya gelecek misin? </a:t>
            </a:r>
          </a:p>
          <a:p>
            <a:r>
              <a:rPr lang="tr-TR" sz="2400" dirty="0"/>
              <a:t>Ne dediğimi duydun. ....................... </a:t>
            </a:r>
          </a:p>
          <a:p>
            <a:r>
              <a:rPr lang="tr-TR" sz="2400" dirty="0"/>
              <a:t>Ağaçlar yapraklarını döktü.  ....................... </a:t>
            </a:r>
          </a:p>
          <a:p>
            <a:r>
              <a:rPr lang="tr-TR" sz="2400" dirty="0"/>
              <a:t>Size masal anlatırdı.  ........................... </a:t>
            </a:r>
          </a:p>
          <a:p>
            <a:r>
              <a:rPr lang="tr-TR" sz="2400" dirty="0"/>
              <a:t>Bize geleceklerdi.  ......................... </a:t>
            </a:r>
          </a:p>
          <a:p>
            <a:r>
              <a:rPr lang="tr-TR" sz="2400" dirty="0"/>
              <a:t>O da resim yapacak.  ..................... </a:t>
            </a:r>
          </a:p>
          <a:p>
            <a:r>
              <a:rPr lang="tr-TR" sz="2400" dirty="0"/>
              <a:t>Her yeri temizlemişti.  .................. </a:t>
            </a:r>
          </a:p>
          <a:p>
            <a:r>
              <a:rPr lang="tr-TR" sz="2400" dirty="0"/>
              <a:t>Sessizce konuşurlardı.  ......................... </a:t>
            </a:r>
          </a:p>
          <a:p>
            <a:r>
              <a:rPr lang="tr-TR" sz="2400" dirty="0"/>
              <a:t>Sütü sıcak severdiler.  ......................... </a:t>
            </a:r>
          </a:p>
          <a:p>
            <a:r>
              <a:rPr lang="tr-TR" sz="2400" dirty="0"/>
              <a:t>Kuşları çok severdiniz.   .....................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 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75</TotalTime>
  <Words>250</Words>
  <Application>Microsoft Office PowerPoint</Application>
  <PresentationFormat>Ekran Gösterisi (4:3)</PresentationFormat>
  <Paragraphs>45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Gündönümü</vt:lpstr>
      <vt:lpstr>SORU EKİ OLAN mi</vt:lpstr>
      <vt:lpstr>PowerPoint Sunusu</vt:lpstr>
      <vt:lpstr>PowerPoint Sunusu</vt:lpstr>
      <vt:lpstr>Aşağıdaki noktalı yerlere örnekteki gibi uygun soru ekleri getirerek cümleleri tamamlayınız:</vt:lpstr>
      <vt:lpstr>Aşağıdaki cümleleri örnekteki gibi şahıslara uygun soru ekleri getirerek soru cümlesi yapınız:</vt:lpstr>
      <vt:lpstr>Aşağıdaki cümleleri “–mi” soru ekini kullanarak örnekteki gibi soru cümlesi haline getirelim.</vt:lpstr>
    </vt:vector>
  </TitlesOfParts>
  <Company>Silentall.Com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SORU EKİ mi ve  NOKTALAMA İŞARETLERİ</dc:title>
  <dc:creator>Misafir</dc:creator>
  <cp:lastModifiedBy>Hasan Ayık</cp:lastModifiedBy>
  <cp:revision>12</cp:revision>
  <dcterms:created xsi:type="dcterms:W3CDTF">2020-10-04T19:35:49Z</dcterms:created>
  <dcterms:modified xsi:type="dcterms:W3CDTF">2020-10-05T17:21:05Z</dcterms:modified>
</cp:coreProperties>
</file>