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6.10.2020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13.gif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14.gif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6.gif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9.gif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12.gif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571604" y="2428868"/>
            <a:ext cx="53578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NUMBERS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500298" y="3643314"/>
            <a:ext cx="3214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</a:t>
            </a:r>
            <a:r>
              <a:rPr lang="tr-TR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10</a:t>
            </a:r>
          </a:p>
        </p:txBody>
      </p:sp>
      <p:pic>
        <p:nvPicPr>
          <p:cNvPr id="11267" name="Picture 3" descr="C:\Users\data\Desktop\sayılar\png_koselikler_forumgazel (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3116"/>
            <a:ext cx="3643338" cy="4509082"/>
          </a:xfrm>
          <a:prstGeom prst="rect">
            <a:avLst/>
          </a:prstGeom>
          <a:noFill/>
        </p:spPr>
      </p:pic>
      <p:pic>
        <p:nvPicPr>
          <p:cNvPr id="11268" name="Picture 4" descr="C:\Users\data\Desktop\sayılar\sü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4078146" cy="20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ata\Desktop\sayılar\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4158842" cy="4141294"/>
          </a:xfrm>
          <a:prstGeom prst="rect">
            <a:avLst/>
          </a:prstGeom>
          <a:noFill/>
        </p:spPr>
      </p:pic>
      <p:pic>
        <p:nvPicPr>
          <p:cNvPr id="8195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00174"/>
            <a:ext cx="3999896" cy="407196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071802" y="28572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</a:rPr>
              <a:t>Eighty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data\Desktop\sayılar\9.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3929090" cy="5184384"/>
          </a:xfrm>
          <a:prstGeom prst="rect">
            <a:avLst/>
          </a:prstGeom>
          <a:noFill/>
        </p:spPr>
      </p:pic>
      <p:pic>
        <p:nvPicPr>
          <p:cNvPr id="9220" name="Picture 4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28802"/>
            <a:ext cx="3298160" cy="335758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143240" y="357166"/>
            <a:ext cx="2866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Ninety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ata\Desktop\sayılar\1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736"/>
            <a:ext cx="5194319" cy="5194319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500298" y="285728"/>
            <a:ext cx="41024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</a:rPr>
              <a:t>One Hundred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53 ? Nasıl söylenir?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000364" y="2714620"/>
            <a:ext cx="31726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 ? ? ? ? ? ? ?</a:t>
            </a:r>
            <a:endParaRPr lang="tr-TR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53 ? Nasıl söylenir?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Cevap:  önce 50 diyeceğiz ve sonra 3 diyeceğiz</a:t>
            </a:r>
          </a:p>
          <a:p>
            <a:endParaRPr lang="tr-TR" dirty="0"/>
          </a:p>
          <a:p>
            <a:r>
              <a:rPr lang="tr-TR" dirty="0"/>
              <a:t>50 = fifty   +    3 = three</a:t>
            </a:r>
          </a:p>
          <a:p>
            <a:pPr>
              <a:buNone/>
            </a:pPr>
            <a:r>
              <a:rPr lang="tr-TR" dirty="0"/>
              <a:t>  </a:t>
            </a:r>
          </a:p>
          <a:p>
            <a:pPr>
              <a:buNone/>
            </a:pPr>
            <a:r>
              <a:rPr lang="tr-TR" dirty="0"/>
              <a:t>Fifty three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ta\Desktop\sayılar\Ingilizce-Sayilar-ve-Rakamlarin-Yazilisi-Okunusu-GRAMATIK-INGILIZCE-DERS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0"/>
            <a:ext cx="6858048" cy="6858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ata\Desktop\sayılar\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357298"/>
            <a:ext cx="4481528" cy="4801637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357554" y="357166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</a:rPr>
              <a:t>Ten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ata\Desktop\sayılar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102446" cy="4214842"/>
          </a:xfrm>
          <a:prstGeom prst="rect">
            <a:avLst/>
          </a:prstGeom>
          <a:noFill/>
        </p:spPr>
      </p:pic>
      <p:pic>
        <p:nvPicPr>
          <p:cNvPr id="2051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43050"/>
            <a:ext cx="3859548" cy="392909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357554" y="285728"/>
            <a:ext cx="27679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Twenty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ata\Desktop\sayılar\30.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5034"/>
            <a:ext cx="5804944" cy="4574296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500430" y="0"/>
            <a:ext cx="22605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Thirty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ata\Desktop\sayılar\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282982" cy="4102266"/>
          </a:xfrm>
          <a:prstGeom prst="rect">
            <a:avLst/>
          </a:prstGeom>
          <a:noFill/>
        </p:spPr>
      </p:pic>
      <p:pic>
        <p:nvPicPr>
          <p:cNvPr id="4099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4011907" cy="408419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714744" y="0"/>
            <a:ext cx="18456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</a:rPr>
              <a:t>Forty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ata\Desktop\sayılar\5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85926"/>
            <a:ext cx="6420163" cy="4267217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286116" y="285728"/>
            <a:ext cx="20201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Fifty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ata\Desktop\sayılar\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373188"/>
            <a:ext cx="6191250" cy="46482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500430" y="214290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</a:rPr>
              <a:t>Sixty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ata\Desktop\sayılar\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49"/>
            <a:ext cx="3571900" cy="4325967"/>
          </a:xfrm>
          <a:prstGeom prst="rect">
            <a:avLst/>
          </a:prstGeom>
          <a:noFill/>
        </p:spPr>
      </p:pic>
      <p:pic>
        <p:nvPicPr>
          <p:cNvPr id="7171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852" y="1714488"/>
            <a:ext cx="3999896" cy="407196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000364" y="428604"/>
            <a:ext cx="32912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Seventy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</TotalTime>
  <Words>53</Words>
  <Application>Microsoft Office PowerPoint</Application>
  <PresentationFormat>Ekran Gösterisi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Güven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53 ? Nasıl söylenir?</vt:lpstr>
      <vt:lpstr>53 ? Nasıl söylenir?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</dc:title>
  <dc:creator>data</dc:creator>
  <cp:lastModifiedBy>Hasan Ayık</cp:lastModifiedBy>
  <cp:revision>22</cp:revision>
  <dcterms:created xsi:type="dcterms:W3CDTF">2020-10-05T13:23:05Z</dcterms:created>
  <dcterms:modified xsi:type="dcterms:W3CDTF">2020-10-06T20:28:03Z</dcterms:modified>
</cp:coreProperties>
</file>