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viewProps" Target="view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presProps" Target="presProps.xml" /><Relationship Id="rId5" Type="http://schemas.openxmlformats.org/officeDocument/2006/relationships/slide" Target="slides/slide4.xml" /><Relationship Id="rId4" Type="http://schemas.openxmlformats.org/officeDocument/2006/relationships/slide" Target="slides/slide3.xml" /><Relationship Id="rId9" Type="http://schemas.openxmlformats.org/officeDocument/2006/relationships/tableStyles" Target="tableStyle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0A0B-FD0D-4ABF-A19E-9A41DE0B1270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1DE0-C27A-4F5A-9AF2-77733F8E583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0A0B-FD0D-4ABF-A19E-9A41DE0B1270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1DE0-C27A-4F5A-9AF2-77733F8E583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0A0B-FD0D-4ABF-A19E-9A41DE0B1270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1DE0-C27A-4F5A-9AF2-77733F8E583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0A0B-FD0D-4ABF-A19E-9A41DE0B1270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1DE0-C27A-4F5A-9AF2-77733F8E583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0A0B-FD0D-4ABF-A19E-9A41DE0B1270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1DE0-C27A-4F5A-9AF2-77733F8E583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0A0B-FD0D-4ABF-A19E-9A41DE0B1270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1DE0-C27A-4F5A-9AF2-77733F8E583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0A0B-FD0D-4ABF-A19E-9A41DE0B1270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1DE0-C27A-4F5A-9AF2-77733F8E583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0A0B-FD0D-4ABF-A19E-9A41DE0B1270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1DE0-C27A-4F5A-9AF2-77733F8E583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0A0B-FD0D-4ABF-A19E-9A41DE0B1270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1DE0-C27A-4F5A-9AF2-77733F8E583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0A0B-FD0D-4ABF-A19E-9A41DE0B1270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1DE0-C27A-4F5A-9AF2-77733F8E583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0A0B-FD0D-4ABF-A19E-9A41DE0B1270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1DE0-C27A-4F5A-9AF2-77733F8E583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30A0B-FD0D-4ABF-A19E-9A41DE0B1270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A1DE0-C27A-4F5A-9AF2-77733F8E583B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 /><Relationship Id="rId13" Type="http://schemas.openxmlformats.org/officeDocument/2006/relationships/image" Target="../media/image12.png" /><Relationship Id="rId3" Type="http://schemas.openxmlformats.org/officeDocument/2006/relationships/image" Target="../media/image2.png" /><Relationship Id="rId7" Type="http://schemas.openxmlformats.org/officeDocument/2006/relationships/image" Target="../media/image6.png" /><Relationship Id="rId12" Type="http://schemas.openxmlformats.org/officeDocument/2006/relationships/image" Target="../media/image11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5.png" /><Relationship Id="rId11" Type="http://schemas.openxmlformats.org/officeDocument/2006/relationships/image" Target="../media/image10.png" /><Relationship Id="rId5" Type="http://schemas.openxmlformats.org/officeDocument/2006/relationships/image" Target="../media/image4.png" /><Relationship Id="rId10" Type="http://schemas.openxmlformats.org/officeDocument/2006/relationships/image" Target="../media/image9.png" /><Relationship Id="rId4" Type="http://schemas.openxmlformats.org/officeDocument/2006/relationships/image" Target="../media/image3.png" /><Relationship Id="rId9" Type="http://schemas.openxmlformats.org/officeDocument/2006/relationships/image" Target="../media/image8.png" /><Relationship Id="rId14" Type="http://schemas.openxmlformats.org/officeDocument/2006/relationships/image" Target="../media/image13.png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 /><Relationship Id="rId7" Type="http://schemas.openxmlformats.org/officeDocument/2006/relationships/image" Target="../media/image19.png" /><Relationship Id="rId2" Type="http://schemas.openxmlformats.org/officeDocument/2006/relationships/image" Target="../media/image14.png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18.png" /><Relationship Id="rId5" Type="http://schemas.openxmlformats.org/officeDocument/2006/relationships/image" Target="../media/image17.png" /><Relationship Id="rId4" Type="http://schemas.openxmlformats.org/officeDocument/2006/relationships/image" Target="../media/image16.pn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 /><Relationship Id="rId2" Type="http://schemas.openxmlformats.org/officeDocument/2006/relationships/image" Target="../media/image20.png" /><Relationship Id="rId1" Type="http://schemas.openxmlformats.org/officeDocument/2006/relationships/slideLayout" Target="../slideLayouts/slideLayout6.xml" /><Relationship Id="rId5" Type="http://schemas.openxmlformats.org/officeDocument/2006/relationships/image" Target="../media/image23.png" /><Relationship Id="rId4" Type="http://schemas.openxmlformats.org/officeDocument/2006/relationships/image" Target="../media/image22.pn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 /><Relationship Id="rId2" Type="http://schemas.openxmlformats.org/officeDocument/2006/relationships/image" Target="../media/image24.png" /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4" y="0"/>
            <a:ext cx="9201154" cy="1833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2816"/>
            <a:ext cx="9144000" cy="2130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2708920"/>
            <a:ext cx="2445789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2708920"/>
            <a:ext cx="2365583" cy="348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672" y="3140968"/>
            <a:ext cx="2405682" cy="35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3068960"/>
            <a:ext cx="2365583" cy="348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020409"/>
            <a:ext cx="9144000" cy="2837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83768" y="5517232"/>
            <a:ext cx="170497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32040" y="5517232"/>
            <a:ext cx="170497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20272" y="5517232"/>
            <a:ext cx="170497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059832" y="6165304"/>
            <a:ext cx="4286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104" y="6165304"/>
            <a:ext cx="4286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740352" y="6165304"/>
            <a:ext cx="4286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45522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2231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348880"/>
            <a:ext cx="8631807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3573016"/>
            <a:ext cx="33528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725144"/>
            <a:ext cx="8976724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680" y="5661248"/>
            <a:ext cx="86868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6998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8100" y="836712"/>
            <a:ext cx="91821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557267"/>
            <a:ext cx="8460432" cy="4300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Oval"/>
          <p:cNvSpPr/>
          <p:nvPr/>
        </p:nvSpPr>
        <p:spPr>
          <a:xfrm>
            <a:off x="3563888" y="3933056"/>
            <a:ext cx="432048" cy="50405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9" name="8 Oval"/>
          <p:cNvSpPr/>
          <p:nvPr/>
        </p:nvSpPr>
        <p:spPr>
          <a:xfrm>
            <a:off x="611560" y="5301208"/>
            <a:ext cx="432048" cy="50405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0" name="9 Oval"/>
          <p:cNvSpPr/>
          <p:nvPr/>
        </p:nvSpPr>
        <p:spPr>
          <a:xfrm>
            <a:off x="6372200" y="6309320"/>
            <a:ext cx="432048" cy="50405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n>
                <a:solidFill>
                  <a:srgbClr val="FF0000"/>
                </a:solidFill>
              </a:ln>
            </a:endParaRPr>
          </a:p>
        </p:txBody>
      </p:sp>
      <p:pic>
        <p:nvPicPr>
          <p:cNvPr id="3074" name=" 2">
            <a:extLst>
              <a:ext uri="{FF2B5EF4-FFF2-40B4-BE49-F238E27FC236}">
                <a16:creationId xmlns:a16="http://schemas.microsoft.com/office/drawing/2014/main" id="{29050A3F-2080-0A4B-BE3B-973028358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713" y="3424238"/>
            <a:ext cx="2857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9339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62013"/>
            <a:ext cx="9153525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</Words>
  <Application>Microsoft Office PowerPoint</Application>
  <PresentationFormat>Ekran Gösterisi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</vt:i4>
      </vt:variant>
    </vt:vector>
  </HeadingPairs>
  <TitlesOfParts>
    <vt:vector size="5" baseType="lpstr">
      <vt:lpstr>Ofis Teması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pc</dc:creator>
  <cp:lastModifiedBy>Hasan Ayık</cp:lastModifiedBy>
  <cp:revision>6</cp:revision>
  <dcterms:created xsi:type="dcterms:W3CDTF">2020-10-27T20:06:19Z</dcterms:created>
  <dcterms:modified xsi:type="dcterms:W3CDTF">2020-10-29T07:38:51Z</dcterms:modified>
</cp:coreProperties>
</file>