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-148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842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206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912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2000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001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047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7608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60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9461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0895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1187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1B4E908-9CDE-4383-B2A5-ACA5A0267625}" type="datetimeFigureOut">
              <a:rPr lang="tr-TR" smtClean="0"/>
              <a:pPr/>
              <a:t>17.10.2020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B0230E2F-2124-4219-AEDC-E2078F2FC9F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644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 /><Relationship Id="rId2" Type="http://schemas.openxmlformats.org/officeDocument/2006/relationships/image" Target="../media/image4.emf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 /><Relationship Id="rId2" Type="http://schemas.openxmlformats.org/officeDocument/2006/relationships/image" Target="../media/image11.em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36327" y="1219506"/>
            <a:ext cx="4548010" cy="3810330"/>
          </a:xfrm>
          <a:prstGeom prst="rect">
            <a:avLst/>
          </a:prstGeom>
        </p:spPr>
      </p:pic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58458" y="1754621"/>
            <a:ext cx="4611070" cy="1645920"/>
          </a:xfrm>
        </p:spPr>
        <p:txBody>
          <a:bodyPr>
            <a:noAutofit/>
          </a:bodyPr>
          <a:lstStyle/>
          <a:p>
            <a:r>
              <a:rPr lang="tr-TR" sz="7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El , le , ele, elle, el ele </a:t>
            </a:r>
          </a:p>
          <a:p>
            <a:r>
              <a:rPr lang="tr-TR" sz="1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Bahar BAŞOĞLU 1-D</a:t>
            </a:r>
          </a:p>
          <a:p>
            <a:r>
              <a:rPr lang="tr-TR" sz="1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ŞEHİT ÇAĞLAYAN IRMAK İO.</a:t>
            </a:r>
          </a:p>
        </p:txBody>
      </p:sp>
    </p:spTree>
    <p:extLst>
      <p:ext uri="{BB962C8B-B14F-4D97-AF65-F5344CB8AC3E}">
        <p14:creationId xmlns:p14="http://schemas.microsoft.com/office/powerpoint/2010/main" val="310320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214255" y="499533"/>
            <a:ext cx="1731818" cy="2631594"/>
          </a:xfrm>
        </p:spPr>
        <p:txBody>
          <a:bodyPr>
            <a:normAutofit fontScale="90000"/>
          </a:bodyPr>
          <a:lstStyle/>
          <a:p>
            <a:r>
              <a:rPr lang="tr-TR" dirty="0"/>
              <a:t>                     </a:t>
            </a:r>
            <a:r>
              <a:rPr lang="tr-TR" sz="20000" b="1" dirty="0"/>
              <a:t>e</a:t>
            </a: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4405746" y="804333"/>
            <a:ext cx="1731818" cy="263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>                     </a:t>
            </a:r>
            <a:r>
              <a:rPr lang="tr-TR" sz="20000" b="1" dirty="0"/>
              <a:t>l</a:t>
            </a:r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7065818" y="804333"/>
            <a:ext cx="1731818" cy="263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                     </a:t>
            </a:r>
            <a:r>
              <a:rPr lang="tr-TR" sz="20000" b="1"/>
              <a:t>e</a:t>
            </a:r>
            <a:endParaRPr lang="tr-TR" sz="20000" b="1" dirty="0"/>
          </a:p>
        </p:txBody>
      </p:sp>
      <p:sp>
        <p:nvSpPr>
          <p:cNvPr id="7" name="Unvan 1"/>
          <p:cNvSpPr txBox="1">
            <a:spLocks/>
          </p:cNvSpPr>
          <p:nvPr/>
        </p:nvSpPr>
        <p:spPr>
          <a:xfrm>
            <a:off x="8243455" y="804333"/>
            <a:ext cx="1731818" cy="263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>                     </a:t>
            </a:r>
            <a:r>
              <a:rPr lang="tr-TR" sz="20000" b="1" dirty="0"/>
              <a:t>l</a:t>
            </a:r>
          </a:p>
        </p:txBody>
      </p:sp>
      <p:pic>
        <p:nvPicPr>
          <p:cNvPr id="1028" name="Picture 4" descr="Açık el figürü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963" y="2563476"/>
            <a:ext cx="22098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7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939327" y="1940405"/>
            <a:ext cx="1476375" cy="1658198"/>
          </a:xfrm>
        </p:spPr>
        <p:txBody>
          <a:bodyPr>
            <a:noAutofit/>
          </a:bodyPr>
          <a:lstStyle/>
          <a:p>
            <a:r>
              <a:rPr lang="tr-TR" sz="20000" dirty="0"/>
              <a:t>l</a:t>
            </a:r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3677515" y="1940405"/>
            <a:ext cx="14763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/>
              <a:t>e</a:t>
            </a:r>
          </a:p>
        </p:txBody>
      </p:sp>
      <p:sp>
        <p:nvSpPr>
          <p:cNvPr id="7" name="Unvan 1"/>
          <p:cNvSpPr txBox="1">
            <a:spLocks/>
          </p:cNvSpPr>
          <p:nvPr/>
        </p:nvSpPr>
        <p:spPr>
          <a:xfrm>
            <a:off x="7806170" y="1940405"/>
            <a:ext cx="14763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/>
              <a:t>l</a:t>
            </a:r>
          </a:p>
        </p:txBody>
      </p:sp>
      <p:sp>
        <p:nvSpPr>
          <p:cNvPr id="8" name="Unvan 1"/>
          <p:cNvSpPr txBox="1">
            <a:spLocks/>
          </p:cNvSpPr>
          <p:nvPr/>
        </p:nvSpPr>
        <p:spPr>
          <a:xfrm>
            <a:off x="8415769" y="1940405"/>
            <a:ext cx="14763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/>
              <a:t>e</a:t>
            </a: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5301" y="3598603"/>
            <a:ext cx="2941063" cy="274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99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308388" y="1955028"/>
            <a:ext cx="2432339" cy="1658198"/>
          </a:xfrm>
        </p:spPr>
        <p:txBody>
          <a:bodyPr>
            <a:noAutofit/>
          </a:bodyPr>
          <a:lstStyle/>
          <a:p>
            <a:r>
              <a:rPr lang="tr-TR" sz="20000" dirty="0"/>
              <a:t>el</a:t>
            </a:r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3054060" y="1955028"/>
            <a:ext cx="2432339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/>
              <a:t>le</a:t>
            </a:r>
          </a:p>
        </p:txBody>
      </p:sp>
      <p:sp>
        <p:nvSpPr>
          <p:cNvPr id="7" name="Unvan 1"/>
          <p:cNvSpPr txBox="1">
            <a:spLocks/>
          </p:cNvSpPr>
          <p:nvPr/>
        </p:nvSpPr>
        <p:spPr>
          <a:xfrm>
            <a:off x="6434570" y="1955028"/>
            <a:ext cx="2432339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/>
              <a:t>el</a:t>
            </a:r>
            <a:endParaRPr lang="tr-TR" sz="20000" dirty="0"/>
          </a:p>
        </p:txBody>
      </p:sp>
      <p:sp>
        <p:nvSpPr>
          <p:cNvPr id="8" name="Unvan 1"/>
          <p:cNvSpPr txBox="1">
            <a:spLocks/>
          </p:cNvSpPr>
          <p:nvPr/>
        </p:nvSpPr>
        <p:spPr>
          <a:xfrm>
            <a:off x="8110969" y="1955028"/>
            <a:ext cx="2432339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/>
              <a:t>le</a:t>
            </a: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9961418" y="3724984"/>
            <a:ext cx="1544573" cy="2601781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3402" y="4267199"/>
            <a:ext cx="1289971" cy="1851363"/>
          </a:xfrm>
          <a:prstGeom prst="rect">
            <a:avLst/>
          </a:prstGeom>
        </p:spPr>
      </p:pic>
      <p:pic>
        <p:nvPicPr>
          <p:cNvPr id="3078" name="Picture 6" descr="Okul Öncesi Kız Çocuk Zemin Ve Okşama Mutlu Sevimli Köpek Yavrusu Üzerinde  Oturan Gülümsüyor Çocuk Çizgi Film Karakteri Düz Vektörel Clipart  Illüstrasyon Stok Vektör Sanatı &amp; Anaokulu öğrencisi'nin Daha Fazla Görseli  -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14" y="264324"/>
            <a:ext cx="2175741" cy="169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7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377660" y="1386224"/>
            <a:ext cx="2349213" cy="1658198"/>
          </a:xfrm>
        </p:spPr>
        <p:txBody>
          <a:bodyPr>
            <a:noAutofit/>
          </a:bodyPr>
          <a:lstStyle/>
          <a:p>
            <a:r>
              <a:rPr lang="tr-TR" sz="20000" dirty="0"/>
              <a:t>e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2552266" y="1386224"/>
            <a:ext cx="2349213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</a:rPr>
              <a:t>le</a:t>
            </a: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6780932" y="1386224"/>
            <a:ext cx="2349213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/>
              <a:t>e</a:t>
            </a:r>
            <a:endParaRPr lang="tr-TR" sz="20000" dirty="0"/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8066375" y="1386224"/>
            <a:ext cx="2349213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</a:rPr>
              <a:t>le</a:t>
            </a:r>
          </a:p>
        </p:txBody>
      </p:sp>
      <p:pic>
        <p:nvPicPr>
          <p:cNvPr id="4098" name="Picture 2" descr="Rüyada Un Eleme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660" y="3669549"/>
            <a:ext cx="3795856" cy="227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ift flour for pastry and bread — Stock Photo © reflex_safak #985746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822" y="3669549"/>
            <a:ext cx="3416271" cy="227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10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963137" y="1306038"/>
            <a:ext cx="2044413" cy="1658198"/>
          </a:xfrm>
        </p:spPr>
        <p:txBody>
          <a:bodyPr>
            <a:noAutofit/>
          </a:bodyPr>
          <a:lstStyle/>
          <a:p>
            <a:r>
              <a:rPr lang="tr-TR" sz="20000" dirty="0">
                <a:solidFill>
                  <a:srgbClr val="FF0000"/>
                </a:solidFill>
              </a:rPr>
              <a:t>el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5737221" y="1306038"/>
            <a:ext cx="3582268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</a:rPr>
              <a:t>ele</a:t>
            </a:r>
          </a:p>
        </p:txBody>
      </p:sp>
      <p:pic>
        <p:nvPicPr>
          <p:cNvPr id="5122" name="Picture 2" descr="Clipart el ele çocuklar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187" y="2964236"/>
            <a:ext cx="7401502" cy="3120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23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 txBox="1">
            <a:spLocks/>
          </p:cNvSpPr>
          <p:nvPr/>
        </p:nvSpPr>
        <p:spPr>
          <a:xfrm>
            <a:off x="2963137" y="1306038"/>
            <a:ext cx="2044413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</a:rPr>
              <a:t>El</a:t>
            </a: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5737221" y="1306038"/>
            <a:ext cx="3582268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0000" dirty="0">
                <a:solidFill>
                  <a:srgbClr val="FF0000"/>
                </a:solidFill>
              </a:rPr>
              <a:t>ele</a:t>
            </a:r>
          </a:p>
        </p:txBody>
      </p:sp>
      <p:pic>
        <p:nvPicPr>
          <p:cNvPr id="6146" name="Picture 2" descr="Clipart el ele tutuşan çocuklar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139" y="2420070"/>
            <a:ext cx="5210175" cy="391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25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9745" y="950546"/>
            <a:ext cx="5715892" cy="3363546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25758" y="2494846"/>
            <a:ext cx="3156456" cy="307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54619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66</TotalTime>
  <Words>43</Words>
  <Application>Microsoft Office PowerPoint</Application>
  <PresentationFormat>Geniş ekran</PresentationFormat>
  <Paragraphs>24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Metropolitan</vt:lpstr>
      <vt:lpstr>PowerPoint Sunusu</vt:lpstr>
      <vt:lpstr>                     e</vt:lpstr>
      <vt:lpstr>l</vt:lpstr>
      <vt:lpstr>el</vt:lpstr>
      <vt:lpstr>e</vt:lpstr>
      <vt:lpstr>el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kutuphane</dc:creator>
  <cp:lastModifiedBy>Hasan Ayık</cp:lastModifiedBy>
  <cp:revision>9</cp:revision>
  <dcterms:created xsi:type="dcterms:W3CDTF">2020-10-15T21:03:26Z</dcterms:created>
  <dcterms:modified xsi:type="dcterms:W3CDTF">2020-10-17T12:54:12Z</dcterms:modified>
</cp:coreProperties>
</file>