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8" r:id="rId3"/>
    <p:sldId id="266" r:id="rId4"/>
    <p:sldId id="271" r:id="rId5"/>
    <p:sldId id="268" r:id="rId6"/>
    <p:sldId id="282" r:id="rId7"/>
    <p:sldId id="280" r:id="rId8"/>
    <p:sldId id="267" r:id="rId9"/>
    <p:sldId id="276" r:id="rId10"/>
    <p:sldId id="278" r:id="rId11"/>
    <p:sldId id="274" r:id="rId12"/>
    <p:sldId id="270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5D0ECB-BE1C-423D-8FB2-0278B47354C1}" type="datetimeFigureOut">
              <a:rPr lang="tr-TR" smtClean="0"/>
              <a:pPr/>
              <a:t>28.10.2020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F690D9-9CDF-4137-BA81-214E1CBECAD4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.jpeg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714480" y="857232"/>
            <a:ext cx="56436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0" b="1" dirty="0">
                <a:solidFill>
                  <a:srgbClr val="FF0000"/>
                </a:solidFill>
                <a:latin typeface="EGITIMHANE dik temel" pitchFamily="2" charset="0"/>
              </a:rPr>
              <a:t>K  </a:t>
            </a:r>
            <a:r>
              <a:rPr lang="tr-TR" sz="20000" b="1" dirty="0">
                <a:latin typeface="EGITIMHANE dik temel" pitchFamily="2" charset="0"/>
              </a:rPr>
              <a:t> </a:t>
            </a:r>
            <a:r>
              <a:rPr lang="tr-TR" sz="20000" b="1" dirty="0">
                <a:solidFill>
                  <a:srgbClr val="00B0F0"/>
                </a:solidFill>
                <a:latin typeface="EGITIMHANE dik temel" pitchFamily="2" charset="0"/>
              </a:rPr>
              <a:t>k</a:t>
            </a:r>
          </a:p>
        </p:txBody>
      </p:sp>
      <p:pic>
        <p:nvPicPr>
          <p:cNvPr id="1026" name="Picture 2" descr="C:\Users\Sony\Desktop\Küçük resimler\köp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357562"/>
            <a:ext cx="4929222" cy="2743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42910" y="928670"/>
            <a:ext cx="77153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</a:t>
            </a:r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kal    k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642910" y="3929066"/>
            <a:ext cx="7858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0" dirty="0">
                <a:solidFill>
                  <a:srgbClr val="FF0000"/>
                </a:solidFill>
                <a:latin typeface="EGITIMHANE dik temel" pitchFamily="2" charset="0"/>
              </a:rPr>
              <a:t>   </a:t>
            </a:r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kalk</a:t>
            </a:r>
          </a:p>
        </p:txBody>
      </p:sp>
      <p:sp>
        <p:nvSpPr>
          <p:cNvPr id="4" name="3 Sağ Ok"/>
          <p:cNvSpPr/>
          <p:nvPr/>
        </p:nvSpPr>
        <p:spPr>
          <a:xfrm>
            <a:off x="4214810" y="2071678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00108"/>
            <a:ext cx="84296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</a:t>
            </a:r>
            <a:r>
              <a:rPr lang="tr-TR" sz="15000" b="1" dirty="0" err="1">
                <a:solidFill>
                  <a:srgbClr val="00B0F0"/>
                </a:solidFill>
                <a:latin typeface="EGITIMHANE dik temel" pitchFamily="2" charset="0"/>
              </a:rPr>
              <a:t>le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				</a:t>
            </a:r>
            <a:r>
              <a:rPr lang="tr-TR" sz="15000" b="1" dirty="0" err="1">
                <a:latin typeface="EGITIMHANE dik temel" pitchFamily="2" charset="0"/>
              </a:rPr>
              <a:t>ke</a:t>
            </a:r>
            <a:endParaRPr lang="tr-TR" sz="15000" b="1" dirty="0">
              <a:latin typeface="EGITIMHANE dik temel" pitchFamily="2" charset="0"/>
            </a:endParaRPr>
          </a:p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</a:t>
            </a:r>
            <a:r>
              <a:rPr lang="tr-TR" sz="20000" b="1" dirty="0">
                <a:solidFill>
                  <a:srgbClr val="00B0F0"/>
                </a:solidFill>
                <a:latin typeface="EGITIMHANE dik temel" pitchFamily="2" charset="0"/>
              </a:rPr>
              <a:t>le</a:t>
            </a:r>
            <a:r>
              <a:rPr lang="tr-TR" sz="20000" b="1" dirty="0">
                <a:latin typeface="EGITIMHANE dik temel" pitchFamily="2" charset="0"/>
              </a:rPr>
              <a:t>ke</a:t>
            </a:r>
          </a:p>
        </p:txBody>
      </p:sp>
      <p:sp>
        <p:nvSpPr>
          <p:cNvPr id="3" name="2 Sağ Ok"/>
          <p:cNvSpPr/>
          <p:nvPr/>
        </p:nvSpPr>
        <p:spPr>
          <a:xfrm>
            <a:off x="3643306" y="2143116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285720" y="642918"/>
            <a:ext cx="857256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dirty="0">
                <a:solidFill>
                  <a:srgbClr val="7030A0"/>
                </a:solidFill>
                <a:latin typeface="EGITIMHANE dik temel" pitchFamily="2" charset="0"/>
              </a:rPr>
              <a:t>  </a:t>
            </a:r>
            <a:r>
              <a:rPr lang="tr-TR" sz="15000" b="1" dirty="0" err="1">
                <a:solidFill>
                  <a:srgbClr val="7030A0"/>
                </a:solidFill>
                <a:latin typeface="EGITIMHANE dik temel" pitchFamily="2" charset="0"/>
              </a:rPr>
              <a:t>ka</a:t>
            </a:r>
            <a:r>
              <a:rPr lang="tr-TR" sz="15000" b="1" dirty="0">
                <a:solidFill>
                  <a:srgbClr val="7030A0"/>
                </a:solidFill>
                <a:latin typeface="EGITIMHANE dik temel" pitchFamily="2" charset="0"/>
              </a:rPr>
              <a:t>    </a:t>
            </a:r>
            <a:r>
              <a:rPr lang="tr-TR" sz="15000" b="1" dirty="0" err="1">
                <a:solidFill>
                  <a:srgbClr val="00B050"/>
                </a:solidFill>
                <a:latin typeface="EGITIMHANE dik temel" pitchFamily="2" charset="0"/>
              </a:rPr>
              <a:t>le</a:t>
            </a:r>
            <a:endParaRPr lang="tr-TR" sz="15000" b="1" dirty="0">
              <a:solidFill>
                <a:srgbClr val="00B050"/>
              </a:solidFill>
              <a:latin typeface="EGITIMHANE dik temel" pitchFamily="2" charset="0"/>
            </a:endParaRPr>
          </a:p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7030A0"/>
                </a:solidFill>
                <a:latin typeface="EGITIMHANE dik temel" pitchFamily="2" charset="0"/>
              </a:rPr>
              <a:t>ka</a:t>
            </a:r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le</a:t>
            </a:r>
          </a:p>
        </p:txBody>
      </p:sp>
      <p:sp>
        <p:nvSpPr>
          <p:cNvPr id="3" name="2 Sağ Ok"/>
          <p:cNvSpPr/>
          <p:nvPr/>
        </p:nvSpPr>
        <p:spPr>
          <a:xfrm>
            <a:off x="3643306" y="1785926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642910" y="2285992"/>
            <a:ext cx="71497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6000" b="1" dirty="0">
                <a:solidFill>
                  <a:srgbClr val="FFC000"/>
                </a:solidFill>
                <a:latin typeface="EGITIMHANE dik temel" pitchFamily="2" charset="0"/>
              </a:rPr>
              <a:t>kek </a:t>
            </a:r>
            <a:r>
              <a:rPr lang="tr-TR" sz="6000" b="1" dirty="0">
                <a:solidFill>
                  <a:srgbClr val="FF0000"/>
                </a:solidFill>
                <a:latin typeface="EGITIMHANE dik temel" pitchFamily="2" charset="0"/>
              </a:rPr>
              <a:t>       </a:t>
            </a:r>
            <a:r>
              <a:rPr lang="tr-TR" sz="6000" b="1" dirty="0">
                <a:solidFill>
                  <a:srgbClr val="00B050"/>
                </a:solidFill>
                <a:latin typeface="EGITIMHANE dik temel" pitchFamily="2" charset="0"/>
              </a:rPr>
              <a:t>kekik</a:t>
            </a:r>
            <a:r>
              <a:rPr lang="tr-TR" sz="6000" b="1" dirty="0">
                <a:solidFill>
                  <a:srgbClr val="FF0000"/>
                </a:solidFill>
                <a:latin typeface="EGITIMHANE dik temel" pitchFamily="2" charset="0"/>
              </a:rPr>
              <a:t>      </a:t>
            </a:r>
            <a:r>
              <a:rPr lang="tr-TR" sz="6000" b="1" dirty="0">
                <a:solidFill>
                  <a:srgbClr val="00B0F0"/>
                </a:solidFill>
                <a:latin typeface="EGITIMHANE dik temel" pitchFamily="2" charset="0"/>
              </a:rPr>
              <a:t>kaz</a:t>
            </a:r>
          </a:p>
        </p:txBody>
      </p:sp>
      <p:pic>
        <p:nvPicPr>
          <p:cNvPr id="2050" name="Picture 2" descr="C:\Users\Sony\Desktop\Küçük resimler\k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2857500" cy="1600200"/>
          </a:xfrm>
          <a:prstGeom prst="rect">
            <a:avLst/>
          </a:prstGeom>
          <a:noFill/>
        </p:spPr>
      </p:pic>
      <p:pic>
        <p:nvPicPr>
          <p:cNvPr id="2051" name="Picture 3" descr="C:\Users\Sony\Desktop\Küçük resimler\kek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642918"/>
            <a:ext cx="2809875" cy="1628775"/>
          </a:xfrm>
          <a:prstGeom prst="rect">
            <a:avLst/>
          </a:prstGeom>
          <a:noFill/>
        </p:spPr>
      </p:pic>
      <p:pic>
        <p:nvPicPr>
          <p:cNvPr id="2052" name="Picture 4" descr="C:\Users\Sony\Desktop\Küçük resimler\ka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500042"/>
            <a:ext cx="1847850" cy="1824033"/>
          </a:xfrm>
          <a:prstGeom prst="rect">
            <a:avLst/>
          </a:prstGeom>
          <a:noFill/>
        </p:spPr>
      </p:pic>
      <p:sp>
        <p:nvSpPr>
          <p:cNvPr id="6" name="5 Dikdörtgen"/>
          <p:cNvSpPr/>
          <p:nvPr/>
        </p:nvSpPr>
        <p:spPr>
          <a:xfrm>
            <a:off x="1285852" y="3286124"/>
            <a:ext cx="6205545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0" b="1" dirty="0">
                <a:solidFill>
                  <a:srgbClr val="FF0000"/>
                </a:solidFill>
                <a:latin typeface="EGITIMHANE dik temel" pitchFamily="2" charset="0"/>
              </a:rPr>
              <a:t>K  </a:t>
            </a:r>
            <a:r>
              <a:rPr lang="tr-TR" sz="20000" b="1" dirty="0">
                <a:latin typeface="EGITIMHANE dik temel" pitchFamily="2" charset="0"/>
              </a:rPr>
              <a:t>  </a:t>
            </a:r>
            <a:r>
              <a:rPr lang="tr-TR" sz="20000" b="1" dirty="0">
                <a:solidFill>
                  <a:srgbClr val="00B0F0"/>
                </a:solidFill>
                <a:latin typeface="EGITIMHANE dik temel" pitchFamily="2" charset="0"/>
              </a:rPr>
              <a:t>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0" y="928670"/>
            <a:ext cx="87154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   e    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k</a:t>
            </a:r>
          </a:p>
        </p:txBody>
      </p:sp>
      <p:sp>
        <p:nvSpPr>
          <p:cNvPr id="4" name="3 Metin kutusu"/>
          <p:cNvSpPr txBox="1"/>
          <p:nvPr/>
        </p:nvSpPr>
        <p:spPr>
          <a:xfrm>
            <a:off x="500034" y="3429000"/>
            <a:ext cx="84296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20000" b="1" dirty="0">
                <a:solidFill>
                  <a:srgbClr val="00B0F0"/>
                </a:solidFill>
                <a:latin typeface="EGITIMHANE dik temel" pitchFamily="2" charset="0"/>
              </a:rPr>
              <a:t>k</a:t>
            </a:r>
          </a:p>
        </p:txBody>
      </p:sp>
      <p:sp>
        <p:nvSpPr>
          <p:cNvPr id="5" name="4 Sağ Ok"/>
          <p:cNvSpPr/>
          <p:nvPr/>
        </p:nvSpPr>
        <p:spPr>
          <a:xfrm>
            <a:off x="3357554" y="2000240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0" y="928670"/>
            <a:ext cx="87154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   a    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k</a:t>
            </a:r>
          </a:p>
        </p:txBody>
      </p:sp>
      <p:sp>
        <p:nvSpPr>
          <p:cNvPr id="4" name="3 Metin kutusu"/>
          <p:cNvSpPr txBox="1"/>
          <p:nvPr/>
        </p:nvSpPr>
        <p:spPr>
          <a:xfrm>
            <a:off x="500034" y="3429000"/>
            <a:ext cx="84296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20000" b="1" dirty="0">
                <a:solidFill>
                  <a:srgbClr val="00B0F0"/>
                </a:solidFill>
                <a:latin typeface="EGITIMHANE dik temel" pitchFamily="2" charset="0"/>
              </a:rPr>
              <a:t>k</a:t>
            </a:r>
          </a:p>
        </p:txBody>
      </p:sp>
      <p:sp>
        <p:nvSpPr>
          <p:cNvPr id="5" name="4 Sağ Ok"/>
          <p:cNvSpPr/>
          <p:nvPr/>
        </p:nvSpPr>
        <p:spPr>
          <a:xfrm>
            <a:off x="3357554" y="2000240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42910" y="928670"/>
            <a:ext cx="77153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 k    </a:t>
            </a:r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e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642910" y="3929066"/>
            <a:ext cx="7858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0" dirty="0">
                <a:solidFill>
                  <a:srgbClr val="FF0000"/>
                </a:solidFill>
                <a:latin typeface="EGITIMHANE dik temel" pitchFamily="2" charset="0"/>
              </a:rPr>
              <a:t>   </a:t>
            </a:r>
            <a:r>
              <a:rPr lang="tr-TR" sz="20000" b="1" dirty="0" err="1">
                <a:solidFill>
                  <a:srgbClr val="00B0F0"/>
                </a:solidFill>
                <a:latin typeface="EGITIMHANE dik temel" pitchFamily="2" charset="0"/>
              </a:rPr>
              <a:t>k</a:t>
            </a:r>
            <a:r>
              <a:rPr lang="tr-TR" sz="20000" b="1" dirty="0" err="1">
                <a:solidFill>
                  <a:srgbClr val="FF0000"/>
                </a:solidFill>
                <a:latin typeface="EGITIMHANE dik temel" pitchFamily="2" charset="0"/>
              </a:rPr>
              <a:t>e</a:t>
            </a:r>
            <a:endParaRPr lang="tr-TR" sz="20000" b="1" dirty="0">
              <a:solidFill>
                <a:srgbClr val="FF0000"/>
              </a:solidFill>
              <a:latin typeface="EGITIMHANE dik temel" pitchFamily="2" charset="0"/>
            </a:endParaRPr>
          </a:p>
        </p:txBody>
      </p:sp>
      <p:sp>
        <p:nvSpPr>
          <p:cNvPr id="4" name="3 Sağ Ok"/>
          <p:cNvSpPr/>
          <p:nvPr/>
        </p:nvSpPr>
        <p:spPr>
          <a:xfrm>
            <a:off x="3786182" y="2000240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00108"/>
            <a:ext cx="84296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</a:t>
            </a:r>
            <a:r>
              <a:rPr lang="tr-TR" sz="15000" b="1" dirty="0" err="1">
                <a:solidFill>
                  <a:srgbClr val="00B050"/>
                </a:solidFill>
                <a:latin typeface="EGITIMHANE dik temel" pitchFamily="2" charset="0"/>
              </a:rPr>
              <a:t>k</a:t>
            </a:r>
            <a:r>
              <a:rPr lang="tr-TR" sz="15000" b="1" dirty="0" err="1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k</a:t>
            </a:r>
          </a:p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kek</a:t>
            </a:r>
          </a:p>
        </p:txBody>
      </p:sp>
      <p:sp>
        <p:nvSpPr>
          <p:cNvPr id="3" name="2 Sağ Ok"/>
          <p:cNvSpPr/>
          <p:nvPr/>
        </p:nvSpPr>
        <p:spPr>
          <a:xfrm>
            <a:off x="3786182" y="2143116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28596" y="1000108"/>
            <a:ext cx="842968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</a:t>
            </a:r>
            <a:r>
              <a:rPr lang="tr-TR" sz="15000" b="1" dirty="0" err="1">
                <a:solidFill>
                  <a:srgbClr val="00B050"/>
                </a:solidFill>
                <a:latin typeface="EGITIMHANE dik temel" pitchFamily="2" charset="0"/>
              </a:rPr>
              <a:t>k</a:t>
            </a:r>
            <a:r>
              <a:rPr lang="tr-TR" sz="15000" b="1" dirty="0" err="1">
                <a:solidFill>
                  <a:srgbClr val="FF0000"/>
                </a:solidFill>
                <a:latin typeface="EGITIMHANE dik temel" pitchFamily="2" charset="0"/>
              </a:rPr>
              <a:t>e</a:t>
            </a:r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</a:t>
            </a:r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l</a:t>
            </a:r>
          </a:p>
          <a:p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    </a:t>
            </a:r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kel</a:t>
            </a:r>
          </a:p>
        </p:txBody>
      </p:sp>
      <p:sp>
        <p:nvSpPr>
          <p:cNvPr id="3" name="2 Sağ Ok"/>
          <p:cNvSpPr/>
          <p:nvPr/>
        </p:nvSpPr>
        <p:spPr>
          <a:xfrm>
            <a:off x="3786182" y="2143116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42910" y="928670"/>
            <a:ext cx="77153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 k    </a:t>
            </a:r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a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642910" y="3929066"/>
            <a:ext cx="7858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0" dirty="0">
                <a:solidFill>
                  <a:srgbClr val="FF0000"/>
                </a:solidFill>
                <a:latin typeface="EGITIMHANE dik temel" pitchFamily="2" charset="0"/>
              </a:rPr>
              <a:t>   </a:t>
            </a:r>
            <a:r>
              <a:rPr lang="tr-TR" sz="20000" b="1" dirty="0" err="1">
                <a:solidFill>
                  <a:srgbClr val="00B0F0"/>
                </a:solidFill>
                <a:latin typeface="EGITIMHANE dik temel" pitchFamily="2" charset="0"/>
              </a:rPr>
              <a:t>k</a:t>
            </a:r>
            <a:r>
              <a:rPr lang="tr-TR" sz="20000" b="1" dirty="0" err="1">
                <a:solidFill>
                  <a:srgbClr val="FF0000"/>
                </a:solidFill>
                <a:latin typeface="EGITIMHANE dik temel" pitchFamily="2" charset="0"/>
              </a:rPr>
              <a:t>a</a:t>
            </a:r>
            <a:endParaRPr lang="tr-TR" sz="20000" b="1" dirty="0">
              <a:solidFill>
                <a:srgbClr val="FF0000"/>
              </a:solidFill>
              <a:latin typeface="EGITIMHANE dik temel" pitchFamily="2" charset="0"/>
            </a:endParaRPr>
          </a:p>
        </p:txBody>
      </p:sp>
      <p:sp>
        <p:nvSpPr>
          <p:cNvPr id="4" name="3 Sağ Ok"/>
          <p:cNvSpPr/>
          <p:nvPr/>
        </p:nvSpPr>
        <p:spPr>
          <a:xfrm>
            <a:off x="3857620" y="2143116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42910" y="928670"/>
            <a:ext cx="77153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5000" b="1" dirty="0">
                <a:solidFill>
                  <a:srgbClr val="00B0F0"/>
                </a:solidFill>
                <a:latin typeface="EGITIMHANE dik temel" pitchFamily="2" charset="0"/>
              </a:rPr>
              <a:t>  </a:t>
            </a:r>
            <a:r>
              <a:rPr lang="tr-TR" sz="15000" b="1" dirty="0" err="1">
                <a:solidFill>
                  <a:srgbClr val="00B0F0"/>
                </a:solidFill>
                <a:latin typeface="EGITIMHANE dik temel" pitchFamily="2" charset="0"/>
              </a:rPr>
              <a:t>k</a:t>
            </a:r>
            <a:r>
              <a:rPr lang="tr-TR" sz="15000" b="1" dirty="0" err="1">
                <a:solidFill>
                  <a:srgbClr val="FF0000"/>
                </a:solidFill>
                <a:latin typeface="EGITIMHANE dik temel" pitchFamily="2" charset="0"/>
              </a:rPr>
              <a:t>a</a:t>
            </a:r>
            <a:r>
              <a:rPr lang="tr-TR" sz="15000" b="1" dirty="0">
                <a:solidFill>
                  <a:srgbClr val="FF0000"/>
                </a:solidFill>
                <a:latin typeface="EGITIMHANE dik temel" pitchFamily="2" charset="0"/>
              </a:rPr>
              <a:t>    </a:t>
            </a:r>
            <a:r>
              <a:rPr lang="tr-TR" sz="15000" b="1" dirty="0">
                <a:solidFill>
                  <a:srgbClr val="00B050"/>
                </a:solidFill>
                <a:latin typeface="EGITIMHANE dik temel" pitchFamily="2" charset="0"/>
              </a:rPr>
              <a:t>l</a:t>
            </a:r>
          </a:p>
        </p:txBody>
      </p:sp>
      <p:sp>
        <p:nvSpPr>
          <p:cNvPr id="3" name="2 Metin kutusu"/>
          <p:cNvSpPr txBox="1"/>
          <p:nvPr/>
        </p:nvSpPr>
        <p:spPr>
          <a:xfrm>
            <a:off x="642910" y="3929066"/>
            <a:ext cx="7858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0" dirty="0">
                <a:solidFill>
                  <a:srgbClr val="FF0000"/>
                </a:solidFill>
                <a:latin typeface="EGITIMHANE dik temel" pitchFamily="2" charset="0"/>
              </a:rPr>
              <a:t>   </a:t>
            </a:r>
            <a:r>
              <a:rPr lang="tr-TR" sz="20000" b="1" dirty="0">
                <a:solidFill>
                  <a:srgbClr val="00B050"/>
                </a:solidFill>
                <a:latin typeface="EGITIMHANE dik temel" pitchFamily="2" charset="0"/>
              </a:rPr>
              <a:t>kal</a:t>
            </a:r>
          </a:p>
        </p:txBody>
      </p:sp>
      <p:sp>
        <p:nvSpPr>
          <p:cNvPr id="4" name="3 Sağ Ok"/>
          <p:cNvSpPr/>
          <p:nvPr/>
        </p:nvSpPr>
        <p:spPr>
          <a:xfrm>
            <a:off x="3929058" y="2071678"/>
            <a:ext cx="2000264" cy="3571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55</Words>
  <Application>Microsoft Office PowerPoint</Application>
  <PresentationFormat>Ekran Gösterisi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Akış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Sony</dc:creator>
  <cp:lastModifiedBy>Hasan Ayık</cp:lastModifiedBy>
  <cp:revision>6</cp:revision>
  <dcterms:created xsi:type="dcterms:W3CDTF">2020-10-23T14:00:04Z</dcterms:created>
  <dcterms:modified xsi:type="dcterms:W3CDTF">2020-10-28T03:40:37Z</dcterms:modified>
</cp:coreProperties>
</file>