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7750" autoAdjust="0"/>
  </p:normalViewPr>
  <p:slideViewPr>
    <p:cSldViewPr>
      <p:cViewPr varScale="1">
        <p:scale>
          <a:sx n="61" d="100"/>
          <a:sy n="61" d="100"/>
        </p:scale>
        <p:origin x="-572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  <p:pic>
        <p:nvPicPr>
          <p:cNvPr id="6" name="5 Resim" descr="0_phot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73180"/>
            <a:ext cx="384820" cy="384820"/>
          </a:xfrm>
          <a:prstGeom prst="rect">
            <a:avLst/>
          </a:prstGeom>
        </p:spPr>
      </p:pic>
      <p:pic>
        <p:nvPicPr>
          <p:cNvPr id="7" name="6 Resim" descr="sanli14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675365" y="6494404"/>
            <a:ext cx="468635" cy="3635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BB022-C084-4A7D-8E9A-0236203BE117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F7D6C-D8CC-4171-A0EA-5D80DBDB27E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5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 /><Relationship Id="rId2" Type="http://schemas.openxmlformats.org/officeDocument/2006/relationships/image" Target="../media/image39.png" /><Relationship Id="rId1" Type="http://schemas.openxmlformats.org/officeDocument/2006/relationships/slideLayout" Target="../slideLayouts/slideLayout6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 /><Relationship Id="rId2" Type="http://schemas.openxmlformats.org/officeDocument/2006/relationships/image" Target="../media/image41.png" /><Relationship Id="rId1" Type="http://schemas.openxmlformats.org/officeDocument/2006/relationships/slideLayout" Target="../slideLayouts/slideLayout6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 /><Relationship Id="rId2" Type="http://schemas.openxmlformats.org/officeDocument/2006/relationships/image" Target="../media/image43.png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45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 /><Relationship Id="rId2" Type="http://schemas.openxmlformats.org/officeDocument/2006/relationships/image" Target="../media/image46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50.png" /><Relationship Id="rId5" Type="http://schemas.openxmlformats.org/officeDocument/2006/relationships/image" Target="../media/image49.png" /><Relationship Id="rId4" Type="http://schemas.openxmlformats.org/officeDocument/2006/relationships/image" Target="../media/image48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 /><Relationship Id="rId2" Type="http://schemas.openxmlformats.org/officeDocument/2006/relationships/image" Target="../media/image51.png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53.png" 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 /><Relationship Id="rId3" Type="http://schemas.openxmlformats.org/officeDocument/2006/relationships/image" Target="../media/image55.png" /><Relationship Id="rId7" Type="http://schemas.openxmlformats.org/officeDocument/2006/relationships/image" Target="../media/image59.png" /><Relationship Id="rId2" Type="http://schemas.openxmlformats.org/officeDocument/2006/relationships/image" Target="../media/image54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58.png" /><Relationship Id="rId5" Type="http://schemas.openxmlformats.org/officeDocument/2006/relationships/image" Target="../media/image57.png" /><Relationship Id="rId4" Type="http://schemas.openxmlformats.org/officeDocument/2006/relationships/image" Target="../media/image56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7" Type="http://schemas.openxmlformats.org/officeDocument/2006/relationships/image" Target="../media/image11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10.png" /><Relationship Id="rId5" Type="http://schemas.openxmlformats.org/officeDocument/2006/relationships/image" Target="../media/image9.png" /><Relationship Id="rId4" Type="http://schemas.openxmlformats.org/officeDocument/2006/relationships/image" Target="../media/image8.png" 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 /><Relationship Id="rId3" Type="http://schemas.openxmlformats.org/officeDocument/2006/relationships/image" Target="../media/image13.png" /><Relationship Id="rId7" Type="http://schemas.openxmlformats.org/officeDocument/2006/relationships/image" Target="../media/image17.png" /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16.png" /><Relationship Id="rId5" Type="http://schemas.openxmlformats.org/officeDocument/2006/relationships/image" Target="../media/image15.png" /><Relationship Id="rId4" Type="http://schemas.openxmlformats.org/officeDocument/2006/relationships/image" Target="../media/image14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22.png" /><Relationship Id="rId4" Type="http://schemas.openxmlformats.org/officeDocument/2006/relationships/image" Target="../media/image21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 /><Relationship Id="rId2" Type="http://schemas.openxmlformats.org/officeDocument/2006/relationships/image" Target="../media/image23.png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26.png" /><Relationship Id="rId4" Type="http://schemas.openxmlformats.org/officeDocument/2006/relationships/image" Target="../media/image25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 /><Relationship Id="rId7" Type="http://schemas.openxmlformats.org/officeDocument/2006/relationships/image" Target="../media/image32.png" /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31.png" /><Relationship Id="rId5" Type="http://schemas.openxmlformats.org/officeDocument/2006/relationships/image" Target="../media/image30.png" /><Relationship Id="rId4" Type="http://schemas.openxmlformats.org/officeDocument/2006/relationships/image" Target="../media/image29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 /><Relationship Id="rId2" Type="http://schemas.openxmlformats.org/officeDocument/2006/relationships/image" Target="../media/image31.png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34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 /><Relationship Id="rId2" Type="http://schemas.openxmlformats.org/officeDocument/2006/relationships/image" Target="../media/image35.png" /><Relationship Id="rId1" Type="http://schemas.openxmlformats.org/officeDocument/2006/relationships/slideLayout" Target="../slideLayouts/slideLayout6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 /><Relationship Id="rId2" Type="http://schemas.openxmlformats.org/officeDocument/2006/relationships/image" Target="../media/image37.pn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3790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b="1411"/>
          <a:stretch>
            <a:fillRect/>
          </a:stretch>
        </p:blipFill>
        <p:spPr bwMode="auto">
          <a:xfrm>
            <a:off x="251520" y="620688"/>
            <a:ext cx="864096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661248"/>
            <a:ext cx="9225437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2656"/>
            <a:ext cx="6912768" cy="678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76200"/>
            <a:ext cx="71628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30003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897128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68144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6435" y="2060848"/>
            <a:ext cx="787756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9"/>
            <a:ext cx="8342552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04168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b="55533"/>
          <a:stretch>
            <a:fillRect/>
          </a:stretch>
        </p:blipFill>
        <p:spPr bwMode="auto">
          <a:xfrm>
            <a:off x="31655" y="0"/>
            <a:ext cx="9112345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65532" y="1"/>
            <a:ext cx="3678467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80928"/>
            <a:ext cx="9144000" cy="371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990743">
            <a:off x="370742" y="4269777"/>
            <a:ext cx="8644133" cy="67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820932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8892480" cy="206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7125" y="3789040"/>
            <a:ext cx="8746875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0444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4609603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68960"/>
            <a:ext cx="451686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93096"/>
            <a:ext cx="4652153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1847" y="1628800"/>
            <a:ext cx="4652153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49705" y="3212976"/>
            <a:ext cx="429429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5535" y="4509120"/>
            <a:ext cx="418846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0"/>
            <a:ext cx="3124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92696"/>
            <a:ext cx="890928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65" y="1988840"/>
            <a:ext cx="8979431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52936"/>
            <a:ext cx="8979431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717032"/>
            <a:ext cx="8979431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4581128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40301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798542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 r="73221"/>
          <a:stretch>
            <a:fillRect/>
          </a:stretch>
        </p:blipFill>
        <p:spPr bwMode="auto">
          <a:xfrm>
            <a:off x="0" y="4437112"/>
            <a:ext cx="2339752" cy="214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7" y="4581128"/>
            <a:ext cx="3312369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581128"/>
            <a:ext cx="3392606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404663"/>
            <a:ext cx="2376264" cy="3040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503748">
            <a:off x="-60483" y="2008275"/>
            <a:ext cx="9023249" cy="106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352223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988839"/>
            <a:ext cx="3869459" cy="237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97974" y="4365104"/>
            <a:ext cx="3994506" cy="227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590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8820472" cy="41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31973"/>
            <a:ext cx="9144000" cy="526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9144000" cy="179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Dikdörtgen"/>
          <p:cNvSpPr/>
          <p:nvPr/>
        </p:nvSpPr>
        <p:spPr>
          <a:xfrm>
            <a:off x="0" y="2276872"/>
            <a:ext cx="755576" cy="100811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 l="5172"/>
          <a:stretch>
            <a:fillRect/>
          </a:stretch>
        </p:blipFill>
        <p:spPr bwMode="auto">
          <a:xfrm>
            <a:off x="467544" y="3212976"/>
            <a:ext cx="835337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12" y="5445224"/>
            <a:ext cx="8999984" cy="136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11 Düz Ok Bağlayıcısı"/>
          <p:cNvCxnSpPr/>
          <p:nvPr/>
        </p:nvCxnSpPr>
        <p:spPr>
          <a:xfrm flipV="1">
            <a:off x="396552" y="2857306"/>
            <a:ext cx="0" cy="288032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3463" y="3109913"/>
            <a:ext cx="707548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 10">
            <a:extLst>
              <a:ext uri="{FF2B5EF4-FFF2-40B4-BE49-F238E27FC236}">
                <a16:creationId xmlns:a16="http://schemas.microsoft.com/office/drawing/2014/main" id="{D949236D-7C49-884F-A8D6-04576326F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41161">
            <a:off x="-252413" y="2852738"/>
            <a:ext cx="9828213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-0.01041 L -0.0217 -4.07407E-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ldTgt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ldTgt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ldTgt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03195"/>
            <a:ext cx="6120680" cy="575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Resim" descr="A1111111111dsız.png"/>
          <p:cNvPicPr>
            <a:picLocks noChangeAspect="1"/>
          </p:cNvPicPr>
          <p:nvPr/>
        </p:nvPicPr>
        <p:blipFill>
          <a:blip r:embed="rId4" cstate="print"/>
          <a:srcRect r="68112" b="39100"/>
          <a:stretch>
            <a:fillRect/>
          </a:stretch>
        </p:blipFill>
        <p:spPr>
          <a:xfrm>
            <a:off x="323528" y="931520"/>
            <a:ext cx="6732240" cy="5926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452320" cy="659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0"/>
            <a:ext cx="75608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6831"/>
            <a:ext cx="6624736" cy="6511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60648"/>
            <a:ext cx="6600825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</Words>
  <Application>Microsoft Office PowerPoint</Application>
  <PresentationFormat>Ekran Gösterisi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pc</dc:creator>
  <cp:lastModifiedBy>Hasan Ayık</cp:lastModifiedBy>
  <cp:revision>15</cp:revision>
  <dcterms:created xsi:type="dcterms:W3CDTF">2020-10-27T17:56:27Z</dcterms:created>
  <dcterms:modified xsi:type="dcterms:W3CDTF">2020-10-29T07:40:48Z</dcterms:modified>
</cp:coreProperties>
</file>