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AA7"/>
    <a:srgbClr val="AC1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56" autoAdjust="0"/>
    <p:restoredTop sz="94624" autoAdjust="0"/>
  </p:normalViewPr>
  <p:slideViewPr>
    <p:cSldViewPr>
      <p:cViewPr varScale="1">
        <p:scale>
          <a:sx n="41" d="100"/>
          <a:sy n="41" d="100"/>
        </p:scale>
        <p:origin x="141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C147F-7521-499C-96AB-1998BD36EBC1}" type="datetimeFigureOut">
              <a:rPr lang="tr-TR" smtClean="0"/>
              <a:pPr/>
              <a:t>10.10.2020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20697-61D8-4E65-8CEA-072C3E355FC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000100" y="1714488"/>
            <a:ext cx="7215238" cy="2714644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rgbClr val="FF0000"/>
                </a:solidFill>
                <a:latin typeface="TTKB Dik Temel Abece" pitchFamily="2" charset="-94"/>
              </a:rPr>
              <a:t>el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rgbClr val="FF0000"/>
                </a:solidFill>
                <a:latin typeface="TTKB Dik Temel Abece" pitchFamily="2" charset="-94"/>
              </a:rPr>
              <a:t>EL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0070C0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el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E62AA7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435771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latin typeface="TTKB Dik Temel Abece" pitchFamily="2" charset="-94"/>
              </a:rPr>
              <a:t>le   </a:t>
            </a:r>
            <a:r>
              <a:rPr lang="tr-TR" sz="22000" dirty="0">
                <a:solidFill>
                  <a:srgbClr val="FF0000"/>
                </a:solidFill>
                <a:latin typeface="TTKB Dik Temel Abece" pitchFamily="2" charset="-94"/>
              </a:rPr>
              <a:t>el</a:t>
            </a:r>
            <a:r>
              <a:rPr lang="tr-TR" sz="22000" dirty="0">
                <a:latin typeface="TTKB Dik Temel Abece" pitchFamily="2" charset="-94"/>
              </a:rPr>
              <a:t>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rgbClr val="00B0F0"/>
                </a:solidFill>
                <a:latin typeface="TTKB Dik Temel Abece" pitchFamily="2" charset="-94"/>
              </a:rPr>
              <a:t>El</a:t>
            </a:r>
            <a:r>
              <a:rPr lang="tr-TR" sz="22000" dirty="0">
                <a:latin typeface="TTKB Dik Temel Abece" pitchFamily="2" charset="-94"/>
              </a:rPr>
              <a:t> 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00B0F0"/>
                </a:solidFill>
                <a:latin typeface="TTKB Dik Temel Abece" pitchFamily="2" charset="-94"/>
              </a:rPr>
              <a:t>le</a:t>
            </a:r>
            <a:r>
              <a:rPr lang="tr-TR" sz="22000" dirty="0">
                <a:latin typeface="TTKB Dik Temel Abece" pitchFamily="2" charset="-94"/>
              </a:rPr>
              <a:t>  </a:t>
            </a:r>
            <a:r>
              <a:rPr lang="tr-TR" sz="22000" dirty="0">
                <a:solidFill>
                  <a:srgbClr val="FFC000"/>
                </a:solidFill>
                <a:latin typeface="TTKB Dik Temel Abece" pitchFamily="2" charset="-94"/>
              </a:rPr>
              <a:t>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latin typeface="TTKB Dik Temel Abece" pitchFamily="2" charset="-94"/>
              </a:rPr>
              <a:t>le  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latin typeface="TTKB Dik Temel Abece" pitchFamily="2" charset="-94"/>
              </a:rPr>
              <a:t>El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7030A0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143116"/>
            <a:ext cx="8229600" cy="2071702"/>
          </a:xfrm>
        </p:spPr>
        <p:txBody>
          <a:bodyPr>
            <a:noAutofit/>
          </a:bodyPr>
          <a:lstStyle/>
          <a:p>
            <a:r>
              <a:rPr lang="tr-TR" sz="22000" dirty="0">
                <a:latin typeface="TTKB Dik Temel Abece" pitchFamily="2" charset="-94"/>
              </a:rPr>
              <a:t>EL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</a:rPr>
              <a:t> </a:t>
            </a:r>
            <a:r>
              <a:rPr lang="tr-TR" sz="22000" dirty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r>
              <a:rPr lang="tr-TR" sz="22000" dirty="0">
                <a:solidFill>
                  <a:srgbClr val="0070C0"/>
                </a:solidFill>
                <a:latin typeface="TTKB Dik Temel Abece" pitchFamily="2" charset="-94"/>
              </a:rPr>
              <a:t>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 txBox="1">
            <a:spLocks/>
          </p:cNvSpPr>
          <p:nvPr/>
        </p:nvSpPr>
        <p:spPr>
          <a:xfrm>
            <a:off x="214282" y="2143116"/>
            <a:ext cx="822960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e</a:t>
            </a:r>
            <a:r>
              <a:rPr kumimoji="0" lang="tr-TR" sz="22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Le</a:t>
            </a:r>
            <a:r>
              <a:rPr kumimoji="0" lang="tr-TR" sz="2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  </a:t>
            </a:r>
            <a:r>
              <a:rPr kumimoji="0" lang="tr-TR" sz="2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 txBox="1">
            <a:spLocks/>
          </p:cNvSpPr>
          <p:nvPr/>
        </p:nvSpPr>
        <p:spPr>
          <a:xfrm>
            <a:off x="214282" y="2143116"/>
            <a:ext cx="8229600" cy="20717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e</a:t>
            </a:r>
            <a:r>
              <a:rPr kumimoji="0" lang="tr-TR" sz="2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Le</a:t>
            </a:r>
            <a:r>
              <a:rPr kumimoji="0" lang="tr-TR" sz="2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  </a:t>
            </a:r>
            <a:r>
              <a:rPr lang="tr-TR" sz="22000" dirty="0">
                <a:solidFill>
                  <a:srgbClr val="00B050"/>
                </a:solidFill>
                <a:latin typeface="TTKB Dik Temel Abece" pitchFamily="2" charset="-94"/>
                <a:ea typeface="+mj-ea"/>
                <a:cs typeface="+mj-cs"/>
              </a:rPr>
              <a:t>E</a:t>
            </a:r>
            <a:r>
              <a:rPr kumimoji="0" lang="tr-TR" sz="2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TKB Dik Temel Abece" pitchFamily="2" charset="-94"/>
                <a:ea typeface="+mj-ea"/>
                <a:cs typeface="+mj-cs"/>
              </a:rPr>
              <a:t>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</Words>
  <Application>Microsoft Office PowerPoint</Application>
  <PresentationFormat>Ekran Gösterisi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el ele</vt:lpstr>
      <vt:lpstr>PowerPoint Sunusu</vt:lpstr>
      <vt:lpstr>El  ele</vt:lpstr>
      <vt:lpstr>ele  el</vt:lpstr>
      <vt:lpstr>ele  el</vt:lpstr>
      <vt:lpstr>El ele</vt:lpstr>
      <vt:lpstr>EL ele</vt:lpstr>
      <vt:lpstr>PowerPoint Sunusu</vt:lpstr>
      <vt:lpstr>PowerPoint Sunusu</vt:lpstr>
      <vt:lpstr>EL eLE</vt:lpstr>
      <vt:lpstr>el ele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</dc:title>
  <dc:creator>Sony</dc:creator>
  <cp:lastModifiedBy>Hasan Ayık</cp:lastModifiedBy>
  <cp:revision>14</cp:revision>
  <dcterms:created xsi:type="dcterms:W3CDTF">2020-10-02T20:26:04Z</dcterms:created>
  <dcterms:modified xsi:type="dcterms:W3CDTF">2020-10-10T08:52:50Z</dcterms:modified>
</cp:coreProperties>
</file>