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 /><Relationship Id="rId2" Type="http://schemas.openxmlformats.org/package/2006/relationships/metadata/thumbnail" Target="docProps/thumbnail.jpeg" /><Relationship Id="rId1" Type="http://schemas.openxmlformats.org/officeDocument/2006/relationships/officeDocument" Target="ppt/presentation.xml" /><Relationship Id="rId4" Type="http://schemas.openxmlformats.org/officeDocument/2006/relationships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323" r:id="rId3"/>
    <p:sldId id="324" r:id="rId4"/>
    <p:sldId id="325" r:id="rId5"/>
    <p:sldId id="326" r:id="rId6"/>
    <p:sldId id="327" r:id="rId7"/>
    <p:sldId id="328" r:id="rId8"/>
    <p:sldId id="329" r:id="rId9"/>
    <p:sldId id="330" r:id="rId10"/>
    <p:sldId id="331" r:id="rId11"/>
    <p:sldId id="332" r:id="rId1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2AA7"/>
    <a:srgbClr val="AC147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956" autoAdjust="0"/>
    <p:restoredTop sz="94624" autoAdjust="0"/>
  </p:normalViewPr>
  <p:slideViewPr>
    <p:cSldViewPr>
      <p:cViewPr varScale="1">
        <p:scale>
          <a:sx n="41" d="100"/>
          <a:sy n="41" d="100"/>
        </p:scale>
        <p:origin x="1416" y="3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 /><Relationship Id="rId13" Type="http://schemas.openxmlformats.org/officeDocument/2006/relationships/presProps" Target="presProps.xml" /><Relationship Id="rId3" Type="http://schemas.openxmlformats.org/officeDocument/2006/relationships/slide" Target="slides/slide2.xml" /><Relationship Id="rId7" Type="http://schemas.openxmlformats.org/officeDocument/2006/relationships/slide" Target="slides/slide6.xml" /><Relationship Id="rId12" Type="http://schemas.openxmlformats.org/officeDocument/2006/relationships/slide" Target="slides/slide11.xml" /><Relationship Id="rId2" Type="http://schemas.openxmlformats.org/officeDocument/2006/relationships/slide" Target="slides/slide1.xml" /><Relationship Id="rId16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6" Type="http://schemas.openxmlformats.org/officeDocument/2006/relationships/slide" Target="slides/slide5.xml" /><Relationship Id="rId11" Type="http://schemas.openxmlformats.org/officeDocument/2006/relationships/slide" Target="slides/slide10.xml" /><Relationship Id="rId5" Type="http://schemas.openxmlformats.org/officeDocument/2006/relationships/slide" Target="slides/slide4.xml" /><Relationship Id="rId15" Type="http://schemas.openxmlformats.org/officeDocument/2006/relationships/theme" Target="theme/theme1.xml" /><Relationship Id="rId10" Type="http://schemas.openxmlformats.org/officeDocument/2006/relationships/slide" Target="slides/slide9.xml" /><Relationship Id="rId4" Type="http://schemas.openxmlformats.org/officeDocument/2006/relationships/slide" Target="slides/slide3.xml" /><Relationship Id="rId9" Type="http://schemas.openxmlformats.org/officeDocument/2006/relationships/slide" Target="slides/slide8.xml" /><Relationship Id="rId14" Type="http://schemas.openxmlformats.org/officeDocument/2006/relationships/viewProps" Target="view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tr-TR"/>
              <a:t>Asıl alt başlık stilini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,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Dikey Başlık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4 Metin Yer Tutucusu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6" name="5 İçerik Yer Tutucusu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7" name="6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8" name="7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8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4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3" name="2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3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Resim Yer Tutucusu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 /><Relationship Id="rId3" Type="http://schemas.openxmlformats.org/officeDocument/2006/relationships/slideLayout" Target="../slideLayouts/slideLayout3.xml" /><Relationship Id="rId7" Type="http://schemas.openxmlformats.org/officeDocument/2006/relationships/slideLayout" Target="../slideLayouts/slideLayout7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1" Type="http://schemas.openxmlformats.org/officeDocument/2006/relationships/slideLayout" Target="../slideLayouts/slideLayout1.xml" /><Relationship Id="rId6" Type="http://schemas.openxmlformats.org/officeDocument/2006/relationships/slideLayout" Target="../slideLayouts/slideLayout6.xml" /><Relationship Id="rId11" Type="http://schemas.openxmlformats.org/officeDocument/2006/relationships/slideLayout" Target="../slideLayouts/slideLayout11.xml" /><Relationship Id="rId5" Type="http://schemas.openxmlformats.org/officeDocument/2006/relationships/slideLayout" Target="../slideLayouts/slideLayout5.xml" /><Relationship Id="rId10" Type="http://schemas.openxmlformats.org/officeDocument/2006/relationships/slideLayout" Target="../slideLayouts/slideLayout10.xml" /><Relationship Id="rId4" Type="http://schemas.openxmlformats.org/officeDocument/2006/relationships/slideLayout" Target="../slideLayouts/slideLayout4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 Yer Tutucusu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1C147F-7521-499C-96AB-1998BD36EBC1}" type="datetimeFigureOut">
              <a:rPr lang="tr-TR" smtClean="0"/>
              <a:pPr/>
              <a:t>10.10.2020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B20697-61D8-4E65-8CEA-072C3E355FC8}" type="slidenum">
              <a:rPr lang="tr-TR" smtClean="0"/>
              <a:pPr/>
              <a:t>‹#›</a:t>
            </a:fld>
            <a:endParaRPr lang="tr-T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1000100" y="1714488"/>
            <a:ext cx="7215238" cy="2714644"/>
          </a:xfrm>
        </p:spPr>
        <p:txBody>
          <a:bodyPr>
            <a:noAutofit/>
          </a:bodyPr>
          <a:lstStyle/>
          <a:p>
            <a:r>
              <a:rPr lang="tr-TR" sz="22000" dirty="0">
                <a:solidFill>
                  <a:srgbClr val="FF0000"/>
                </a:solidFill>
                <a:latin typeface="TTKB Dik Temel Abece" pitchFamily="2" charset="-94"/>
              </a:rPr>
              <a:t>el </a:t>
            </a:r>
            <a:r>
              <a:rPr lang="tr-TR" sz="22000" dirty="0">
                <a:solidFill>
                  <a:schemeClr val="bg1"/>
                </a:solidFill>
                <a:latin typeface="TTKB Dik Temel Abece" pitchFamily="2" charset="-94"/>
              </a:rPr>
              <a:t>e</a:t>
            </a:r>
            <a:r>
              <a:rPr lang="tr-TR" sz="22000" dirty="0">
                <a:solidFill>
                  <a:srgbClr val="00B050"/>
                </a:solidFill>
                <a:latin typeface="TTKB Dik Temel Abece" pitchFamily="2" charset="-94"/>
              </a:rPr>
              <a:t>le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214282" y="2143116"/>
            <a:ext cx="8229600" cy="2071702"/>
          </a:xfrm>
        </p:spPr>
        <p:txBody>
          <a:bodyPr>
            <a:noAutofit/>
          </a:bodyPr>
          <a:lstStyle/>
          <a:p>
            <a:r>
              <a:rPr lang="tr-TR" sz="22000" dirty="0">
                <a:solidFill>
                  <a:srgbClr val="FF0000"/>
                </a:solidFill>
                <a:latin typeface="TTKB Dik Temel Abece" pitchFamily="2" charset="-94"/>
              </a:rPr>
              <a:t>EL</a:t>
            </a:r>
            <a:r>
              <a:rPr lang="tr-TR" sz="22000" dirty="0">
                <a:solidFill>
                  <a:srgbClr val="00B050"/>
                </a:solidFill>
                <a:latin typeface="TTKB Dik Temel Abece" pitchFamily="2" charset="-94"/>
              </a:rPr>
              <a:t> </a:t>
            </a:r>
            <a:r>
              <a:rPr lang="tr-TR" sz="22000" dirty="0">
                <a:solidFill>
                  <a:schemeClr val="bg1"/>
                </a:solidFill>
                <a:latin typeface="TTKB Dik Temel Abece" pitchFamily="2" charset="-94"/>
              </a:rPr>
              <a:t>e</a:t>
            </a:r>
            <a:r>
              <a:rPr lang="tr-TR" sz="22000" dirty="0">
                <a:solidFill>
                  <a:srgbClr val="0070C0"/>
                </a:solidFill>
                <a:latin typeface="TTKB Dik Temel Abece" pitchFamily="2" charset="-94"/>
              </a:rPr>
              <a:t>LE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214282" y="2143116"/>
            <a:ext cx="8229600" cy="2071702"/>
          </a:xfrm>
        </p:spPr>
        <p:txBody>
          <a:bodyPr>
            <a:noAutofit/>
          </a:bodyPr>
          <a:lstStyle/>
          <a:p>
            <a:r>
              <a:rPr lang="tr-TR" sz="22000" dirty="0">
                <a:solidFill>
                  <a:schemeClr val="tx1">
                    <a:lumMod val="95000"/>
                    <a:lumOff val="5000"/>
                  </a:schemeClr>
                </a:solidFill>
                <a:latin typeface="TTKB Dik Temel Abece" pitchFamily="2" charset="-94"/>
              </a:rPr>
              <a:t>el</a:t>
            </a:r>
            <a:r>
              <a:rPr lang="tr-TR" sz="22000" dirty="0">
                <a:solidFill>
                  <a:srgbClr val="00B050"/>
                </a:solidFill>
                <a:latin typeface="TTKB Dik Temel Abece" pitchFamily="2" charset="-94"/>
              </a:rPr>
              <a:t> </a:t>
            </a:r>
            <a:r>
              <a:rPr lang="tr-TR" sz="22000" dirty="0">
                <a:solidFill>
                  <a:schemeClr val="bg1"/>
                </a:solidFill>
                <a:latin typeface="TTKB Dik Temel Abece" pitchFamily="2" charset="-94"/>
              </a:rPr>
              <a:t>e</a:t>
            </a:r>
            <a:r>
              <a:rPr lang="tr-TR" sz="22000" dirty="0">
                <a:solidFill>
                  <a:srgbClr val="E62AA7"/>
                </a:solidFill>
                <a:latin typeface="TTKB Dik Temel Abece" pitchFamily="2" charset="-94"/>
              </a:rPr>
              <a:t>le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4357718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tr-TR" sz="22000" dirty="0">
                <a:solidFill>
                  <a:schemeClr val="bg1"/>
                </a:solidFill>
                <a:latin typeface="TTKB Dik Temel Abece" pitchFamily="2" charset="-94"/>
              </a:rPr>
              <a:t>e</a:t>
            </a:r>
            <a:r>
              <a:rPr lang="tr-TR" sz="22000" dirty="0">
                <a:latin typeface="TTKB Dik Temel Abece" pitchFamily="2" charset="-94"/>
              </a:rPr>
              <a:t>le   </a:t>
            </a:r>
            <a:r>
              <a:rPr lang="tr-TR" sz="22000" dirty="0">
                <a:solidFill>
                  <a:srgbClr val="FF0000"/>
                </a:solidFill>
                <a:latin typeface="TTKB Dik Temel Abece" pitchFamily="2" charset="-94"/>
              </a:rPr>
              <a:t>el</a:t>
            </a:r>
            <a:r>
              <a:rPr lang="tr-TR" sz="22000" dirty="0">
                <a:latin typeface="TTKB Dik Temel Abece" pitchFamily="2" charset="-94"/>
              </a:rPr>
              <a:t>    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571472" y="2071678"/>
            <a:ext cx="8229600" cy="2071702"/>
          </a:xfrm>
        </p:spPr>
        <p:txBody>
          <a:bodyPr>
            <a:noAutofit/>
          </a:bodyPr>
          <a:lstStyle/>
          <a:p>
            <a:r>
              <a:rPr lang="tr-TR" sz="22000" dirty="0">
                <a:solidFill>
                  <a:srgbClr val="00B0F0"/>
                </a:solidFill>
                <a:latin typeface="TTKB Dik Temel Abece" pitchFamily="2" charset="-94"/>
              </a:rPr>
              <a:t>El</a:t>
            </a:r>
            <a:r>
              <a:rPr lang="tr-TR" sz="22000" dirty="0">
                <a:latin typeface="TTKB Dik Temel Abece" pitchFamily="2" charset="-94"/>
              </a:rPr>
              <a:t>  </a:t>
            </a:r>
            <a:r>
              <a:rPr lang="tr-TR" sz="22000" dirty="0">
                <a:solidFill>
                  <a:schemeClr val="bg1"/>
                </a:solidFill>
                <a:latin typeface="TTKB Dik Temel Abece" pitchFamily="2" charset="-94"/>
              </a:rPr>
              <a:t>e</a:t>
            </a:r>
            <a:r>
              <a:rPr lang="tr-TR" sz="22000" dirty="0">
                <a:solidFill>
                  <a:srgbClr val="FF0000"/>
                </a:solidFill>
                <a:latin typeface="TTKB Dik Temel Abece" pitchFamily="2" charset="-94"/>
              </a:rPr>
              <a:t>le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214282" y="2143116"/>
            <a:ext cx="8229600" cy="2071702"/>
          </a:xfrm>
        </p:spPr>
        <p:txBody>
          <a:bodyPr>
            <a:noAutofit/>
          </a:bodyPr>
          <a:lstStyle/>
          <a:p>
            <a:r>
              <a:rPr lang="tr-TR" sz="22000" dirty="0">
                <a:solidFill>
                  <a:schemeClr val="bg1"/>
                </a:solidFill>
                <a:latin typeface="TTKB Dik Temel Abece" pitchFamily="2" charset="-94"/>
              </a:rPr>
              <a:t>e</a:t>
            </a:r>
            <a:r>
              <a:rPr lang="tr-TR" sz="22000" dirty="0">
                <a:solidFill>
                  <a:srgbClr val="00B0F0"/>
                </a:solidFill>
                <a:latin typeface="TTKB Dik Temel Abece" pitchFamily="2" charset="-94"/>
              </a:rPr>
              <a:t>le</a:t>
            </a:r>
            <a:r>
              <a:rPr lang="tr-TR" sz="22000" dirty="0">
                <a:latin typeface="TTKB Dik Temel Abece" pitchFamily="2" charset="-94"/>
              </a:rPr>
              <a:t>  </a:t>
            </a:r>
            <a:r>
              <a:rPr lang="tr-TR" sz="22000" dirty="0">
                <a:solidFill>
                  <a:srgbClr val="FFC000"/>
                </a:solidFill>
                <a:latin typeface="TTKB Dik Temel Abece" pitchFamily="2" charset="-94"/>
              </a:rPr>
              <a:t>el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214282" y="2143116"/>
            <a:ext cx="8229600" cy="2071702"/>
          </a:xfrm>
        </p:spPr>
        <p:txBody>
          <a:bodyPr>
            <a:noAutofit/>
          </a:bodyPr>
          <a:lstStyle/>
          <a:p>
            <a:r>
              <a:rPr lang="tr-TR" sz="22000" dirty="0">
                <a:solidFill>
                  <a:schemeClr val="bg1"/>
                </a:solidFill>
                <a:latin typeface="TTKB Dik Temel Abece" pitchFamily="2" charset="-94"/>
              </a:rPr>
              <a:t>e</a:t>
            </a:r>
            <a:r>
              <a:rPr lang="tr-TR" sz="22000" dirty="0">
                <a:latin typeface="TTKB Dik Temel Abece" pitchFamily="2" charset="-94"/>
              </a:rPr>
              <a:t>le  </a:t>
            </a:r>
            <a:r>
              <a:rPr lang="tr-TR" sz="22000" dirty="0">
                <a:solidFill>
                  <a:srgbClr val="00B050"/>
                </a:solidFill>
                <a:latin typeface="TTKB Dik Temel Abece" pitchFamily="2" charset="-94"/>
              </a:rPr>
              <a:t>el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214282" y="2143116"/>
            <a:ext cx="8229600" cy="2071702"/>
          </a:xfrm>
        </p:spPr>
        <p:txBody>
          <a:bodyPr>
            <a:noAutofit/>
          </a:bodyPr>
          <a:lstStyle/>
          <a:p>
            <a:r>
              <a:rPr lang="tr-TR" sz="22000" dirty="0">
                <a:latin typeface="TTKB Dik Temel Abece" pitchFamily="2" charset="-94"/>
              </a:rPr>
              <a:t>El</a:t>
            </a:r>
            <a:r>
              <a:rPr lang="tr-TR" sz="22000" dirty="0">
                <a:solidFill>
                  <a:srgbClr val="00B050"/>
                </a:solidFill>
                <a:latin typeface="TTKB Dik Temel Abece" pitchFamily="2" charset="-94"/>
              </a:rPr>
              <a:t> </a:t>
            </a:r>
            <a:r>
              <a:rPr lang="tr-TR" sz="22000" dirty="0">
                <a:solidFill>
                  <a:schemeClr val="bg1"/>
                </a:solidFill>
                <a:latin typeface="TTKB Dik Temel Abece" pitchFamily="2" charset="-94"/>
              </a:rPr>
              <a:t>e</a:t>
            </a:r>
            <a:r>
              <a:rPr lang="tr-TR" sz="22000" dirty="0">
                <a:solidFill>
                  <a:srgbClr val="7030A0"/>
                </a:solidFill>
                <a:latin typeface="TTKB Dik Temel Abece" pitchFamily="2" charset="-94"/>
              </a:rPr>
              <a:t>le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214282" y="2143116"/>
            <a:ext cx="8229600" cy="2071702"/>
          </a:xfrm>
        </p:spPr>
        <p:txBody>
          <a:bodyPr>
            <a:noAutofit/>
          </a:bodyPr>
          <a:lstStyle/>
          <a:p>
            <a:r>
              <a:rPr lang="tr-TR" sz="22000" dirty="0">
                <a:latin typeface="TTKB Dik Temel Abece" pitchFamily="2" charset="-94"/>
              </a:rPr>
              <a:t>EL</a:t>
            </a:r>
            <a:r>
              <a:rPr lang="tr-TR" sz="22000" dirty="0">
                <a:solidFill>
                  <a:srgbClr val="00B050"/>
                </a:solidFill>
                <a:latin typeface="TTKB Dik Temel Abece" pitchFamily="2" charset="-94"/>
              </a:rPr>
              <a:t> </a:t>
            </a:r>
            <a:r>
              <a:rPr lang="tr-TR" sz="22000" dirty="0">
                <a:solidFill>
                  <a:schemeClr val="bg1"/>
                </a:solidFill>
                <a:latin typeface="TTKB Dik Temel Abece" pitchFamily="2" charset="-94"/>
              </a:rPr>
              <a:t>e</a:t>
            </a:r>
            <a:r>
              <a:rPr lang="tr-TR" sz="22000" dirty="0">
                <a:solidFill>
                  <a:srgbClr val="0070C0"/>
                </a:solidFill>
                <a:latin typeface="TTKB Dik Temel Abece" pitchFamily="2" charset="-94"/>
              </a:rPr>
              <a:t>le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1 Başlık"/>
          <p:cNvSpPr txBox="1">
            <a:spLocks/>
          </p:cNvSpPr>
          <p:nvPr/>
        </p:nvSpPr>
        <p:spPr>
          <a:xfrm>
            <a:off x="214282" y="2143116"/>
            <a:ext cx="8229600" cy="207170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tr-TR" sz="22000" b="0" i="0" u="none" strike="noStrike" kern="1200" cap="none" spc="0" normalizeH="0" baseline="0" noProof="0" dirty="0" err="1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TTKB Dik Temel Abece" pitchFamily="2" charset="-94"/>
                <a:ea typeface="+mj-ea"/>
                <a:cs typeface="+mj-cs"/>
              </a:rPr>
              <a:t>e</a:t>
            </a:r>
            <a:r>
              <a:rPr kumimoji="0" lang="tr-TR" sz="22000" b="0" i="0" u="none" strike="noStrike" kern="1200" cap="none" spc="0" normalizeH="0" baseline="0" noProof="0" dirty="0" err="1">
                <a:ln>
                  <a:noFill/>
                </a:ln>
                <a:solidFill>
                  <a:srgbClr val="FFC000"/>
                </a:solidFill>
                <a:effectLst/>
                <a:uLnTx/>
                <a:uFillTx/>
                <a:latin typeface="TTKB Dik Temel Abece" pitchFamily="2" charset="-94"/>
                <a:ea typeface="+mj-ea"/>
                <a:cs typeface="+mj-cs"/>
              </a:rPr>
              <a:t>Le</a:t>
            </a:r>
            <a:r>
              <a:rPr kumimoji="0" lang="tr-TR" sz="22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TKB Dik Temel Abece" pitchFamily="2" charset="-94"/>
                <a:ea typeface="+mj-ea"/>
                <a:cs typeface="+mj-cs"/>
              </a:rPr>
              <a:t>  </a:t>
            </a:r>
            <a:r>
              <a:rPr kumimoji="0" lang="tr-TR" sz="22000" b="0" i="0" u="none" strike="noStrike" kern="1200" cap="none" spc="0" normalizeH="0" baseline="0" noProof="0" dirty="0">
                <a:ln>
                  <a:noFill/>
                </a:ln>
                <a:solidFill>
                  <a:srgbClr val="7030A0"/>
                </a:solidFill>
                <a:effectLst/>
                <a:uLnTx/>
                <a:uFillTx/>
                <a:latin typeface="TTKB Dik Temel Abece" pitchFamily="2" charset="-94"/>
                <a:ea typeface="+mj-ea"/>
                <a:cs typeface="+mj-cs"/>
              </a:rPr>
              <a:t>el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1 Başlık"/>
          <p:cNvSpPr txBox="1">
            <a:spLocks/>
          </p:cNvSpPr>
          <p:nvPr/>
        </p:nvSpPr>
        <p:spPr>
          <a:xfrm>
            <a:off x="214282" y="2143116"/>
            <a:ext cx="8229600" cy="207170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tr-TR" sz="22000" b="0" i="0" u="none" strike="noStrike" kern="1200" cap="none" spc="0" normalizeH="0" baseline="0" noProof="0" dirty="0" err="1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TTKB Dik Temel Abece" pitchFamily="2" charset="-94"/>
                <a:ea typeface="+mj-ea"/>
                <a:cs typeface="+mj-cs"/>
              </a:rPr>
              <a:t>e</a:t>
            </a:r>
            <a:r>
              <a:rPr kumimoji="0" lang="tr-TR" sz="22000" b="0" i="0" u="none" strike="noStrike" kern="1200" cap="none" spc="0" normalizeH="0" baseline="0" noProof="0" dirty="0" err="1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TTKB Dik Temel Abece" pitchFamily="2" charset="-94"/>
                <a:ea typeface="+mj-ea"/>
                <a:cs typeface="+mj-cs"/>
              </a:rPr>
              <a:t>Le</a:t>
            </a:r>
            <a:r>
              <a:rPr kumimoji="0" lang="tr-TR" sz="22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TKB Dik Temel Abece" pitchFamily="2" charset="-94"/>
                <a:ea typeface="+mj-ea"/>
                <a:cs typeface="+mj-cs"/>
              </a:rPr>
              <a:t>  </a:t>
            </a:r>
            <a:r>
              <a:rPr lang="tr-TR" sz="22000" dirty="0">
                <a:solidFill>
                  <a:srgbClr val="00B050"/>
                </a:solidFill>
                <a:latin typeface="TTKB Dik Temel Abece" pitchFamily="2" charset="-94"/>
                <a:ea typeface="+mj-ea"/>
                <a:cs typeface="+mj-cs"/>
              </a:rPr>
              <a:t>E</a:t>
            </a:r>
            <a:r>
              <a:rPr kumimoji="0" lang="tr-TR" sz="22000" b="0" i="0" u="none" strike="noStrike" kern="120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TTKB Dik Temel Abece" pitchFamily="2" charset="-94"/>
                <a:ea typeface="+mj-ea"/>
                <a:cs typeface="+mj-cs"/>
              </a:rPr>
              <a:t>l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</TotalTime>
  <Words>28</Words>
  <Application>Microsoft Office PowerPoint</Application>
  <PresentationFormat>Ekran Gösterisi (4:3)</PresentationFormat>
  <Paragraphs>13</Paragraphs>
  <Slides>11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Slayt Başlıkları</vt:lpstr>
      </vt:variant>
      <vt:variant>
        <vt:i4>11</vt:i4>
      </vt:variant>
    </vt:vector>
  </HeadingPairs>
  <TitlesOfParts>
    <vt:vector size="12" baseType="lpstr">
      <vt:lpstr>Ofis Teması</vt:lpstr>
      <vt:lpstr>el ele</vt:lpstr>
      <vt:lpstr>PowerPoint Sunusu</vt:lpstr>
      <vt:lpstr>El  ele</vt:lpstr>
      <vt:lpstr>ele  el</vt:lpstr>
      <vt:lpstr>ele  el</vt:lpstr>
      <vt:lpstr>El ele</vt:lpstr>
      <vt:lpstr>EL ele</vt:lpstr>
      <vt:lpstr>PowerPoint Sunusu</vt:lpstr>
      <vt:lpstr>PowerPoint Sunusu</vt:lpstr>
      <vt:lpstr>EL eLE</vt:lpstr>
      <vt:lpstr>el ele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</dc:title>
  <dc:creator>Sony</dc:creator>
  <cp:lastModifiedBy>Hasan Ayık</cp:lastModifiedBy>
  <cp:revision>14</cp:revision>
  <dcterms:created xsi:type="dcterms:W3CDTF">2020-10-02T20:26:04Z</dcterms:created>
  <dcterms:modified xsi:type="dcterms:W3CDTF">2020-10-10T08:52:50Z</dcterms:modified>
</cp:coreProperties>
</file>

<file path=docProps/thumbnail.jpeg>
</file>