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7200900" cy="9144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2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2202" y="36"/>
      </p:cViewPr>
      <p:guideLst>
        <p:guide orient="horz" pos="2880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540068" y="2840569"/>
            <a:ext cx="6120765" cy="196003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080135" y="5181600"/>
            <a:ext cx="504063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3915489" y="488951"/>
            <a:ext cx="1215152" cy="104013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270034" y="488951"/>
            <a:ext cx="3525441" cy="10401300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68822" y="5875867"/>
            <a:ext cx="6120765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568822" y="3875619"/>
            <a:ext cx="6120765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270034" y="2844801"/>
            <a:ext cx="2370296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2760346" y="2844801"/>
            <a:ext cx="2370296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60045" y="366184"/>
            <a:ext cx="648081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60046" y="2046817"/>
            <a:ext cx="318164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360046" y="2899833"/>
            <a:ext cx="318164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3657958" y="2046817"/>
            <a:ext cx="3182898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3657958" y="2899833"/>
            <a:ext cx="3182898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60045" y="364067"/>
            <a:ext cx="2369047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2815352" y="364068"/>
            <a:ext cx="4025504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360045" y="1913468"/>
            <a:ext cx="2369047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411427" y="6400801"/>
            <a:ext cx="432054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411427" y="817033"/>
            <a:ext cx="432054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411427" y="7156452"/>
            <a:ext cx="432054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360045" y="366184"/>
            <a:ext cx="648081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360045" y="2133602"/>
            <a:ext cx="648081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360045" y="8475135"/>
            <a:ext cx="168021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66F3D-88B0-46C6-8F9F-9233697C0C7F}" type="datetimeFigureOut">
              <a:rPr lang="tr-TR" smtClean="0"/>
              <a:pPr/>
              <a:t>29.10.2020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2460308" y="8475135"/>
            <a:ext cx="228028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5160645" y="8475135"/>
            <a:ext cx="168021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AB847-72A6-4DEC-B329-6640ED2FBCB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2" y="35868"/>
            <a:ext cx="7866063" cy="1007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32 Metin kutusu"/>
          <p:cNvSpPr txBox="1"/>
          <p:nvPr/>
        </p:nvSpPr>
        <p:spPr>
          <a:xfrm>
            <a:off x="144066" y="827584"/>
            <a:ext cx="7721997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.</a:t>
            </a:r>
            <a:r>
              <a:rPr lang="tr-TR" sz="2400" b="1" dirty="0">
                <a:solidFill>
                  <a:schemeClr val="bg1">
                    <a:lumMod val="85000"/>
                  </a:schemeClr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44916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99" y="179512"/>
            <a:ext cx="6912768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130" y="7236296"/>
            <a:ext cx="5616624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32 Metin kutusu"/>
          <p:cNvSpPr txBox="1"/>
          <p:nvPr/>
        </p:nvSpPr>
        <p:spPr>
          <a:xfrm>
            <a:off x="81582" y="1471826"/>
            <a:ext cx="7056835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400" b="1" dirty="0"/>
          </a:p>
          <a:p>
            <a:r>
              <a:rPr lang="tr-TR" sz="2400" b="1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lang="tr-TR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444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taturk ve Bayrakli Dipli Roz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21" y="18579"/>
            <a:ext cx="2418880" cy="241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taturk ve Bayrakli Dipli Roz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297" y="47390"/>
            <a:ext cx="2418880" cy="241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taturk ve Bayrakli Dipli Roz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986" y="0"/>
            <a:ext cx="2418880" cy="241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051" y="7380312"/>
            <a:ext cx="4905375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32 Metin kutusu"/>
          <p:cNvSpPr txBox="1"/>
          <p:nvPr/>
        </p:nvSpPr>
        <p:spPr>
          <a:xfrm>
            <a:off x="31078" y="1695952"/>
            <a:ext cx="7056835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r-TR" sz="2400" b="1" dirty="0"/>
          </a:p>
          <a:p>
            <a:r>
              <a:rPr lang="tr-TR" sz="2400" b="1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  <a:endParaRPr lang="tr-TR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3490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9</Words>
  <Application>Microsoft Office PowerPoint</Application>
  <PresentationFormat>Özel</PresentationFormat>
  <Paragraphs>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Ofis Teması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eceyda</dc:creator>
  <cp:lastModifiedBy>Hasan Ayık</cp:lastModifiedBy>
  <cp:revision>23</cp:revision>
  <dcterms:created xsi:type="dcterms:W3CDTF">2012-12-23T22:36:59Z</dcterms:created>
  <dcterms:modified xsi:type="dcterms:W3CDTF">2020-10-29T11:17:16Z</dcterms:modified>
</cp:coreProperties>
</file>