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2" r:id="rId3"/>
    <p:sldId id="261" r:id="rId4"/>
    <p:sldId id="264" r:id="rId5"/>
    <p:sldId id="266" r:id="rId6"/>
    <p:sldId id="267" r:id="rId7"/>
    <p:sldId id="270" r:id="rId8"/>
    <p:sldId id="268" r:id="rId9"/>
    <p:sldId id="271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presProps" Target="presProps.xml" /><Relationship Id="rId5" Type="http://schemas.openxmlformats.org/officeDocument/2006/relationships/slide" Target="slides/slide4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ableStyles" Target="tableStyles.xml" 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893C-DE36-4BF9-9722-A5D57D4E72EE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D8B-6BA5-4EEF-9D3A-AE8FE5CD40B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893C-DE36-4BF9-9722-A5D57D4E72EE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D8B-6BA5-4EEF-9D3A-AE8FE5CD40B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893C-DE36-4BF9-9722-A5D57D4E72EE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D8B-6BA5-4EEF-9D3A-AE8FE5CD40B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893C-DE36-4BF9-9722-A5D57D4E72EE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D8B-6BA5-4EEF-9D3A-AE8FE5CD40B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893C-DE36-4BF9-9722-A5D57D4E72EE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D8B-6BA5-4EEF-9D3A-AE8FE5CD40B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893C-DE36-4BF9-9722-A5D57D4E72EE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D8B-6BA5-4EEF-9D3A-AE8FE5CD40B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893C-DE36-4BF9-9722-A5D57D4E72EE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D8B-6BA5-4EEF-9D3A-AE8FE5CD40B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893C-DE36-4BF9-9722-A5D57D4E72EE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D8B-6BA5-4EEF-9D3A-AE8FE5CD40B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893C-DE36-4BF9-9722-A5D57D4E72EE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D8B-6BA5-4EEF-9D3A-AE8FE5CD40B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893C-DE36-4BF9-9722-A5D57D4E72EE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D8B-6BA5-4EEF-9D3A-AE8FE5CD40B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893C-DE36-4BF9-9722-A5D57D4E72EE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6FAD8B-6BA5-4EEF-9D3A-AE8FE5CD40BC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9A893C-DE36-4BF9-9722-A5D57D4E72EE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6FAD8B-6BA5-4EEF-9D3A-AE8FE5CD40BC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 /><Relationship Id="rId2" Type="http://schemas.openxmlformats.org/officeDocument/2006/relationships/slideLayout" Target="../slideLayouts/slideLayout7.xml" /><Relationship Id="rId1" Type="http://schemas.openxmlformats.org/officeDocument/2006/relationships/vmlDrawing" Target="../drawings/vmlDrawing1.vml" /><Relationship Id="rId4" Type="http://schemas.openxmlformats.org/officeDocument/2006/relationships/image" Target="../media/image3.wmf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jpeg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714480" y="857232"/>
            <a:ext cx="564360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FF0000"/>
                </a:solidFill>
                <a:latin typeface="EGITIMHANE dik temel" pitchFamily="2" charset="0"/>
              </a:rPr>
              <a:t>A   </a:t>
            </a:r>
            <a:r>
              <a:rPr lang="tr-TR" sz="15000" b="1" dirty="0">
                <a:latin typeface="EGITIMHANE dik temel" pitchFamily="2" charset="0"/>
              </a:rPr>
              <a:t> </a:t>
            </a:r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a</a:t>
            </a:r>
          </a:p>
        </p:txBody>
      </p:sp>
      <p:pic>
        <p:nvPicPr>
          <p:cNvPr id="35842" name="Picture 2" descr="C:\Users\Sony\Desktop\Küçük resimler\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071810"/>
            <a:ext cx="4857784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428728" y="3071810"/>
          <a:ext cx="60134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Paketleyici Kabuk Nesnesi" showAsIcon="1" r:id="rId3" imgW="6013080" imgH="685440" progId="Package">
                  <p:embed/>
                </p:oleObj>
              </mc:Choice>
              <mc:Fallback>
                <p:oleObj name="Paketleyici Kabuk Nesnesi" showAsIcon="1" r:id="rId3" imgW="6013080" imgH="685440" progId="Package">
                  <p:embed/>
                  <p:pic>
                    <p:nvPicPr>
                      <p:cNvPr id="20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3071810"/>
                        <a:ext cx="601345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ony\Desktop\Küçük resimler\ay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2857500" cy="1600200"/>
          </a:xfrm>
          <a:prstGeom prst="rect">
            <a:avLst/>
          </a:prstGeom>
          <a:noFill/>
        </p:spPr>
      </p:pic>
      <p:pic>
        <p:nvPicPr>
          <p:cNvPr id="3" name="Picture 3" descr="C:\Users\Sony\Desktop\Küçük resimler\ayakkab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785794"/>
            <a:ext cx="2143125" cy="2143125"/>
          </a:xfrm>
          <a:prstGeom prst="rect">
            <a:avLst/>
          </a:prstGeom>
          <a:noFill/>
        </p:spPr>
      </p:pic>
      <p:pic>
        <p:nvPicPr>
          <p:cNvPr id="4" name="Picture 4" descr="C:\Users\Sony\Desktop\Küçük resimler\atkı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714357"/>
            <a:ext cx="1743075" cy="2071702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0" y="2643182"/>
            <a:ext cx="81342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>
                <a:solidFill>
                  <a:srgbClr val="00B0F0"/>
                </a:solidFill>
                <a:latin typeface="EGITIMHANE dik temel" pitchFamily="2" charset="0"/>
              </a:rPr>
              <a:t>            </a:t>
            </a:r>
            <a:r>
              <a:rPr lang="tr-TR" sz="6000" b="1" dirty="0">
                <a:solidFill>
                  <a:srgbClr val="FF0000"/>
                </a:solidFill>
                <a:latin typeface="EGITIMHANE dik temel" pitchFamily="2" charset="0"/>
              </a:rPr>
              <a:t>a</a:t>
            </a:r>
            <a:r>
              <a:rPr lang="tr-TR" sz="6000" b="1" dirty="0">
                <a:solidFill>
                  <a:srgbClr val="00B0F0"/>
                </a:solidFill>
                <a:latin typeface="EGITIMHANE dik temel" pitchFamily="2" charset="0"/>
              </a:rPr>
              <a:t>yı	      </a:t>
            </a:r>
            <a:r>
              <a:rPr lang="tr-TR" sz="6000" b="1" dirty="0">
                <a:solidFill>
                  <a:srgbClr val="FF0000"/>
                </a:solidFill>
                <a:latin typeface="EGITIMHANE dik temel" pitchFamily="2" charset="0"/>
              </a:rPr>
              <a:t>a</a:t>
            </a:r>
            <a:r>
              <a:rPr lang="tr-TR" sz="6000" b="1" dirty="0">
                <a:solidFill>
                  <a:srgbClr val="00B0F0"/>
                </a:solidFill>
                <a:latin typeface="EGITIMHANE dik temel" pitchFamily="2" charset="0"/>
              </a:rPr>
              <a:t>y</a:t>
            </a:r>
            <a:r>
              <a:rPr lang="tr-TR" sz="6000" b="1" dirty="0">
                <a:solidFill>
                  <a:srgbClr val="FF0000"/>
                </a:solidFill>
                <a:latin typeface="EGITIMHANE dik temel" pitchFamily="2" charset="0"/>
              </a:rPr>
              <a:t>a</a:t>
            </a:r>
            <a:r>
              <a:rPr lang="tr-TR" sz="6000" b="1" dirty="0">
                <a:solidFill>
                  <a:srgbClr val="00B0F0"/>
                </a:solidFill>
                <a:latin typeface="EGITIMHANE dik temel" pitchFamily="2" charset="0"/>
              </a:rPr>
              <a:t>kk</a:t>
            </a:r>
            <a:r>
              <a:rPr lang="tr-TR" sz="6000" b="1" dirty="0">
                <a:solidFill>
                  <a:srgbClr val="FF0000"/>
                </a:solidFill>
                <a:latin typeface="EGITIMHANE dik temel" pitchFamily="2" charset="0"/>
              </a:rPr>
              <a:t>a</a:t>
            </a:r>
            <a:r>
              <a:rPr lang="tr-TR" sz="6000" b="1" dirty="0">
                <a:solidFill>
                  <a:srgbClr val="00B0F0"/>
                </a:solidFill>
                <a:latin typeface="EGITIMHANE dik temel" pitchFamily="2" charset="0"/>
              </a:rPr>
              <a:t>bı    </a:t>
            </a:r>
            <a:r>
              <a:rPr lang="tr-TR" sz="6000" b="1" dirty="0">
                <a:solidFill>
                  <a:srgbClr val="FF0000"/>
                </a:solidFill>
                <a:latin typeface="EGITIMHANE dik temel" pitchFamily="2" charset="0"/>
              </a:rPr>
              <a:t>a</a:t>
            </a:r>
            <a:r>
              <a:rPr lang="tr-TR" sz="6000" b="1" dirty="0">
                <a:solidFill>
                  <a:srgbClr val="00B0F0"/>
                </a:solidFill>
                <a:latin typeface="EGITIMHANE dik temel" pitchFamily="2" charset="0"/>
              </a:rPr>
              <a:t>tkı</a:t>
            </a:r>
            <a:endParaRPr lang="tr-TR" sz="6000" dirty="0"/>
          </a:p>
        </p:txBody>
      </p:sp>
      <p:sp>
        <p:nvSpPr>
          <p:cNvPr id="6" name="5 Dikdörtgen"/>
          <p:cNvSpPr/>
          <p:nvPr/>
        </p:nvSpPr>
        <p:spPr>
          <a:xfrm>
            <a:off x="0" y="3714752"/>
            <a:ext cx="9144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GITIMHANE dik temel" pitchFamily="2" charset="0"/>
              </a:rPr>
              <a:t>  A </a:t>
            </a:r>
            <a:r>
              <a:rPr lang="tr-TR" sz="20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GITIMHANE dik temel" pitchFamily="2" charset="0"/>
              </a:rPr>
              <a:t>  </a:t>
            </a:r>
            <a:r>
              <a:rPr lang="tr-TR" sz="20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GITIMHANE dik temel" pitchFamily="2" charset="0"/>
              </a:rPr>
              <a:t>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0" y="928670"/>
            <a:ext cx="871540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FF0000"/>
                </a:solidFill>
                <a:latin typeface="EGITIMHANE dik temel" pitchFamily="2" charset="0"/>
              </a:rPr>
              <a:t>   a    </a:t>
            </a:r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l</a:t>
            </a:r>
          </a:p>
        </p:txBody>
      </p:sp>
      <p:sp>
        <p:nvSpPr>
          <p:cNvPr id="4" name="3 Metin kutusu"/>
          <p:cNvSpPr txBox="1"/>
          <p:nvPr/>
        </p:nvSpPr>
        <p:spPr>
          <a:xfrm>
            <a:off x="500034" y="3429000"/>
            <a:ext cx="84296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    </a:t>
            </a:r>
            <a:r>
              <a:rPr lang="tr-TR" sz="20000" b="1" dirty="0">
                <a:solidFill>
                  <a:srgbClr val="FF0000"/>
                </a:solidFill>
                <a:latin typeface="EGITIMHANE dik temel" pitchFamily="2" charset="0"/>
              </a:rPr>
              <a:t>a</a:t>
            </a:r>
            <a:r>
              <a:rPr lang="tr-TR" sz="20000" b="1" dirty="0">
                <a:solidFill>
                  <a:srgbClr val="00B0F0"/>
                </a:solidFill>
                <a:latin typeface="EGITIMHANE dik temel" pitchFamily="2" charset="0"/>
              </a:rPr>
              <a:t>l</a:t>
            </a:r>
          </a:p>
        </p:txBody>
      </p:sp>
      <p:sp>
        <p:nvSpPr>
          <p:cNvPr id="5" name="4 Sağ Ok"/>
          <p:cNvSpPr/>
          <p:nvPr/>
        </p:nvSpPr>
        <p:spPr>
          <a:xfrm>
            <a:off x="3357554" y="2000240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42910" y="928670"/>
            <a:ext cx="771530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   l    </a:t>
            </a:r>
            <a:r>
              <a:rPr lang="tr-TR" sz="15000" b="1" dirty="0">
                <a:solidFill>
                  <a:srgbClr val="FF0000"/>
                </a:solidFill>
                <a:latin typeface="EGITIMHANE dik temel" pitchFamily="2" charset="0"/>
              </a:rPr>
              <a:t>a</a:t>
            </a:r>
          </a:p>
        </p:txBody>
      </p:sp>
      <p:sp>
        <p:nvSpPr>
          <p:cNvPr id="3" name="2 Metin kutusu"/>
          <p:cNvSpPr txBox="1"/>
          <p:nvPr/>
        </p:nvSpPr>
        <p:spPr>
          <a:xfrm>
            <a:off x="642910" y="3929066"/>
            <a:ext cx="78581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0" dirty="0">
                <a:solidFill>
                  <a:srgbClr val="FF0000"/>
                </a:solidFill>
                <a:latin typeface="EGITIMHANE dik temel" pitchFamily="2" charset="0"/>
              </a:rPr>
              <a:t>   </a:t>
            </a:r>
            <a:r>
              <a:rPr lang="tr-TR" sz="20000" b="1" dirty="0">
                <a:solidFill>
                  <a:srgbClr val="00B0F0"/>
                </a:solidFill>
                <a:latin typeface="EGITIMHANE dik temel" pitchFamily="2" charset="0"/>
              </a:rPr>
              <a:t>l</a:t>
            </a:r>
            <a:r>
              <a:rPr lang="tr-TR" sz="20000" b="1" dirty="0">
                <a:solidFill>
                  <a:srgbClr val="FF0000"/>
                </a:solidFill>
                <a:latin typeface="EGITIMHANE dik temel" pitchFamily="2" charset="0"/>
              </a:rPr>
              <a:t>a</a:t>
            </a:r>
          </a:p>
        </p:txBody>
      </p:sp>
      <p:sp>
        <p:nvSpPr>
          <p:cNvPr id="4" name="3 Sağ Ok"/>
          <p:cNvSpPr/>
          <p:nvPr/>
        </p:nvSpPr>
        <p:spPr>
          <a:xfrm>
            <a:off x="3357554" y="2000240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00108"/>
            <a:ext cx="842968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l</a:t>
            </a:r>
            <a:r>
              <a:rPr lang="tr-TR" sz="15000" b="1" dirty="0">
                <a:solidFill>
                  <a:srgbClr val="FF0000"/>
                </a:solidFill>
                <a:latin typeface="EGITIMHANE dik temel" pitchFamily="2" charset="0"/>
              </a:rPr>
              <a:t>a</a:t>
            </a:r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    l</a:t>
            </a:r>
          </a:p>
          <a:p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   </a:t>
            </a:r>
            <a:r>
              <a:rPr lang="tr-TR" sz="20000" b="1" dirty="0">
                <a:solidFill>
                  <a:srgbClr val="00B050"/>
                </a:solidFill>
                <a:latin typeface="EGITIMHANE dik temel" pitchFamily="2" charset="0"/>
              </a:rPr>
              <a:t>lal</a:t>
            </a:r>
          </a:p>
        </p:txBody>
      </p:sp>
      <p:sp>
        <p:nvSpPr>
          <p:cNvPr id="3" name="2 Sağ Ok"/>
          <p:cNvSpPr/>
          <p:nvPr/>
        </p:nvSpPr>
        <p:spPr>
          <a:xfrm>
            <a:off x="3000364" y="2214554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642918"/>
            <a:ext cx="842968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		</a:t>
            </a:r>
            <a:r>
              <a:rPr lang="tr-TR" sz="15000" b="1" dirty="0">
                <a:solidFill>
                  <a:srgbClr val="FF0000"/>
                </a:solidFill>
                <a:latin typeface="EGITIMHANE dik temel" pitchFamily="2" charset="0"/>
              </a:rPr>
              <a:t>E</a:t>
            </a:r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			</a:t>
            </a:r>
            <a:r>
              <a:rPr lang="tr-TR" sz="15000" b="1" dirty="0">
                <a:solidFill>
                  <a:srgbClr val="0070C0"/>
                </a:solidFill>
                <a:latin typeface="EGITIMHANE dik temel" pitchFamily="2" charset="0"/>
              </a:rPr>
              <a:t>la  </a:t>
            </a:r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  </a:t>
            </a:r>
          </a:p>
          <a:p>
            <a:r>
              <a:rPr lang="tr-TR" sz="20000" b="1" dirty="0">
                <a:solidFill>
                  <a:srgbClr val="00B050"/>
                </a:solidFill>
                <a:latin typeface="EGITIMHANE dik temel" pitchFamily="2" charset="0"/>
              </a:rPr>
              <a:t>   </a:t>
            </a:r>
            <a:r>
              <a:rPr lang="tr-TR" sz="20000" b="1" dirty="0">
                <a:solidFill>
                  <a:srgbClr val="FF0000"/>
                </a:solidFill>
                <a:latin typeface="EGITIMHANE dik temel" pitchFamily="2" charset="0"/>
              </a:rPr>
              <a:t>E</a:t>
            </a:r>
            <a:r>
              <a:rPr lang="tr-TR" sz="20000" b="1" dirty="0">
                <a:solidFill>
                  <a:srgbClr val="0070C0"/>
                </a:solidFill>
                <a:latin typeface="EGITIMHANE dik temel" pitchFamily="2" charset="0"/>
              </a:rPr>
              <a:t>la</a:t>
            </a:r>
          </a:p>
        </p:txBody>
      </p:sp>
      <p:sp>
        <p:nvSpPr>
          <p:cNvPr id="3" name="2 Sağ Ok"/>
          <p:cNvSpPr/>
          <p:nvPr/>
        </p:nvSpPr>
        <p:spPr>
          <a:xfrm>
            <a:off x="3643306" y="1785926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285720" y="642918"/>
            <a:ext cx="857256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dirty="0">
                <a:solidFill>
                  <a:srgbClr val="7030A0"/>
                </a:solidFill>
                <a:latin typeface="EGITIMHANE dik temel" pitchFamily="2" charset="0"/>
              </a:rPr>
              <a:t>  </a:t>
            </a:r>
            <a:r>
              <a:rPr lang="tr-TR" sz="15000" b="1" dirty="0">
                <a:solidFill>
                  <a:srgbClr val="7030A0"/>
                </a:solidFill>
                <a:latin typeface="EGITIMHANE dik temel" pitchFamily="2" charset="0"/>
              </a:rPr>
              <a:t>la    </a:t>
            </a:r>
            <a:r>
              <a:rPr lang="tr-TR" sz="15000" b="1" dirty="0" err="1">
                <a:solidFill>
                  <a:srgbClr val="00B050"/>
                </a:solidFill>
                <a:latin typeface="EGITIMHANE dik temel" pitchFamily="2" charset="0"/>
              </a:rPr>
              <a:t>le</a:t>
            </a:r>
            <a:endParaRPr lang="tr-TR" sz="15000" b="1" dirty="0">
              <a:solidFill>
                <a:srgbClr val="00B050"/>
              </a:solidFill>
              <a:latin typeface="EGITIMHANE dik temel" pitchFamily="2" charset="0"/>
            </a:endParaRPr>
          </a:p>
          <a:p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   </a:t>
            </a:r>
            <a:r>
              <a:rPr lang="tr-TR" sz="20000" b="1" dirty="0">
                <a:solidFill>
                  <a:srgbClr val="7030A0"/>
                </a:solidFill>
                <a:latin typeface="EGITIMHANE dik temel" pitchFamily="2" charset="0"/>
              </a:rPr>
              <a:t>la</a:t>
            </a:r>
            <a:r>
              <a:rPr lang="tr-TR" sz="20000" b="1" dirty="0">
                <a:solidFill>
                  <a:srgbClr val="00B050"/>
                </a:solidFill>
                <a:latin typeface="EGITIMHANE dik temel" pitchFamily="2" charset="0"/>
              </a:rPr>
              <a:t>le</a:t>
            </a:r>
          </a:p>
        </p:txBody>
      </p:sp>
      <p:sp>
        <p:nvSpPr>
          <p:cNvPr id="3" name="2 Sağ Ok"/>
          <p:cNvSpPr/>
          <p:nvPr/>
        </p:nvSpPr>
        <p:spPr>
          <a:xfrm>
            <a:off x="3143240" y="1714488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0" y="856357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9600" b="1" dirty="0">
                <a:solidFill>
                  <a:srgbClr val="FF0000"/>
                </a:solidFill>
                <a:latin typeface="EGITIMHANE dik temel" pitchFamily="2" charset="0"/>
              </a:rPr>
              <a:t>E</a:t>
            </a:r>
            <a:r>
              <a:rPr lang="tr-TR" sz="9600" b="1" dirty="0">
                <a:solidFill>
                  <a:srgbClr val="7030A0"/>
                </a:solidFill>
                <a:latin typeface="EGITIMHANE dik temel" pitchFamily="2" charset="0"/>
              </a:rPr>
              <a:t>la </a:t>
            </a:r>
            <a:r>
              <a:rPr lang="tr-TR" sz="9600" b="1" dirty="0">
                <a:solidFill>
                  <a:srgbClr val="0070C0"/>
                </a:solidFill>
                <a:latin typeface="EGITIMHANE dik temel" pitchFamily="2" charset="0"/>
              </a:rPr>
              <a:t>   </a:t>
            </a:r>
            <a:r>
              <a:rPr lang="tr-TR" sz="9600" b="1" dirty="0">
                <a:solidFill>
                  <a:srgbClr val="7030A0"/>
                </a:solidFill>
                <a:latin typeface="EGITIMHANE dik temel" pitchFamily="2" charset="0"/>
              </a:rPr>
              <a:t>la</a:t>
            </a:r>
            <a:r>
              <a:rPr lang="tr-TR" sz="9600" b="1" dirty="0">
                <a:solidFill>
                  <a:srgbClr val="FFC000"/>
                </a:solidFill>
                <a:latin typeface="EGITIMHANE dik temel" pitchFamily="2" charset="0"/>
              </a:rPr>
              <a:t>le</a:t>
            </a:r>
            <a:r>
              <a:rPr lang="tr-TR" sz="9600" b="1" dirty="0">
                <a:solidFill>
                  <a:srgbClr val="0070C0"/>
                </a:solidFill>
                <a:latin typeface="EGITIMHANE dik temel" pitchFamily="2" charset="0"/>
              </a:rPr>
              <a:t>   </a:t>
            </a:r>
            <a:r>
              <a:rPr lang="tr-TR" sz="9600" b="1" dirty="0">
                <a:solidFill>
                  <a:srgbClr val="FF0000"/>
                </a:solidFill>
                <a:latin typeface="EGITIMHANE dik temel" pitchFamily="2" charset="0"/>
              </a:rPr>
              <a:t>al</a:t>
            </a:r>
            <a:r>
              <a:rPr lang="tr-TR" sz="9600" b="1" dirty="0">
                <a:latin typeface="EGITIMHANE dik temel" pitchFamily="2" charset="0"/>
              </a:rPr>
              <a:t>.</a:t>
            </a:r>
          </a:p>
          <a:p>
            <a:r>
              <a:rPr lang="tr-TR" sz="9600" b="1" dirty="0">
                <a:solidFill>
                  <a:srgbClr val="FF0000"/>
                </a:solidFill>
                <a:latin typeface="EGITIMHANE dik temel" pitchFamily="2" charset="0"/>
              </a:rPr>
              <a:t>E</a:t>
            </a:r>
            <a:r>
              <a:rPr lang="tr-TR" sz="9600" b="1" dirty="0">
                <a:solidFill>
                  <a:srgbClr val="7030A0"/>
                </a:solidFill>
                <a:latin typeface="EGITIMHANE dik temel" pitchFamily="2" charset="0"/>
              </a:rPr>
              <a:t>la</a:t>
            </a:r>
            <a:r>
              <a:rPr lang="tr-TR" sz="9600" b="1" dirty="0">
                <a:solidFill>
                  <a:srgbClr val="0070C0"/>
                </a:solidFill>
                <a:latin typeface="EGITIMHANE dik temel" pitchFamily="2" charset="0"/>
              </a:rPr>
              <a:t>    </a:t>
            </a:r>
            <a:r>
              <a:rPr lang="tr-TR" sz="9600" b="1" dirty="0">
                <a:solidFill>
                  <a:srgbClr val="FF0000"/>
                </a:solidFill>
                <a:latin typeface="EGITIMHANE dik temel" pitchFamily="2" charset="0"/>
              </a:rPr>
              <a:t>al  </a:t>
            </a:r>
            <a:r>
              <a:rPr lang="tr-TR" sz="9600" b="1" dirty="0">
                <a:solidFill>
                  <a:srgbClr val="0070C0"/>
                </a:solidFill>
                <a:latin typeface="EGITIMHANE dik temel" pitchFamily="2" charset="0"/>
              </a:rPr>
              <a:t> </a:t>
            </a:r>
            <a:r>
              <a:rPr lang="tr-TR" sz="9600" b="1" dirty="0">
                <a:solidFill>
                  <a:srgbClr val="7030A0"/>
                </a:solidFill>
                <a:latin typeface="EGITIMHANE dik temel" pitchFamily="2" charset="0"/>
              </a:rPr>
              <a:t>la</a:t>
            </a:r>
            <a:r>
              <a:rPr lang="tr-TR" sz="9600" b="1" dirty="0">
                <a:solidFill>
                  <a:srgbClr val="FFC000"/>
                </a:solidFill>
                <a:latin typeface="EGITIMHANE dik temel" pitchFamily="2" charset="0"/>
              </a:rPr>
              <a:t>le</a:t>
            </a:r>
            <a:r>
              <a:rPr lang="tr-TR" sz="9600" b="1" dirty="0">
                <a:solidFill>
                  <a:srgbClr val="0070C0"/>
                </a:solidFill>
                <a:latin typeface="EGITIMHANE dik temel" pitchFamily="2" charset="0"/>
              </a:rPr>
              <a:t>  </a:t>
            </a:r>
            <a:r>
              <a:rPr lang="tr-TR" sz="9600" b="1" dirty="0">
                <a:solidFill>
                  <a:srgbClr val="FF0000"/>
                </a:solidFill>
                <a:latin typeface="EGITIMHANE dik temel" pitchFamily="2" charset="0"/>
              </a:rPr>
              <a:t>al</a:t>
            </a:r>
            <a:r>
              <a:rPr lang="tr-TR" sz="9600" b="1" dirty="0">
                <a:latin typeface="EGITIMHANE dik temel" pitchFamily="2" charset="0"/>
              </a:rPr>
              <a:t>.</a:t>
            </a:r>
          </a:p>
          <a:p>
            <a:r>
              <a:rPr lang="tr-TR" sz="9600" b="1" dirty="0">
                <a:solidFill>
                  <a:srgbClr val="0070C0"/>
                </a:solidFill>
                <a:latin typeface="EGITIMHANE dik temel" pitchFamily="2" charset="0"/>
              </a:rPr>
              <a:t>Al</a:t>
            </a:r>
            <a:r>
              <a:rPr lang="tr-TR" sz="9600" b="1" dirty="0">
                <a:latin typeface="EGITIMHANE dik temel" pitchFamily="2" charset="0"/>
              </a:rPr>
              <a:t>,</a:t>
            </a:r>
            <a:r>
              <a:rPr lang="tr-TR" sz="9600" b="1" dirty="0">
                <a:solidFill>
                  <a:srgbClr val="0070C0"/>
                </a:solidFill>
                <a:latin typeface="EGITIMHANE dik temel" pitchFamily="2" charset="0"/>
              </a:rPr>
              <a:t>    </a:t>
            </a:r>
            <a:r>
              <a:rPr lang="tr-TR" sz="9600" b="1" dirty="0">
                <a:solidFill>
                  <a:srgbClr val="FF0000"/>
                </a:solidFill>
                <a:latin typeface="EGITIMHANE dik temel" pitchFamily="2" charset="0"/>
              </a:rPr>
              <a:t>E</a:t>
            </a:r>
            <a:r>
              <a:rPr lang="tr-TR" sz="9600" b="1" dirty="0">
                <a:solidFill>
                  <a:srgbClr val="0070C0"/>
                </a:solidFill>
                <a:latin typeface="EGITIMHANE dik temel" pitchFamily="2" charset="0"/>
              </a:rPr>
              <a:t>la   </a:t>
            </a:r>
            <a:r>
              <a:rPr lang="tr-TR" sz="9600" b="1" dirty="0">
                <a:solidFill>
                  <a:srgbClr val="FF0000"/>
                </a:solidFill>
                <a:latin typeface="EGITIMHANE dik temel" pitchFamily="2" charset="0"/>
              </a:rPr>
              <a:t>al</a:t>
            </a:r>
            <a:r>
              <a:rPr lang="tr-TR" sz="9600" b="1" dirty="0">
                <a:latin typeface="EGITIMHANE dik temel" pitchFamily="2" charset="0"/>
              </a:rPr>
              <a:t>.</a:t>
            </a:r>
          </a:p>
          <a:p>
            <a:r>
              <a:rPr lang="tr-TR" sz="9600" b="1" dirty="0">
                <a:solidFill>
                  <a:srgbClr val="7030A0"/>
                </a:solidFill>
                <a:latin typeface="EGITIMHANE dik temel" pitchFamily="2" charset="0"/>
              </a:rPr>
              <a:t>La</a:t>
            </a:r>
            <a:r>
              <a:rPr lang="tr-TR" sz="9600" b="1" dirty="0">
                <a:solidFill>
                  <a:srgbClr val="FFC000"/>
                </a:solidFill>
                <a:latin typeface="EGITIMHANE dik temel" pitchFamily="2" charset="0"/>
              </a:rPr>
              <a:t>le </a:t>
            </a:r>
            <a:r>
              <a:rPr lang="tr-TR" sz="9600" b="1" dirty="0">
                <a:solidFill>
                  <a:srgbClr val="0070C0"/>
                </a:solidFill>
                <a:latin typeface="EGITIMHANE dik temel" pitchFamily="2" charset="0"/>
              </a:rPr>
              <a:t> </a:t>
            </a:r>
            <a:r>
              <a:rPr lang="tr-TR" sz="9600" b="1" dirty="0">
                <a:solidFill>
                  <a:srgbClr val="FF0000"/>
                </a:solidFill>
                <a:latin typeface="EGITIMHANE dik temel" pitchFamily="2" charset="0"/>
              </a:rPr>
              <a:t>al</a:t>
            </a:r>
            <a:r>
              <a:rPr lang="tr-TR" sz="9600" b="1" dirty="0">
                <a:latin typeface="EGITIMHANE dik temel" pitchFamily="2" charset="0"/>
              </a:rPr>
              <a:t>.</a:t>
            </a:r>
            <a:endParaRPr lang="tr-T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146</TotalTime>
  <Words>46</Words>
  <Application>Microsoft Office PowerPoint</Application>
  <PresentationFormat>Ekran Gösterisi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Akış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Sony</dc:creator>
  <cp:lastModifiedBy>Hasan Ayık</cp:lastModifiedBy>
  <cp:revision>23</cp:revision>
  <dcterms:created xsi:type="dcterms:W3CDTF">2020-10-01T18:37:13Z</dcterms:created>
  <dcterms:modified xsi:type="dcterms:W3CDTF">2020-10-28T03:42:16Z</dcterms:modified>
</cp:coreProperties>
</file>