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58" r:id="rId4"/>
    <p:sldId id="265" r:id="rId5"/>
    <p:sldId id="259" r:id="rId6"/>
    <p:sldId id="266" r:id="rId7"/>
    <p:sldId id="260" r:id="rId8"/>
    <p:sldId id="267" r:id="rId9"/>
    <p:sldId id="261" r:id="rId10"/>
    <p:sldId id="268" r:id="rId11"/>
    <p:sldId id="262" r:id="rId12"/>
    <p:sldId id="269" r:id="rId13"/>
    <p:sldId id="263" r:id="rId14"/>
    <p:sldId id="270" r:id="rId15"/>
    <p:sldId id="264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87" d="100"/>
          <a:sy n="87" d="100"/>
        </p:scale>
        <p:origin x="-222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CDBD17-00FE-4FEC-BE60-BA2C1BC2EA9A}" type="datetimeFigureOut">
              <a:rPr lang="tr-TR" smtClean="0"/>
              <a:t>27.10.2020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9D50DC-C9DE-47C9-A964-D25042C1006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91306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mtClean="0"/>
              <a:t>www.egitimhane.com </a:t>
            </a:r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9D50DC-C9DE-47C9-A964-D25042C10068}" type="slidenum">
              <a:rPr lang="tr-TR" smtClean="0"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20205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A260A-A2EA-44F4-AF72-F501E732F8D4}" type="datetimeFigureOut">
              <a:rPr lang="tr-TR" smtClean="0"/>
              <a:t>27.10.2020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72666-3D2B-4884-8BEF-A01F56EDF7FE}" type="slidenum">
              <a:rPr lang="tr-TR" smtClean="0"/>
              <a:t>‹#›</a:t>
            </a:fld>
            <a:endParaRPr lang="tr-TR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8528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Yazılı Panoramik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A260A-A2EA-44F4-AF72-F501E732F8D4}" type="datetimeFigureOut">
              <a:rPr lang="tr-TR" smtClean="0"/>
              <a:t>27.10.2020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72666-3D2B-4884-8BEF-A01F56EDF7F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58099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şlık ve Resim Yazıs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A260A-A2EA-44F4-AF72-F501E732F8D4}" type="datetimeFigureOut">
              <a:rPr lang="tr-TR" smtClean="0"/>
              <a:t>27.10.2020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72666-3D2B-4884-8BEF-A01F56EDF7F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30035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sim Yazılı Alın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A260A-A2EA-44F4-AF72-F501E732F8D4}" type="datetimeFigureOut">
              <a:rPr lang="tr-TR" smtClean="0"/>
              <a:t>27.10.2020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72666-3D2B-4884-8BEF-A01F56EDF7FE}" type="slidenum">
              <a:rPr lang="tr-TR" smtClean="0"/>
              <a:t>‹#›</a:t>
            </a:fld>
            <a:endParaRPr lang="tr-TR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60676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A260A-A2EA-44F4-AF72-F501E732F8D4}" type="datetimeFigureOut">
              <a:rPr lang="tr-TR" smtClean="0"/>
              <a:t>27.10.2020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72666-3D2B-4884-8BEF-A01F56EDF7F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734707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ıntı 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tr-TR" smtClean="0"/>
              <a:t>Asıl metin stillerini düzenle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A260A-A2EA-44F4-AF72-F501E732F8D4}" type="datetimeFigureOut">
              <a:rPr lang="tr-TR" smtClean="0"/>
              <a:t>27.10.2020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72666-3D2B-4884-8BEF-A01F56EDF7FE}" type="slidenum">
              <a:rPr lang="tr-TR" smtClean="0"/>
              <a:t>‹#›</a:t>
            </a:fld>
            <a:endParaRPr lang="tr-TR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317829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oğru veya Yanlı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tr-TR" smtClean="0"/>
              <a:t>Asıl metin stillerini düzenle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A260A-A2EA-44F4-AF72-F501E732F8D4}" type="datetimeFigureOut">
              <a:rPr lang="tr-TR" smtClean="0"/>
              <a:t>27.10.2020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72666-3D2B-4884-8BEF-A01F56EDF7F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934936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A260A-A2EA-44F4-AF72-F501E732F8D4}" type="datetimeFigureOut">
              <a:rPr lang="tr-TR" smtClean="0"/>
              <a:t>27.10.2020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72666-3D2B-4884-8BEF-A01F56EDF7F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427361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A260A-A2EA-44F4-AF72-F501E732F8D4}" type="datetimeFigureOut">
              <a:rPr lang="tr-TR" smtClean="0"/>
              <a:t>27.10.2020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72666-3D2B-4884-8BEF-A01F56EDF7F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09269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A260A-A2EA-44F4-AF72-F501E732F8D4}" type="datetimeFigureOut">
              <a:rPr lang="tr-TR" smtClean="0"/>
              <a:t>27.10.2020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72666-3D2B-4884-8BEF-A01F56EDF7F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10595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A260A-A2EA-44F4-AF72-F501E732F8D4}" type="datetimeFigureOut">
              <a:rPr lang="tr-TR" smtClean="0"/>
              <a:t>27.10.2020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72666-3D2B-4884-8BEF-A01F56EDF7F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028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A260A-A2EA-44F4-AF72-F501E732F8D4}" type="datetimeFigureOut">
              <a:rPr lang="tr-TR" smtClean="0"/>
              <a:t>27.10.2020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72666-3D2B-4884-8BEF-A01F56EDF7F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78362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A260A-A2EA-44F4-AF72-F501E732F8D4}" type="datetimeFigureOut">
              <a:rPr lang="tr-TR" smtClean="0"/>
              <a:t>27.10.2020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72666-3D2B-4884-8BEF-A01F56EDF7F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2545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A260A-A2EA-44F4-AF72-F501E732F8D4}" type="datetimeFigureOut">
              <a:rPr lang="tr-TR" smtClean="0"/>
              <a:t>27.10.2020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72666-3D2B-4884-8BEF-A01F56EDF7F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20708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A260A-A2EA-44F4-AF72-F501E732F8D4}" type="datetimeFigureOut">
              <a:rPr lang="tr-TR" smtClean="0"/>
              <a:t>27.10.2020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72666-3D2B-4884-8BEF-A01F56EDF7F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50692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A260A-A2EA-44F4-AF72-F501E732F8D4}" type="datetimeFigureOut">
              <a:rPr lang="tr-TR" smtClean="0"/>
              <a:t>27.10.2020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72666-3D2B-4884-8BEF-A01F56EDF7F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78314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A260A-A2EA-44F4-AF72-F501E732F8D4}" type="datetimeFigureOut">
              <a:rPr lang="tr-TR" smtClean="0"/>
              <a:t>27.10.2020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72666-3D2B-4884-8BEF-A01F56EDF7F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27540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E3AA260A-A2EA-44F4-AF72-F501E732F8D4}" type="datetimeFigureOut">
              <a:rPr lang="tr-TR" smtClean="0"/>
              <a:t>27.10.2020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7F72666-3D2B-4884-8BEF-A01F56EDF7F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2792113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684212" y="685800"/>
            <a:ext cx="8001000" cy="1378528"/>
          </a:xfrm>
        </p:spPr>
        <p:txBody>
          <a:bodyPr/>
          <a:lstStyle/>
          <a:p>
            <a:r>
              <a:rPr lang="tr-TR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A HARFİ İLE KELİMELER</a:t>
            </a:r>
            <a:endParaRPr lang="tr-TR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FF0000"/>
                </a:solidFill>
              </a:rPr>
              <a:t>BAHAR BAŞOĞLU</a:t>
            </a:r>
          </a:p>
          <a:p>
            <a:r>
              <a:rPr lang="tr-TR" dirty="0" smtClean="0">
                <a:solidFill>
                  <a:srgbClr val="FF0000"/>
                </a:solidFill>
              </a:rPr>
              <a:t>1-D SINIFI</a:t>
            </a:r>
          </a:p>
          <a:p>
            <a:r>
              <a:rPr lang="tr-TR" dirty="0" smtClean="0">
                <a:solidFill>
                  <a:srgbClr val="FF0000"/>
                </a:solidFill>
              </a:rPr>
              <a:t>ŞEHİT ÇAĞLAYAN IRMAK İLKOKULU</a:t>
            </a:r>
          </a:p>
          <a:p>
            <a:r>
              <a:rPr lang="tr-TR" dirty="0" smtClean="0">
                <a:solidFill>
                  <a:srgbClr val="FF0000"/>
                </a:solidFill>
              </a:rPr>
              <a:t>KÜTAHYA</a:t>
            </a:r>
            <a:endParaRPr lang="tr-T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250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İçerik Yer Tutucusu 2"/>
          <p:cNvSpPr>
            <a:spLocks noGrp="1"/>
          </p:cNvSpPr>
          <p:nvPr>
            <p:ph idx="1"/>
          </p:nvPr>
        </p:nvSpPr>
        <p:spPr>
          <a:xfrm>
            <a:off x="978427" y="651166"/>
            <a:ext cx="1962006" cy="36152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20000" dirty="0" smtClean="0"/>
              <a:t>e</a:t>
            </a:r>
            <a:endParaRPr lang="tr-TR" sz="20000" dirty="0"/>
          </a:p>
        </p:txBody>
      </p:sp>
      <p:sp>
        <p:nvSpPr>
          <p:cNvPr id="5" name="İçerik Yer Tutucusu 2"/>
          <p:cNvSpPr txBox="1">
            <a:spLocks/>
          </p:cNvSpPr>
          <p:nvPr/>
        </p:nvSpPr>
        <p:spPr>
          <a:xfrm>
            <a:off x="2557846" y="651166"/>
            <a:ext cx="2803863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smtClean="0">
                <a:solidFill>
                  <a:srgbClr val="FF0000"/>
                </a:solidFill>
              </a:rPr>
              <a:t>la</a:t>
            </a:r>
            <a:endParaRPr lang="tr-TR" sz="20000" dirty="0">
              <a:solidFill>
                <a:srgbClr val="FF0000"/>
              </a:solidFill>
            </a:endParaRPr>
          </a:p>
        </p:txBody>
      </p:sp>
      <p:sp>
        <p:nvSpPr>
          <p:cNvPr id="6" name="İçerik Yer Tutucusu 2"/>
          <p:cNvSpPr txBox="1">
            <a:spLocks/>
          </p:cNvSpPr>
          <p:nvPr/>
        </p:nvSpPr>
        <p:spPr>
          <a:xfrm>
            <a:off x="6755772" y="651166"/>
            <a:ext cx="1962006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smtClean="0"/>
              <a:t>e</a:t>
            </a:r>
            <a:endParaRPr lang="tr-TR" sz="20000" dirty="0"/>
          </a:p>
        </p:txBody>
      </p:sp>
      <p:sp>
        <p:nvSpPr>
          <p:cNvPr id="7" name="İçerik Yer Tutucusu 2"/>
          <p:cNvSpPr txBox="1">
            <a:spLocks/>
          </p:cNvSpPr>
          <p:nvPr/>
        </p:nvSpPr>
        <p:spPr>
          <a:xfrm>
            <a:off x="8321336" y="651165"/>
            <a:ext cx="2803863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smtClean="0">
                <a:solidFill>
                  <a:srgbClr val="FF0000"/>
                </a:solidFill>
              </a:rPr>
              <a:t>la</a:t>
            </a:r>
            <a:endParaRPr lang="tr-TR" sz="20000" dirty="0">
              <a:solidFill>
                <a:srgbClr val="FF0000"/>
              </a:solidFill>
            </a:endParaRPr>
          </a:p>
        </p:txBody>
      </p:sp>
      <p:sp>
        <p:nvSpPr>
          <p:cNvPr id="8" name="İçerik Yer Tutucusu 2"/>
          <p:cNvSpPr txBox="1">
            <a:spLocks/>
          </p:cNvSpPr>
          <p:nvPr/>
        </p:nvSpPr>
        <p:spPr>
          <a:xfrm>
            <a:off x="4348351" y="3158839"/>
            <a:ext cx="1962006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smtClean="0"/>
              <a:t>e</a:t>
            </a:r>
            <a:endParaRPr lang="tr-TR" sz="20000" dirty="0"/>
          </a:p>
        </p:txBody>
      </p:sp>
      <p:sp>
        <p:nvSpPr>
          <p:cNvPr id="9" name="İçerik Yer Tutucusu 2"/>
          <p:cNvSpPr txBox="1">
            <a:spLocks/>
          </p:cNvSpPr>
          <p:nvPr/>
        </p:nvSpPr>
        <p:spPr>
          <a:xfrm>
            <a:off x="5913915" y="3158838"/>
            <a:ext cx="2803863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smtClean="0">
                <a:solidFill>
                  <a:srgbClr val="FF0000"/>
                </a:solidFill>
              </a:rPr>
              <a:t>la</a:t>
            </a:r>
            <a:endParaRPr lang="tr-TR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057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6" grpId="0" build="p"/>
      <p:bldP spid="7" grpId="0" build="p"/>
      <p:bldP spid="8" grpId="0" build="p"/>
      <p:bldP spid="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İçerik Yer Tutucusu 2"/>
          <p:cNvSpPr>
            <a:spLocks noGrp="1"/>
          </p:cNvSpPr>
          <p:nvPr>
            <p:ph idx="1"/>
          </p:nvPr>
        </p:nvSpPr>
        <p:spPr>
          <a:xfrm>
            <a:off x="1346655" y="840221"/>
            <a:ext cx="1962006" cy="36152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20000" dirty="0"/>
              <a:t>E</a:t>
            </a:r>
          </a:p>
        </p:txBody>
      </p:sp>
      <p:sp>
        <p:nvSpPr>
          <p:cNvPr id="6" name="İçerik Yer Tutucusu 2"/>
          <p:cNvSpPr txBox="1">
            <a:spLocks/>
          </p:cNvSpPr>
          <p:nvPr/>
        </p:nvSpPr>
        <p:spPr>
          <a:xfrm>
            <a:off x="2953780" y="840221"/>
            <a:ext cx="2657309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smtClean="0">
                <a:solidFill>
                  <a:srgbClr val="FF0000"/>
                </a:solidFill>
              </a:rPr>
              <a:t>la</a:t>
            </a:r>
            <a:endParaRPr lang="tr-TR" sz="20000" dirty="0">
              <a:solidFill>
                <a:srgbClr val="FF0000"/>
              </a:solidFill>
            </a:endParaRPr>
          </a:p>
        </p:txBody>
      </p:sp>
      <p:pic>
        <p:nvPicPr>
          <p:cNvPr id="5126" name="Picture 6" descr="Clipart kıravatlı çantalı okullu kız | Yeni Slay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5991" y="826365"/>
            <a:ext cx="4343400" cy="5210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5755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İçerik Yer Tutucusu 2"/>
          <p:cNvSpPr>
            <a:spLocks noGrp="1"/>
          </p:cNvSpPr>
          <p:nvPr>
            <p:ph idx="1"/>
          </p:nvPr>
        </p:nvSpPr>
        <p:spPr>
          <a:xfrm>
            <a:off x="1014146" y="272184"/>
            <a:ext cx="1962006" cy="36152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20000" dirty="0"/>
              <a:t>E</a:t>
            </a:r>
          </a:p>
        </p:txBody>
      </p:sp>
      <p:sp>
        <p:nvSpPr>
          <p:cNvPr id="5" name="İçerik Yer Tutucusu 2"/>
          <p:cNvSpPr txBox="1">
            <a:spLocks/>
          </p:cNvSpPr>
          <p:nvPr/>
        </p:nvSpPr>
        <p:spPr>
          <a:xfrm>
            <a:off x="2358034" y="272184"/>
            <a:ext cx="2657309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smtClean="0">
                <a:solidFill>
                  <a:srgbClr val="FF0000"/>
                </a:solidFill>
              </a:rPr>
              <a:t>la</a:t>
            </a:r>
            <a:endParaRPr lang="tr-TR" sz="20000" dirty="0">
              <a:solidFill>
                <a:srgbClr val="FF0000"/>
              </a:solidFill>
            </a:endParaRPr>
          </a:p>
        </p:txBody>
      </p:sp>
      <p:sp>
        <p:nvSpPr>
          <p:cNvPr id="6" name="İçerik Yer Tutucusu 2"/>
          <p:cNvSpPr txBox="1">
            <a:spLocks/>
          </p:cNvSpPr>
          <p:nvPr/>
        </p:nvSpPr>
        <p:spPr>
          <a:xfrm>
            <a:off x="6569819" y="272183"/>
            <a:ext cx="1962006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smtClean="0"/>
              <a:t>E</a:t>
            </a:r>
            <a:endParaRPr lang="tr-TR" sz="20000" dirty="0"/>
          </a:p>
        </p:txBody>
      </p:sp>
      <p:sp>
        <p:nvSpPr>
          <p:cNvPr id="7" name="İçerik Yer Tutucusu 2"/>
          <p:cNvSpPr txBox="1">
            <a:spLocks/>
          </p:cNvSpPr>
          <p:nvPr/>
        </p:nvSpPr>
        <p:spPr>
          <a:xfrm>
            <a:off x="7872143" y="272182"/>
            <a:ext cx="2657309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smtClean="0">
                <a:solidFill>
                  <a:srgbClr val="FF0000"/>
                </a:solidFill>
              </a:rPr>
              <a:t>la</a:t>
            </a:r>
            <a:endParaRPr lang="tr-TR" sz="20000" dirty="0">
              <a:solidFill>
                <a:srgbClr val="FF0000"/>
              </a:solidFill>
            </a:endParaRPr>
          </a:p>
        </p:txBody>
      </p:sp>
      <p:sp>
        <p:nvSpPr>
          <p:cNvPr id="8" name="İçerik Yer Tutucusu 2"/>
          <p:cNvSpPr txBox="1">
            <a:spLocks/>
          </p:cNvSpPr>
          <p:nvPr/>
        </p:nvSpPr>
        <p:spPr>
          <a:xfrm>
            <a:off x="4052150" y="3084656"/>
            <a:ext cx="1962006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smtClean="0"/>
              <a:t>E</a:t>
            </a:r>
            <a:endParaRPr lang="tr-TR" sz="20000" dirty="0"/>
          </a:p>
        </p:txBody>
      </p:sp>
      <p:sp>
        <p:nvSpPr>
          <p:cNvPr id="9" name="İçerik Yer Tutucusu 2"/>
          <p:cNvSpPr txBox="1">
            <a:spLocks/>
          </p:cNvSpPr>
          <p:nvPr/>
        </p:nvSpPr>
        <p:spPr>
          <a:xfrm>
            <a:off x="5380804" y="3084656"/>
            <a:ext cx="2657309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smtClean="0">
                <a:solidFill>
                  <a:srgbClr val="FF0000"/>
                </a:solidFill>
              </a:rPr>
              <a:t>la</a:t>
            </a:r>
            <a:endParaRPr lang="tr-TR" sz="20000" dirty="0">
              <a:solidFill>
                <a:srgbClr val="FF0000"/>
              </a:solidFill>
            </a:endParaRPr>
          </a:p>
        </p:txBody>
      </p:sp>
      <p:pic>
        <p:nvPicPr>
          <p:cNvPr id="10" name="Picture 6" descr="Clipart kıravatlı çantalı okullu kız | Yeni Slay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3926" y="3389456"/>
            <a:ext cx="2564750" cy="307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8813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6" grpId="0" build="p"/>
      <p:bldP spid="7" grpId="0" build="p"/>
      <p:bldP spid="8" grpId="0" build="p"/>
      <p:bldP spid="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İçerik Yer Tutucusu 2"/>
          <p:cNvSpPr txBox="1">
            <a:spLocks/>
          </p:cNvSpPr>
          <p:nvPr/>
        </p:nvSpPr>
        <p:spPr>
          <a:xfrm>
            <a:off x="928348" y="1036638"/>
            <a:ext cx="2715397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smtClean="0"/>
              <a:t>la</a:t>
            </a:r>
            <a:endParaRPr lang="tr-TR" sz="20000" dirty="0"/>
          </a:p>
        </p:txBody>
      </p:sp>
      <p:sp>
        <p:nvSpPr>
          <p:cNvPr id="6" name="İçerik Yer Tutucusu 2"/>
          <p:cNvSpPr txBox="1">
            <a:spLocks/>
          </p:cNvSpPr>
          <p:nvPr/>
        </p:nvSpPr>
        <p:spPr>
          <a:xfrm>
            <a:off x="3158929" y="955964"/>
            <a:ext cx="2853944" cy="37766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smtClean="0">
                <a:solidFill>
                  <a:srgbClr val="FF0000"/>
                </a:solidFill>
              </a:rPr>
              <a:t>le</a:t>
            </a:r>
            <a:endParaRPr lang="tr-TR" sz="20000" dirty="0">
              <a:solidFill>
                <a:srgbClr val="FF0000"/>
              </a:solidFill>
            </a:endParaRPr>
          </a:p>
        </p:txBody>
      </p:sp>
      <p:pic>
        <p:nvPicPr>
          <p:cNvPr id="6146" name="Picture 2" descr="Lale Kesme çiçek Çizim Bitki kökü, beyaz, yaprak png | PNGEg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2508" y="678871"/>
            <a:ext cx="4918365" cy="4918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1402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İçerik Yer Tutucusu 2"/>
          <p:cNvSpPr txBox="1">
            <a:spLocks/>
          </p:cNvSpPr>
          <p:nvPr/>
        </p:nvSpPr>
        <p:spPr>
          <a:xfrm>
            <a:off x="678967" y="565583"/>
            <a:ext cx="2715397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smtClean="0"/>
              <a:t>la</a:t>
            </a:r>
            <a:endParaRPr lang="tr-TR" sz="20000" dirty="0"/>
          </a:p>
        </p:txBody>
      </p:sp>
      <p:sp>
        <p:nvSpPr>
          <p:cNvPr id="5" name="İçerik Yer Tutucusu 2"/>
          <p:cNvSpPr txBox="1">
            <a:spLocks/>
          </p:cNvSpPr>
          <p:nvPr/>
        </p:nvSpPr>
        <p:spPr>
          <a:xfrm>
            <a:off x="2798711" y="484907"/>
            <a:ext cx="2853944" cy="37766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smtClean="0">
                <a:solidFill>
                  <a:srgbClr val="FF0000"/>
                </a:solidFill>
              </a:rPr>
              <a:t>le</a:t>
            </a:r>
            <a:endParaRPr lang="tr-TR" sz="20000" dirty="0">
              <a:solidFill>
                <a:srgbClr val="FF0000"/>
              </a:solidFill>
            </a:endParaRPr>
          </a:p>
        </p:txBody>
      </p:sp>
      <p:sp>
        <p:nvSpPr>
          <p:cNvPr id="6" name="İçerik Yer Tutucusu 2"/>
          <p:cNvSpPr txBox="1">
            <a:spLocks/>
          </p:cNvSpPr>
          <p:nvPr/>
        </p:nvSpPr>
        <p:spPr>
          <a:xfrm>
            <a:off x="7010494" y="565583"/>
            <a:ext cx="2715397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smtClean="0"/>
              <a:t>la</a:t>
            </a:r>
            <a:endParaRPr lang="tr-TR" sz="20000" dirty="0"/>
          </a:p>
        </p:txBody>
      </p:sp>
      <p:sp>
        <p:nvSpPr>
          <p:cNvPr id="7" name="İçerik Yer Tutucusu 2"/>
          <p:cNvSpPr txBox="1">
            <a:spLocks/>
          </p:cNvSpPr>
          <p:nvPr/>
        </p:nvSpPr>
        <p:spPr>
          <a:xfrm>
            <a:off x="9116383" y="484907"/>
            <a:ext cx="2853944" cy="37766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smtClean="0">
                <a:solidFill>
                  <a:srgbClr val="FF0000"/>
                </a:solidFill>
              </a:rPr>
              <a:t>le</a:t>
            </a:r>
            <a:endParaRPr lang="tr-TR" sz="20000" dirty="0">
              <a:solidFill>
                <a:srgbClr val="FF0000"/>
              </a:solidFill>
            </a:endParaRPr>
          </a:p>
        </p:txBody>
      </p:sp>
      <p:sp>
        <p:nvSpPr>
          <p:cNvPr id="8" name="İçerik Yer Tutucusu 2"/>
          <p:cNvSpPr txBox="1">
            <a:spLocks/>
          </p:cNvSpPr>
          <p:nvPr/>
        </p:nvSpPr>
        <p:spPr>
          <a:xfrm>
            <a:off x="4364368" y="3242733"/>
            <a:ext cx="2715397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smtClean="0"/>
              <a:t>la</a:t>
            </a:r>
            <a:endParaRPr lang="tr-TR" sz="20000" dirty="0"/>
          </a:p>
        </p:txBody>
      </p:sp>
      <p:sp>
        <p:nvSpPr>
          <p:cNvPr id="9" name="İçerik Yer Tutucusu 2"/>
          <p:cNvSpPr txBox="1">
            <a:spLocks/>
          </p:cNvSpPr>
          <p:nvPr/>
        </p:nvSpPr>
        <p:spPr>
          <a:xfrm>
            <a:off x="6387221" y="3242733"/>
            <a:ext cx="2853944" cy="37766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smtClean="0">
                <a:solidFill>
                  <a:srgbClr val="FF0000"/>
                </a:solidFill>
              </a:rPr>
              <a:t>le</a:t>
            </a:r>
            <a:endParaRPr lang="tr-TR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806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6" grpId="0" build="p"/>
      <p:bldP spid="7" grpId="0" build="p"/>
      <p:bldP spid="8" grpId="0" build="p"/>
      <p:bldP spid="9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İçerik Yer Tutucusu 2"/>
          <p:cNvSpPr txBox="1">
            <a:spLocks/>
          </p:cNvSpPr>
          <p:nvPr/>
        </p:nvSpPr>
        <p:spPr>
          <a:xfrm>
            <a:off x="801880" y="807606"/>
            <a:ext cx="3075708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smtClean="0"/>
              <a:t>La</a:t>
            </a:r>
            <a:endParaRPr lang="tr-TR" sz="20000" dirty="0"/>
          </a:p>
        </p:txBody>
      </p:sp>
      <p:sp>
        <p:nvSpPr>
          <p:cNvPr id="6" name="İçerik Yer Tutucusu 2"/>
          <p:cNvSpPr txBox="1">
            <a:spLocks/>
          </p:cNvSpPr>
          <p:nvPr/>
        </p:nvSpPr>
        <p:spPr>
          <a:xfrm>
            <a:off x="3408217" y="783939"/>
            <a:ext cx="2770815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smtClean="0">
                <a:solidFill>
                  <a:srgbClr val="FF0000"/>
                </a:solidFill>
              </a:rPr>
              <a:t>le</a:t>
            </a:r>
            <a:endParaRPr lang="tr-TR" sz="20000" dirty="0">
              <a:solidFill>
                <a:srgbClr val="FF0000"/>
              </a:solidFill>
            </a:endParaRPr>
          </a:p>
        </p:txBody>
      </p:sp>
      <p:pic>
        <p:nvPicPr>
          <p:cNvPr id="7176" name="Picture 8" descr="Clipart formalı sırtında çantasıyla okullu kız | Yeni Slay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7528" y="1020330"/>
            <a:ext cx="4343400" cy="490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9569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İçerik Yer Tutucusu 2"/>
          <p:cNvSpPr txBox="1">
            <a:spLocks/>
          </p:cNvSpPr>
          <p:nvPr/>
        </p:nvSpPr>
        <p:spPr>
          <a:xfrm>
            <a:off x="666561" y="736603"/>
            <a:ext cx="3075708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smtClean="0"/>
              <a:t>La</a:t>
            </a:r>
            <a:endParaRPr lang="tr-TR" sz="20000" dirty="0"/>
          </a:p>
        </p:txBody>
      </p:sp>
      <p:sp>
        <p:nvSpPr>
          <p:cNvPr id="5" name="İçerik Yer Tutucusu 2"/>
          <p:cNvSpPr txBox="1">
            <a:spLocks/>
          </p:cNvSpPr>
          <p:nvPr/>
        </p:nvSpPr>
        <p:spPr>
          <a:xfrm>
            <a:off x="3089563" y="659248"/>
            <a:ext cx="2770815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smtClean="0">
                <a:solidFill>
                  <a:srgbClr val="FF0000"/>
                </a:solidFill>
              </a:rPr>
              <a:t>le</a:t>
            </a:r>
            <a:endParaRPr lang="tr-TR" sz="20000" dirty="0">
              <a:solidFill>
                <a:srgbClr val="FF0000"/>
              </a:solidFill>
            </a:endParaRPr>
          </a:p>
        </p:txBody>
      </p:sp>
      <p:sp>
        <p:nvSpPr>
          <p:cNvPr id="6" name="İçerik Yer Tutucusu 2"/>
          <p:cNvSpPr txBox="1">
            <a:spLocks/>
          </p:cNvSpPr>
          <p:nvPr/>
        </p:nvSpPr>
        <p:spPr>
          <a:xfrm>
            <a:off x="6745526" y="598059"/>
            <a:ext cx="3075708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smtClean="0"/>
              <a:t>La</a:t>
            </a:r>
            <a:endParaRPr lang="tr-TR" sz="20000" dirty="0"/>
          </a:p>
        </p:txBody>
      </p:sp>
      <p:sp>
        <p:nvSpPr>
          <p:cNvPr id="7" name="İçerik Yer Tutucusu 2"/>
          <p:cNvSpPr txBox="1">
            <a:spLocks/>
          </p:cNvSpPr>
          <p:nvPr/>
        </p:nvSpPr>
        <p:spPr>
          <a:xfrm>
            <a:off x="9320974" y="531098"/>
            <a:ext cx="2770815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smtClean="0">
                <a:solidFill>
                  <a:srgbClr val="FF0000"/>
                </a:solidFill>
              </a:rPr>
              <a:t>le</a:t>
            </a:r>
            <a:endParaRPr lang="tr-TR" sz="20000" dirty="0">
              <a:solidFill>
                <a:srgbClr val="FF0000"/>
              </a:solidFill>
            </a:endParaRPr>
          </a:p>
        </p:txBody>
      </p:sp>
      <p:sp>
        <p:nvSpPr>
          <p:cNvPr id="8" name="İçerik Yer Tutucusu 2"/>
          <p:cNvSpPr txBox="1">
            <a:spLocks/>
          </p:cNvSpPr>
          <p:nvPr/>
        </p:nvSpPr>
        <p:spPr>
          <a:xfrm>
            <a:off x="3657506" y="3242733"/>
            <a:ext cx="3075708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smtClean="0"/>
              <a:t>La</a:t>
            </a:r>
            <a:endParaRPr lang="tr-TR" sz="20000" dirty="0"/>
          </a:p>
        </p:txBody>
      </p:sp>
      <p:sp>
        <p:nvSpPr>
          <p:cNvPr id="9" name="İçerik Yer Tutucusu 2"/>
          <p:cNvSpPr txBox="1">
            <a:spLocks/>
          </p:cNvSpPr>
          <p:nvPr/>
        </p:nvSpPr>
        <p:spPr>
          <a:xfrm>
            <a:off x="6081302" y="3242733"/>
            <a:ext cx="2770815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smtClean="0">
                <a:solidFill>
                  <a:srgbClr val="FF0000"/>
                </a:solidFill>
              </a:rPr>
              <a:t>le</a:t>
            </a:r>
            <a:endParaRPr lang="tr-TR" sz="20000" dirty="0">
              <a:solidFill>
                <a:srgbClr val="FF0000"/>
              </a:solidFill>
            </a:endParaRPr>
          </a:p>
        </p:txBody>
      </p:sp>
      <p:pic>
        <p:nvPicPr>
          <p:cNvPr id="10" name="Picture 8" descr="Clipart formalı sırtında çantasıyla okullu kız | Yeni Slay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6341" y="4146365"/>
            <a:ext cx="1738383" cy="1963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444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6" grpId="0" build="p"/>
      <p:bldP spid="7" grpId="0" build="p"/>
      <p:bldP spid="8" grpId="0" build="p"/>
      <p:bldP spid="9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İçerik Yer Tutucusu 2"/>
          <p:cNvSpPr>
            <a:spLocks noGrp="1"/>
          </p:cNvSpPr>
          <p:nvPr>
            <p:ph idx="1"/>
          </p:nvPr>
        </p:nvSpPr>
        <p:spPr>
          <a:xfrm>
            <a:off x="387927" y="609600"/>
            <a:ext cx="1152691" cy="32501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20000" dirty="0"/>
              <a:t>E</a:t>
            </a:r>
          </a:p>
        </p:txBody>
      </p:sp>
      <p:sp>
        <p:nvSpPr>
          <p:cNvPr id="5" name="İçerik Yer Tutucusu 2"/>
          <p:cNvSpPr txBox="1">
            <a:spLocks/>
          </p:cNvSpPr>
          <p:nvPr/>
        </p:nvSpPr>
        <p:spPr>
          <a:xfrm>
            <a:off x="1684698" y="881788"/>
            <a:ext cx="2200132" cy="32501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smtClean="0">
                <a:solidFill>
                  <a:srgbClr val="FF0000"/>
                </a:solidFill>
              </a:rPr>
              <a:t>la</a:t>
            </a:r>
            <a:endParaRPr lang="tr-TR" sz="20000" dirty="0">
              <a:solidFill>
                <a:srgbClr val="FF0000"/>
              </a:solidFill>
            </a:endParaRPr>
          </a:p>
        </p:txBody>
      </p:sp>
      <p:sp>
        <p:nvSpPr>
          <p:cNvPr id="6" name="İçerik Yer Tutucusu 2"/>
          <p:cNvSpPr txBox="1">
            <a:spLocks/>
          </p:cNvSpPr>
          <p:nvPr/>
        </p:nvSpPr>
        <p:spPr>
          <a:xfrm>
            <a:off x="4696691" y="609600"/>
            <a:ext cx="2230582" cy="33748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smtClean="0"/>
              <a:t>la</a:t>
            </a:r>
            <a:endParaRPr lang="tr-TR" sz="20000" dirty="0"/>
          </a:p>
        </p:txBody>
      </p:sp>
      <p:sp>
        <p:nvSpPr>
          <p:cNvPr id="7" name="İçerik Yer Tutucusu 2"/>
          <p:cNvSpPr txBox="1">
            <a:spLocks/>
          </p:cNvSpPr>
          <p:nvPr/>
        </p:nvSpPr>
        <p:spPr>
          <a:xfrm>
            <a:off x="6456265" y="152402"/>
            <a:ext cx="2341372" cy="39795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smtClean="0">
                <a:solidFill>
                  <a:srgbClr val="FF0000"/>
                </a:solidFill>
              </a:rPr>
              <a:t>le</a:t>
            </a:r>
            <a:endParaRPr lang="tr-TR" sz="20000" dirty="0">
              <a:solidFill>
                <a:srgbClr val="FF0000"/>
              </a:solidFill>
            </a:endParaRPr>
          </a:p>
        </p:txBody>
      </p:sp>
      <p:sp>
        <p:nvSpPr>
          <p:cNvPr id="8" name="İçerik Yer Tutucusu 2"/>
          <p:cNvSpPr txBox="1">
            <a:spLocks/>
          </p:cNvSpPr>
          <p:nvPr/>
        </p:nvSpPr>
        <p:spPr>
          <a:xfrm>
            <a:off x="9155821" y="516663"/>
            <a:ext cx="280278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/>
              <a:t>a</a:t>
            </a:r>
            <a:r>
              <a:rPr lang="tr-TR" sz="20000" dirty="0" smtClean="0"/>
              <a:t>l.</a:t>
            </a:r>
            <a:endParaRPr lang="tr-TR" sz="20000" dirty="0"/>
          </a:p>
        </p:txBody>
      </p:sp>
      <p:pic>
        <p:nvPicPr>
          <p:cNvPr id="9" name="Picture 6" descr="Clipart kıravatlı çantalı okullu kız | Yeni Slay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5077" y="3200400"/>
            <a:ext cx="2364314" cy="2836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Lâle Bahar Çiçek - Pixabay'da ücretsiz vektör grafi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046811" y="3080640"/>
            <a:ext cx="903793" cy="1807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438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6" grpId="0" build="p"/>
      <p:bldP spid="7" grpId="0" build="p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İçerik Yer Tutucusu 2"/>
          <p:cNvSpPr>
            <a:spLocks noGrp="1"/>
          </p:cNvSpPr>
          <p:nvPr>
            <p:ph idx="1"/>
          </p:nvPr>
        </p:nvSpPr>
        <p:spPr>
          <a:xfrm>
            <a:off x="387926" y="609600"/>
            <a:ext cx="2064329" cy="325014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tr-TR" sz="20000" dirty="0" smtClean="0"/>
              <a:t>La</a:t>
            </a:r>
            <a:endParaRPr lang="tr-TR" sz="20000" dirty="0"/>
          </a:p>
        </p:txBody>
      </p:sp>
      <p:sp>
        <p:nvSpPr>
          <p:cNvPr id="5" name="İçerik Yer Tutucusu 2"/>
          <p:cNvSpPr txBox="1">
            <a:spLocks/>
          </p:cNvSpPr>
          <p:nvPr/>
        </p:nvSpPr>
        <p:spPr>
          <a:xfrm>
            <a:off x="2119746" y="609600"/>
            <a:ext cx="1773382" cy="32501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smtClean="0">
                <a:solidFill>
                  <a:srgbClr val="FF0000"/>
                </a:solidFill>
              </a:rPr>
              <a:t>l</a:t>
            </a:r>
            <a:r>
              <a:rPr lang="tr-TR" sz="20000" dirty="0">
                <a:solidFill>
                  <a:srgbClr val="FF0000"/>
                </a:solidFill>
              </a:rPr>
              <a:t>e</a:t>
            </a:r>
          </a:p>
        </p:txBody>
      </p:sp>
      <p:sp>
        <p:nvSpPr>
          <p:cNvPr id="6" name="İçerik Yer Tutucusu 2"/>
          <p:cNvSpPr txBox="1">
            <a:spLocks/>
          </p:cNvSpPr>
          <p:nvPr/>
        </p:nvSpPr>
        <p:spPr>
          <a:xfrm>
            <a:off x="5126180" y="609600"/>
            <a:ext cx="1676401" cy="32501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smtClean="0"/>
              <a:t>el</a:t>
            </a:r>
            <a:endParaRPr lang="tr-TR" sz="20000" dirty="0"/>
          </a:p>
        </p:txBody>
      </p:sp>
      <p:sp>
        <p:nvSpPr>
          <p:cNvPr id="7" name="İçerik Yer Tutucusu 2"/>
          <p:cNvSpPr txBox="1">
            <a:spLocks/>
          </p:cNvSpPr>
          <p:nvPr/>
        </p:nvSpPr>
        <p:spPr>
          <a:xfrm>
            <a:off x="6483926" y="609600"/>
            <a:ext cx="2341420" cy="32501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>
                <a:solidFill>
                  <a:srgbClr val="FF0000"/>
                </a:solidFill>
              </a:rPr>
              <a:t>l</a:t>
            </a:r>
            <a:r>
              <a:rPr lang="tr-TR" sz="20000" dirty="0" smtClean="0">
                <a:solidFill>
                  <a:srgbClr val="FF0000"/>
                </a:solidFill>
              </a:rPr>
              <a:t>e.</a:t>
            </a:r>
            <a:endParaRPr lang="tr-TR" sz="20000" dirty="0">
              <a:solidFill>
                <a:srgbClr val="FF0000"/>
              </a:solidFill>
            </a:endParaRPr>
          </a:p>
        </p:txBody>
      </p:sp>
      <p:pic>
        <p:nvPicPr>
          <p:cNvPr id="8" name="Picture 8" descr="Clipart formalı sırtında çantasıyla okullu kız | Yeni Slay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023" y="3214255"/>
            <a:ext cx="2781105" cy="3140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Köpek clipart ile ilgili görsel sonucu | Köpek, Hayvanlar, Resiml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6434" y="5243606"/>
            <a:ext cx="1220791" cy="1220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8916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6" grpId="0" build="p"/>
      <p:bldP spid="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İçerik Yer Tutucusu 2"/>
          <p:cNvSpPr>
            <a:spLocks noGrp="1"/>
          </p:cNvSpPr>
          <p:nvPr>
            <p:ph idx="1"/>
          </p:nvPr>
        </p:nvSpPr>
        <p:spPr>
          <a:xfrm>
            <a:off x="387927" y="609600"/>
            <a:ext cx="1152691" cy="32501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20000" dirty="0"/>
              <a:t>E</a:t>
            </a:r>
          </a:p>
        </p:txBody>
      </p:sp>
      <p:sp>
        <p:nvSpPr>
          <p:cNvPr id="5" name="İçerik Yer Tutucusu 2"/>
          <p:cNvSpPr txBox="1">
            <a:spLocks/>
          </p:cNvSpPr>
          <p:nvPr/>
        </p:nvSpPr>
        <p:spPr>
          <a:xfrm>
            <a:off x="1684698" y="881788"/>
            <a:ext cx="2200132" cy="32501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smtClean="0">
                <a:solidFill>
                  <a:srgbClr val="FF0000"/>
                </a:solidFill>
              </a:rPr>
              <a:t>la</a:t>
            </a:r>
            <a:endParaRPr lang="tr-TR" sz="20000" dirty="0">
              <a:solidFill>
                <a:srgbClr val="FF0000"/>
              </a:solidFill>
            </a:endParaRPr>
          </a:p>
        </p:txBody>
      </p:sp>
      <p:sp>
        <p:nvSpPr>
          <p:cNvPr id="6" name="İçerik Yer Tutucusu 2"/>
          <p:cNvSpPr txBox="1">
            <a:spLocks/>
          </p:cNvSpPr>
          <p:nvPr/>
        </p:nvSpPr>
        <p:spPr>
          <a:xfrm>
            <a:off x="5250871" y="881788"/>
            <a:ext cx="2050475" cy="32501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smtClean="0"/>
              <a:t>el</a:t>
            </a:r>
            <a:endParaRPr lang="tr-TR" sz="20000" dirty="0"/>
          </a:p>
        </p:txBody>
      </p:sp>
      <p:sp>
        <p:nvSpPr>
          <p:cNvPr id="7" name="İçerik Yer Tutucusu 2"/>
          <p:cNvSpPr txBox="1">
            <a:spLocks/>
          </p:cNvSpPr>
          <p:nvPr/>
        </p:nvSpPr>
        <p:spPr>
          <a:xfrm>
            <a:off x="7157241" y="881788"/>
            <a:ext cx="2748760" cy="32501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>
                <a:solidFill>
                  <a:srgbClr val="FF0000"/>
                </a:solidFill>
              </a:rPr>
              <a:t>l</a:t>
            </a:r>
            <a:r>
              <a:rPr lang="tr-TR" sz="20000" dirty="0" smtClean="0">
                <a:solidFill>
                  <a:srgbClr val="FF0000"/>
                </a:solidFill>
              </a:rPr>
              <a:t>e.</a:t>
            </a:r>
            <a:endParaRPr lang="tr-TR" sz="20000" dirty="0">
              <a:solidFill>
                <a:srgbClr val="FF0000"/>
              </a:solidFill>
            </a:endParaRPr>
          </a:p>
        </p:txBody>
      </p:sp>
      <p:pic>
        <p:nvPicPr>
          <p:cNvPr id="8" name="Picture 6" descr="Clipart kıravatlı çantalı okullu kız | Yeni Slay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1346" y="3616037"/>
            <a:ext cx="2364314" cy="2836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Köpek clipart ile ilgili görsel sonucu | Köpek, Hayvanlar, Resiml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0609" y="5231386"/>
            <a:ext cx="1220791" cy="1220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5158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6" grpId="0" build="p"/>
      <p:bldP spid="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İçerik Yer Tutucusu 2"/>
          <p:cNvSpPr>
            <a:spLocks noGrp="1"/>
          </p:cNvSpPr>
          <p:nvPr>
            <p:ph idx="1"/>
          </p:nvPr>
        </p:nvSpPr>
        <p:spPr>
          <a:xfrm>
            <a:off x="6032066" y="852053"/>
            <a:ext cx="1962006" cy="36152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20000" dirty="0"/>
              <a:t>a</a:t>
            </a:r>
          </a:p>
        </p:txBody>
      </p:sp>
      <p:sp>
        <p:nvSpPr>
          <p:cNvPr id="6" name="İçerik Yer Tutucusu 2"/>
          <p:cNvSpPr txBox="1">
            <a:spLocks/>
          </p:cNvSpPr>
          <p:nvPr/>
        </p:nvSpPr>
        <p:spPr>
          <a:xfrm>
            <a:off x="2790103" y="852052"/>
            <a:ext cx="1962006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/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3774748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İçerik Yer Tutucusu 2"/>
          <p:cNvSpPr>
            <a:spLocks noGrp="1"/>
          </p:cNvSpPr>
          <p:nvPr>
            <p:ph idx="1"/>
          </p:nvPr>
        </p:nvSpPr>
        <p:spPr>
          <a:xfrm>
            <a:off x="387926" y="609600"/>
            <a:ext cx="1607129" cy="2604655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tr-TR" sz="20000" dirty="0" smtClean="0"/>
              <a:t>La</a:t>
            </a:r>
            <a:endParaRPr lang="tr-TR" sz="20000" dirty="0"/>
          </a:p>
        </p:txBody>
      </p:sp>
      <p:sp>
        <p:nvSpPr>
          <p:cNvPr id="5" name="İçerik Yer Tutucusu 2"/>
          <p:cNvSpPr txBox="1">
            <a:spLocks/>
          </p:cNvSpPr>
          <p:nvPr/>
        </p:nvSpPr>
        <p:spPr>
          <a:xfrm>
            <a:off x="1690253" y="699654"/>
            <a:ext cx="1357747" cy="24245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smtClean="0">
                <a:solidFill>
                  <a:srgbClr val="FF0000"/>
                </a:solidFill>
              </a:rPr>
              <a:t>l</a:t>
            </a:r>
            <a:r>
              <a:rPr lang="tr-TR" sz="20000" dirty="0">
                <a:solidFill>
                  <a:srgbClr val="FF0000"/>
                </a:solidFill>
              </a:rPr>
              <a:t>e</a:t>
            </a:r>
          </a:p>
        </p:txBody>
      </p:sp>
      <p:sp>
        <p:nvSpPr>
          <p:cNvPr id="6" name="İçerik Yer Tutucusu 2"/>
          <p:cNvSpPr txBox="1">
            <a:spLocks/>
          </p:cNvSpPr>
          <p:nvPr/>
        </p:nvSpPr>
        <p:spPr>
          <a:xfrm>
            <a:off x="3768436" y="1108364"/>
            <a:ext cx="332508" cy="15517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smtClean="0"/>
              <a:t>E</a:t>
            </a:r>
            <a:endParaRPr lang="tr-TR" sz="20000" dirty="0"/>
          </a:p>
        </p:txBody>
      </p:sp>
      <p:sp>
        <p:nvSpPr>
          <p:cNvPr id="7" name="İçerik Yer Tutucusu 2"/>
          <p:cNvSpPr txBox="1">
            <a:spLocks/>
          </p:cNvSpPr>
          <p:nvPr/>
        </p:nvSpPr>
        <p:spPr>
          <a:xfrm>
            <a:off x="4516582" y="609600"/>
            <a:ext cx="1288474" cy="26046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smtClean="0">
                <a:solidFill>
                  <a:srgbClr val="FF0000"/>
                </a:solidFill>
              </a:rPr>
              <a:t>la</a:t>
            </a:r>
            <a:endParaRPr lang="tr-TR" sz="20000" dirty="0">
              <a:solidFill>
                <a:srgbClr val="FF0000"/>
              </a:solidFill>
            </a:endParaRPr>
          </a:p>
        </p:txBody>
      </p:sp>
      <p:sp>
        <p:nvSpPr>
          <p:cNvPr id="8" name="İçerik Yer Tutucusu 2"/>
          <p:cNvSpPr txBox="1">
            <a:spLocks/>
          </p:cNvSpPr>
          <p:nvPr/>
        </p:nvSpPr>
        <p:spPr>
          <a:xfrm>
            <a:off x="6380021" y="609599"/>
            <a:ext cx="1343888" cy="26046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smtClean="0"/>
              <a:t>e</a:t>
            </a:r>
            <a:r>
              <a:rPr lang="tr-TR" sz="20000" dirty="0"/>
              <a:t>l</a:t>
            </a:r>
          </a:p>
        </p:txBody>
      </p:sp>
      <p:sp>
        <p:nvSpPr>
          <p:cNvPr id="9" name="İçerik Yer Tutucusu 2"/>
          <p:cNvSpPr txBox="1">
            <a:spLocks/>
          </p:cNvSpPr>
          <p:nvPr/>
        </p:nvSpPr>
        <p:spPr>
          <a:xfrm flipH="1">
            <a:off x="8298874" y="1288473"/>
            <a:ext cx="651162" cy="1371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smtClean="0">
                <a:solidFill>
                  <a:srgbClr val="FF0000"/>
                </a:solidFill>
              </a:rPr>
              <a:t>e</a:t>
            </a:r>
            <a:endParaRPr lang="tr-TR" sz="20000" dirty="0">
              <a:solidFill>
                <a:srgbClr val="FF0000"/>
              </a:solidFill>
            </a:endParaRPr>
          </a:p>
        </p:txBody>
      </p:sp>
      <p:sp>
        <p:nvSpPr>
          <p:cNvPr id="10" name="İçerik Yer Tutucusu 2"/>
          <p:cNvSpPr txBox="1">
            <a:spLocks/>
          </p:cNvSpPr>
          <p:nvPr/>
        </p:nvSpPr>
        <p:spPr>
          <a:xfrm>
            <a:off x="9123220" y="699654"/>
            <a:ext cx="1586343" cy="26046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/>
              <a:t>l</a:t>
            </a:r>
            <a:r>
              <a:rPr lang="tr-TR" sz="20000" dirty="0" smtClean="0"/>
              <a:t>e.</a:t>
            </a:r>
            <a:endParaRPr lang="tr-TR" sz="20000" dirty="0"/>
          </a:p>
        </p:txBody>
      </p:sp>
      <p:pic>
        <p:nvPicPr>
          <p:cNvPr id="11" name="Picture 8" descr="Clipart formalı sırtında çantasıyla okullu kız | Yeni Slay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4158" y="3124200"/>
            <a:ext cx="2781105" cy="3140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Clipart kıravatlı çantalı okullu kız | Yeni Slay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917009" y="3304309"/>
            <a:ext cx="2575692" cy="2836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İçerik Yer Tutucusu 2"/>
          <p:cNvSpPr txBox="1">
            <a:spLocks/>
          </p:cNvSpPr>
          <p:nvPr/>
        </p:nvSpPr>
        <p:spPr>
          <a:xfrm>
            <a:off x="3012676" y="985694"/>
            <a:ext cx="417016" cy="1762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/>
              <a:t>,</a:t>
            </a:r>
          </a:p>
        </p:txBody>
      </p:sp>
    </p:spTree>
    <p:extLst>
      <p:ext uri="{BB962C8B-B14F-4D97-AF65-F5344CB8AC3E}">
        <p14:creationId xmlns:p14="http://schemas.microsoft.com/office/powerpoint/2010/main" val="1801960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6" grpId="0" build="p"/>
      <p:bldP spid="7" grpId="0" build="p"/>
      <p:bldP spid="8" grpId="0" build="p"/>
      <p:bldP spid="9" grpId="0" build="p"/>
      <p:bldP spid="10" grpId="0" build="p"/>
      <p:bldP spid="1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83229" y="651164"/>
            <a:ext cx="1962006" cy="36152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20000" dirty="0"/>
              <a:t>a</a:t>
            </a:r>
          </a:p>
        </p:txBody>
      </p:sp>
      <p:sp>
        <p:nvSpPr>
          <p:cNvPr id="4" name="İçerik Yer Tutucusu 2"/>
          <p:cNvSpPr txBox="1">
            <a:spLocks/>
          </p:cNvSpPr>
          <p:nvPr/>
        </p:nvSpPr>
        <p:spPr>
          <a:xfrm>
            <a:off x="3092835" y="692728"/>
            <a:ext cx="1962006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smtClean="0"/>
              <a:t>l</a:t>
            </a:r>
            <a:endParaRPr lang="tr-TR" sz="20000" dirty="0"/>
          </a:p>
        </p:txBody>
      </p:sp>
      <p:sp>
        <p:nvSpPr>
          <p:cNvPr id="5" name="İçerik Yer Tutucusu 2"/>
          <p:cNvSpPr txBox="1">
            <a:spLocks/>
          </p:cNvSpPr>
          <p:nvPr/>
        </p:nvSpPr>
        <p:spPr>
          <a:xfrm>
            <a:off x="7930044" y="692727"/>
            <a:ext cx="1962006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smtClean="0"/>
              <a:t>a</a:t>
            </a:r>
            <a:endParaRPr lang="tr-TR" sz="20000" dirty="0"/>
          </a:p>
        </p:txBody>
      </p:sp>
      <p:sp>
        <p:nvSpPr>
          <p:cNvPr id="6" name="İçerik Yer Tutucusu 2"/>
          <p:cNvSpPr txBox="1">
            <a:spLocks/>
          </p:cNvSpPr>
          <p:nvPr/>
        </p:nvSpPr>
        <p:spPr>
          <a:xfrm>
            <a:off x="9892050" y="651163"/>
            <a:ext cx="1962006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smtClean="0"/>
              <a:t>l</a:t>
            </a:r>
            <a:endParaRPr lang="tr-TR" sz="20000" dirty="0"/>
          </a:p>
        </p:txBody>
      </p:sp>
      <p:pic>
        <p:nvPicPr>
          <p:cNvPr id="1026" name="Picture 2" descr="Free Giving Cliparts, Download Free Clip Art, Free Clip Art on Clipart  Librar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8243" y="2531148"/>
            <a:ext cx="2875203" cy="3054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0321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İçerik Yer Tutucusu 2"/>
          <p:cNvSpPr txBox="1">
            <a:spLocks/>
          </p:cNvSpPr>
          <p:nvPr/>
        </p:nvSpPr>
        <p:spPr>
          <a:xfrm>
            <a:off x="660858" y="-1"/>
            <a:ext cx="1962006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smtClean="0"/>
              <a:t>a</a:t>
            </a:r>
            <a:endParaRPr lang="tr-TR" sz="20000" dirty="0"/>
          </a:p>
        </p:txBody>
      </p:sp>
      <p:sp>
        <p:nvSpPr>
          <p:cNvPr id="6" name="İçerik Yer Tutucusu 2"/>
          <p:cNvSpPr txBox="1">
            <a:spLocks/>
          </p:cNvSpPr>
          <p:nvPr/>
        </p:nvSpPr>
        <p:spPr>
          <a:xfrm>
            <a:off x="2349428" y="27708"/>
            <a:ext cx="1962006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/>
              <a:t>l</a:t>
            </a:r>
          </a:p>
        </p:txBody>
      </p:sp>
      <p:sp>
        <p:nvSpPr>
          <p:cNvPr id="7" name="İçerik Yer Tutucusu 2"/>
          <p:cNvSpPr txBox="1">
            <a:spLocks/>
          </p:cNvSpPr>
          <p:nvPr/>
        </p:nvSpPr>
        <p:spPr>
          <a:xfrm>
            <a:off x="4266707" y="-2"/>
            <a:ext cx="1962006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smtClean="0"/>
              <a:t>a</a:t>
            </a:r>
            <a:endParaRPr lang="tr-TR" sz="20000" dirty="0"/>
          </a:p>
        </p:txBody>
      </p:sp>
      <p:sp>
        <p:nvSpPr>
          <p:cNvPr id="8" name="İçerik Yer Tutucusu 2"/>
          <p:cNvSpPr txBox="1">
            <a:spLocks/>
          </p:cNvSpPr>
          <p:nvPr/>
        </p:nvSpPr>
        <p:spPr>
          <a:xfrm>
            <a:off x="5970226" y="27708"/>
            <a:ext cx="1962006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/>
              <a:t>l</a:t>
            </a:r>
          </a:p>
        </p:txBody>
      </p:sp>
      <p:sp>
        <p:nvSpPr>
          <p:cNvPr id="9" name="İçerik Yer Tutucusu 2"/>
          <p:cNvSpPr txBox="1">
            <a:spLocks/>
          </p:cNvSpPr>
          <p:nvPr/>
        </p:nvSpPr>
        <p:spPr>
          <a:xfrm>
            <a:off x="2493621" y="2770909"/>
            <a:ext cx="1962006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smtClean="0"/>
              <a:t>a</a:t>
            </a:r>
            <a:endParaRPr lang="tr-TR" sz="20000" dirty="0"/>
          </a:p>
        </p:txBody>
      </p:sp>
      <p:sp>
        <p:nvSpPr>
          <p:cNvPr id="10" name="İçerik Yer Tutucusu 2"/>
          <p:cNvSpPr txBox="1">
            <a:spLocks/>
          </p:cNvSpPr>
          <p:nvPr/>
        </p:nvSpPr>
        <p:spPr>
          <a:xfrm>
            <a:off x="4137463" y="2770909"/>
            <a:ext cx="1962006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/>
              <a:t>l</a:t>
            </a:r>
          </a:p>
        </p:txBody>
      </p:sp>
      <p:sp>
        <p:nvSpPr>
          <p:cNvPr id="11" name="İçerik Yer Tutucusu 2"/>
          <p:cNvSpPr txBox="1">
            <a:spLocks/>
          </p:cNvSpPr>
          <p:nvPr/>
        </p:nvSpPr>
        <p:spPr>
          <a:xfrm>
            <a:off x="6356577" y="2757054"/>
            <a:ext cx="1962006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smtClean="0"/>
              <a:t>a</a:t>
            </a:r>
            <a:endParaRPr lang="tr-TR" sz="20000" dirty="0"/>
          </a:p>
        </p:txBody>
      </p:sp>
      <p:sp>
        <p:nvSpPr>
          <p:cNvPr id="12" name="İçerik Yer Tutucusu 2"/>
          <p:cNvSpPr txBox="1">
            <a:spLocks/>
          </p:cNvSpPr>
          <p:nvPr/>
        </p:nvSpPr>
        <p:spPr>
          <a:xfrm>
            <a:off x="8060096" y="2770909"/>
            <a:ext cx="1962006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/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2214800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İçerik Yer Tutucusu 2"/>
          <p:cNvSpPr>
            <a:spLocks noGrp="1"/>
          </p:cNvSpPr>
          <p:nvPr>
            <p:ph idx="1"/>
          </p:nvPr>
        </p:nvSpPr>
        <p:spPr>
          <a:xfrm>
            <a:off x="2142209" y="540330"/>
            <a:ext cx="1962006" cy="36152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20000" dirty="0" smtClean="0"/>
              <a:t>l</a:t>
            </a:r>
            <a:endParaRPr lang="tr-TR" sz="20000" dirty="0"/>
          </a:p>
        </p:txBody>
      </p:sp>
      <p:sp>
        <p:nvSpPr>
          <p:cNvPr id="5" name="İçerik Yer Tutucusu 2"/>
          <p:cNvSpPr txBox="1">
            <a:spLocks/>
          </p:cNvSpPr>
          <p:nvPr/>
        </p:nvSpPr>
        <p:spPr>
          <a:xfrm>
            <a:off x="2765665" y="540330"/>
            <a:ext cx="1962006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smtClean="0"/>
              <a:t>a</a:t>
            </a:r>
            <a:endParaRPr lang="tr-TR" sz="20000" dirty="0"/>
          </a:p>
        </p:txBody>
      </p:sp>
      <p:sp>
        <p:nvSpPr>
          <p:cNvPr id="6" name="İçerik Yer Tutucusu 2"/>
          <p:cNvSpPr txBox="1">
            <a:spLocks/>
          </p:cNvSpPr>
          <p:nvPr/>
        </p:nvSpPr>
        <p:spPr>
          <a:xfrm>
            <a:off x="8002683" y="401783"/>
            <a:ext cx="1962006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/>
              <a:t>l</a:t>
            </a:r>
          </a:p>
        </p:txBody>
      </p:sp>
      <p:sp>
        <p:nvSpPr>
          <p:cNvPr id="7" name="İçerik Yer Tutucusu 2"/>
          <p:cNvSpPr txBox="1">
            <a:spLocks/>
          </p:cNvSpPr>
          <p:nvPr/>
        </p:nvSpPr>
        <p:spPr>
          <a:xfrm>
            <a:off x="8473736" y="401783"/>
            <a:ext cx="1962006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smtClean="0"/>
              <a:t>a</a:t>
            </a:r>
            <a:endParaRPr lang="tr-TR" sz="20000" dirty="0"/>
          </a:p>
        </p:txBody>
      </p:sp>
      <p:pic>
        <p:nvPicPr>
          <p:cNvPr id="2052" name="Picture 4" descr="Clipart kırmızı başlıklı kız | Yeni Slay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7671" y="2334106"/>
            <a:ext cx="3426980" cy="4334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4297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6" grpId="0" build="p"/>
      <p:bldP spid="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İçerik Yer Tutucusu 2"/>
          <p:cNvSpPr txBox="1">
            <a:spLocks/>
          </p:cNvSpPr>
          <p:nvPr/>
        </p:nvSpPr>
        <p:spPr>
          <a:xfrm>
            <a:off x="660858" y="-1"/>
            <a:ext cx="1962006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>
                <a:solidFill>
                  <a:srgbClr val="FF0000"/>
                </a:solidFill>
              </a:rPr>
              <a:t>l</a:t>
            </a:r>
          </a:p>
        </p:txBody>
      </p:sp>
      <p:sp>
        <p:nvSpPr>
          <p:cNvPr id="5" name="İçerik Yer Tutucusu 2"/>
          <p:cNvSpPr txBox="1">
            <a:spLocks/>
          </p:cNvSpPr>
          <p:nvPr/>
        </p:nvSpPr>
        <p:spPr>
          <a:xfrm>
            <a:off x="1367440" y="0"/>
            <a:ext cx="1962006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smtClean="0">
                <a:solidFill>
                  <a:srgbClr val="FF0000"/>
                </a:solidFill>
              </a:rPr>
              <a:t>a</a:t>
            </a:r>
            <a:endParaRPr lang="tr-TR" sz="20000" dirty="0">
              <a:solidFill>
                <a:srgbClr val="FF0000"/>
              </a:solidFill>
            </a:endParaRPr>
          </a:p>
        </p:txBody>
      </p:sp>
      <p:sp>
        <p:nvSpPr>
          <p:cNvPr id="6" name="İçerik Yer Tutucusu 2"/>
          <p:cNvSpPr txBox="1">
            <a:spLocks/>
          </p:cNvSpPr>
          <p:nvPr/>
        </p:nvSpPr>
        <p:spPr>
          <a:xfrm>
            <a:off x="4609404" y="0"/>
            <a:ext cx="1962006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>
                <a:solidFill>
                  <a:srgbClr val="FF0000"/>
                </a:solidFill>
              </a:rPr>
              <a:t>l</a:t>
            </a:r>
          </a:p>
        </p:txBody>
      </p:sp>
      <p:sp>
        <p:nvSpPr>
          <p:cNvPr id="7" name="İçerik Yer Tutucusu 2"/>
          <p:cNvSpPr txBox="1">
            <a:spLocks/>
          </p:cNvSpPr>
          <p:nvPr/>
        </p:nvSpPr>
        <p:spPr>
          <a:xfrm>
            <a:off x="5219003" y="0"/>
            <a:ext cx="1962006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smtClean="0">
                <a:solidFill>
                  <a:srgbClr val="FF0000"/>
                </a:solidFill>
              </a:rPr>
              <a:t>a</a:t>
            </a:r>
            <a:endParaRPr lang="tr-TR" sz="20000" dirty="0">
              <a:solidFill>
                <a:srgbClr val="FF0000"/>
              </a:solidFill>
            </a:endParaRPr>
          </a:p>
        </p:txBody>
      </p:sp>
      <p:sp>
        <p:nvSpPr>
          <p:cNvPr id="8" name="İçerik Yer Tutucusu 2"/>
          <p:cNvSpPr txBox="1">
            <a:spLocks/>
          </p:cNvSpPr>
          <p:nvPr/>
        </p:nvSpPr>
        <p:spPr>
          <a:xfrm>
            <a:off x="2908061" y="2770908"/>
            <a:ext cx="1962006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>
                <a:solidFill>
                  <a:srgbClr val="FF0000"/>
                </a:solidFill>
              </a:rPr>
              <a:t>l</a:t>
            </a:r>
          </a:p>
        </p:txBody>
      </p:sp>
      <p:sp>
        <p:nvSpPr>
          <p:cNvPr id="9" name="İçerik Yer Tutucusu 2"/>
          <p:cNvSpPr txBox="1">
            <a:spLocks/>
          </p:cNvSpPr>
          <p:nvPr/>
        </p:nvSpPr>
        <p:spPr>
          <a:xfrm>
            <a:off x="3447103" y="2770908"/>
            <a:ext cx="1962006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smtClean="0">
                <a:solidFill>
                  <a:srgbClr val="FF0000"/>
                </a:solidFill>
              </a:rPr>
              <a:t>a</a:t>
            </a:r>
            <a:endParaRPr lang="tr-TR" sz="20000" dirty="0">
              <a:solidFill>
                <a:srgbClr val="FF0000"/>
              </a:solidFill>
            </a:endParaRPr>
          </a:p>
        </p:txBody>
      </p:sp>
      <p:sp>
        <p:nvSpPr>
          <p:cNvPr id="10" name="İçerik Yer Tutucusu 2"/>
          <p:cNvSpPr txBox="1">
            <a:spLocks/>
          </p:cNvSpPr>
          <p:nvPr/>
        </p:nvSpPr>
        <p:spPr>
          <a:xfrm>
            <a:off x="6409295" y="2770907"/>
            <a:ext cx="1962006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>
                <a:solidFill>
                  <a:srgbClr val="FF0000"/>
                </a:solidFill>
              </a:rPr>
              <a:t>l</a:t>
            </a:r>
          </a:p>
        </p:txBody>
      </p:sp>
      <p:sp>
        <p:nvSpPr>
          <p:cNvPr id="11" name="İçerik Yer Tutucusu 2"/>
          <p:cNvSpPr txBox="1">
            <a:spLocks/>
          </p:cNvSpPr>
          <p:nvPr/>
        </p:nvSpPr>
        <p:spPr>
          <a:xfrm>
            <a:off x="6942555" y="2770907"/>
            <a:ext cx="1962006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smtClean="0">
                <a:solidFill>
                  <a:srgbClr val="FF0000"/>
                </a:solidFill>
              </a:rPr>
              <a:t>a</a:t>
            </a:r>
            <a:endParaRPr lang="tr-TR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174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İçerik Yer Tutucusu 2"/>
          <p:cNvSpPr>
            <a:spLocks noGrp="1"/>
          </p:cNvSpPr>
          <p:nvPr>
            <p:ph idx="1"/>
          </p:nvPr>
        </p:nvSpPr>
        <p:spPr>
          <a:xfrm>
            <a:off x="1103118" y="997530"/>
            <a:ext cx="1962006" cy="36152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20000" dirty="0"/>
              <a:t>a</a:t>
            </a:r>
          </a:p>
        </p:txBody>
      </p:sp>
      <p:sp>
        <p:nvSpPr>
          <p:cNvPr id="6" name="İçerik Yer Tutucusu 2"/>
          <p:cNvSpPr txBox="1">
            <a:spLocks/>
          </p:cNvSpPr>
          <p:nvPr/>
        </p:nvSpPr>
        <p:spPr>
          <a:xfrm>
            <a:off x="3065124" y="997530"/>
            <a:ext cx="246284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smtClean="0">
                <a:solidFill>
                  <a:srgbClr val="FF0000"/>
                </a:solidFill>
              </a:rPr>
              <a:t>la</a:t>
            </a:r>
            <a:endParaRPr lang="tr-TR" sz="20000" dirty="0">
              <a:solidFill>
                <a:srgbClr val="FF0000"/>
              </a:solidFill>
            </a:endParaRPr>
          </a:p>
        </p:txBody>
      </p:sp>
      <p:pic>
        <p:nvPicPr>
          <p:cNvPr id="3074" name="Picture 2" descr="Kahverengi geyik, Ak kuyruklu geyik Moose Capreolinae, geyik, boynuz,  memeli png | PNGEg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6993" y="792163"/>
            <a:ext cx="3314700" cy="5019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5785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İçerik Yer Tutucusu 2"/>
          <p:cNvSpPr>
            <a:spLocks noGrp="1"/>
          </p:cNvSpPr>
          <p:nvPr>
            <p:ph idx="1"/>
          </p:nvPr>
        </p:nvSpPr>
        <p:spPr>
          <a:xfrm>
            <a:off x="1103118" y="429493"/>
            <a:ext cx="1962006" cy="36152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20000" dirty="0"/>
              <a:t>a</a:t>
            </a:r>
          </a:p>
        </p:txBody>
      </p:sp>
      <p:sp>
        <p:nvSpPr>
          <p:cNvPr id="5" name="İçerik Yer Tutucusu 2"/>
          <p:cNvSpPr txBox="1">
            <a:spLocks/>
          </p:cNvSpPr>
          <p:nvPr/>
        </p:nvSpPr>
        <p:spPr>
          <a:xfrm>
            <a:off x="2663342" y="415639"/>
            <a:ext cx="246284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smtClean="0">
                <a:solidFill>
                  <a:srgbClr val="FF0000"/>
                </a:solidFill>
              </a:rPr>
              <a:t>la</a:t>
            </a:r>
            <a:endParaRPr lang="tr-TR" sz="20000" dirty="0">
              <a:solidFill>
                <a:srgbClr val="FF0000"/>
              </a:solidFill>
            </a:endParaRPr>
          </a:p>
        </p:txBody>
      </p:sp>
      <p:sp>
        <p:nvSpPr>
          <p:cNvPr id="6" name="İçerik Yer Tutucusu 2"/>
          <p:cNvSpPr txBox="1">
            <a:spLocks/>
          </p:cNvSpPr>
          <p:nvPr/>
        </p:nvSpPr>
        <p:spPr>
          <a:xfrm>
            <a:off x="6686406" y="263238"/>
            <a:ext cx="1962006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smtClean="0"/>
              <a:t>a</a:t>
            </a:r>
            <a:endParaRPr lang="tr-TR" sz="20000" dirty="0"/>
          </a:p>
        </p:txBody>
      </p:sp>
      <p:sp>
        <p:nvSpPr>
          <p:cNvPr id="7" name="İçerik Yer Tutucusu 2"/>
          <p:cNvSpPr txBox="1">
            <a:spLocks/>
          </p:cNvSpPr>
          <p:nvPr/>
        </p:nvSpPr>
        <p:spPr>
          <a:xfrm>
            <a:off x="8412979" y="263237"/>
            <a:ext cx="246284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smtClean="0">
                <a:solidFill>
                  <a:srgbClr val="FF0000"/>
                </a:solidFill>
              </a:rPr>
              <a:t>la</a:t>
            </a:r>
            <a:endParaRPr lang="tr-TR" sz="20000" dirty="0">
              <a:solidFill>
                <a:srgbClr val="FF0000"/>
              </a:solidFill>
            </a:endParaRPr>
          </a:p>
        </p:txBody>
      </p:sp>
      <p:sp>
        <p:nvSpPr>
          <p:cNvPr id="8" name="İçerik Yer Tutucusu 2"/>
          <p:cNvSpPr txBox="1">
            <a:spLocks/>
          </p:cNvSpPr>
          <p:nvPr/>
        </p:nvSpPr>
        <p:spPr>
          <a:xfrm>
            <a:off x="4890749" y="2964875"/>
            <a:ext cx="1962006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smtClean="0"/>
              <a:t>a</a:t>
            </a:r>
            <a:endParaRPr lang="tr-TR" sz="20000" dirty="0"/>
          </a:p>
        </p:txBody>
      </p:sp>
      <p:sp>
        <p:nvSpPr>
          <p:cNvPr id="9" name="İçerik Yer Tutucusu 2"/>
          <p:cNvSpPr txBox="1">
            <a:spLocks/>
          </p:cNvSpPr>
          <p:nvPr/>
        </p:nvSpPr>
        <p:spPr>
          <a:xfrm>
            <a:off x="6401447" y="2964875"/>
            <a:ext cx="246284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smtClean="0">
                <a:solidFill>
                  <a:srgbClr val="FF0000"/>
                </a:solidFill>
              </a:rPr>
              <a:t>la</a:t>
            </a:r>
            <a:endParaRPr lang="tr-TR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9775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  <p:bldP spid="6" grpId="0" build="p"/>
      <p:bldP spid="7" grpId="0"/>
      <p:bldP spid="8" grpId="0" build="p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İçerik Yer Tutucusu 2"/>
          <p:cNvSpPr>
            <a:spLocks noGrp="1"/>
          </p:cNvSpPr>
          <p:nvPr>
            <p:ph idx="1"/>
          </p:nvPr>
        </p:nvSpPr>
        <p:spPr>
          <a:xfrm>
            <a:off x="3541518" y="526475"/>
            <a:ext cx="1962006" cy="36152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20000" dirty="0" smtClean="0"/>
              <a:t>e</a:t>
            </a:r>
            <a:endParaRPr lang="tr-TR" sz="20000" dirty="0"/>
          </a:p>
        </p:txBody>
      </p:sp>
      <p:sp>
        <p:nvSpPr>
          <p:cNvPr id="6" name="İçerik Yer Tutucusu 2"/>
          <p:cNvSpPr txBox="1">
            <a:spLocks/>
          </p:cNvSpPr>
          <p:nvPr/>
        </p:nvSpPr>
        <p:spPr>
          <a:xfrm>
            <a:off x="5342609" y="526475"/>
            <a:ext cx="2803863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smtClean="0">
                <a:solidFill>
                  <a:srgbClr val="FF0000"/>
                </a:solidFill>
              </a:rPr>
              <a:t>la</a:t>
            </a:r>
            <a:endParaRPr lang="tr-TR" sz="20000" dirty="0">
              <a:solidFill>
                <a:srgbClr val="FF0000"/>
              </a:solidFill>
            </a:endParaRPr>
          </a:p>
        </p:txBody>
      </p:sp>
      <p:pic>
        <p:nvPicPr>
          <p:cNvPr id="4098" name="Picture 2" descr="30 Eye clipart looking for free download on Saurabh-Sharma 2019 in 2020 |  Eyes clipart, Clip art, Female ey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0536" y="3549590"/>
            <a:ext cx="8096300" cy="2683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7034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</p:bldLst>
  </p:timing>
</p:sld>
</file>

<file path=ppt/theme/theme1.xml><?xml version="1.0" encoding="utf-8"?>
<a:theme xmlns:a="http://schemas.openxmlformats.org/drawingml/2006/main" name="Dilim">
  <a:themeElements>
    <a:clrScheme name="Dilim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Dilim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lim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48</TotalTime>
  <Words>106</Words>
  <Application>Microsoft Office PowerPoint</Application>
  <PresentationFormat>Özel</PresentationFormat>
  <Paragraphs>94</Paragraphs>
  <Slides>20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20</vt:i4>
      </vt:variant>
    </vt:vector>
  </HeadingPairs>
  <TitlesOfParts>
    <vt:vector size="21" baseType="lpstr">
      <vt:lpstr>Dilim</vt:lpstr>
      <vt:lpstr>A HARFİ İLE KELİMELER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HARFİ İLE KELİMELER</dc:title>
  <dc:creator>kutuphane</dc:creator>
  <cp:lastModifiedBy>Buro</cp:lastModifiedBy>
  <cp:revision>12</cp:revision>
  <dcterms:created xsi:type="dcterms:W3CDTF">2020-10-25T21:49:35Z</dcterms:created>
  <dcterms:modified xsi:type="dcterms:W3CDTF">2020-10-27T10:02:38Z</dcterms:modified>
</cp:coreProperties>
</file>