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76" r:id="rId6"/>
    <p:sldId id="274" r:id="rId7"/>
    <p:sldId id="279" r:id="rId8"/>
    <p:sldId id="280" r:id="rId9"/>
    <p:sldId id="281" r:id="rId10"/>
    <p:sldId id="282" r:id="rId11"/>
    <p:sldId id="290" r:id="rId12"/>
    <p:sldId id="291" r:id="rId13"/>
    <p:sldId id="292" r:id="rId14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CB92B-A900-44B1-801B-A0CB70961393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FEBE-2F87-4506-97EA-3CA4DEDC569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CB92B-A900-44B1-801B-A0CB70961393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FEBE-2F87-4506-97EA-3CA4DEDC569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CB92B-A900-44B1-801B-A0CB70961393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FEBE-2F87-4506-97EA-3CA4DEDC569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CB92B-A900-44B1-801B-A0CB70961393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FEBE-2F87-4506-97EA-3CA4DEDC569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CB92B-A900-44B1-801B-A0CB70961393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FEBE-2F87-4506-97EA-3CA4DEDC569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CB92B-A900-44B1-801B-A0CB70961393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FEBE-2F87-4506-97EA-3CA4DEDC569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CB92B-A900-44B1-801B-A0CB70961393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FEBE-2F87-4506-97EA-3CA4DEDC569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CB92B-A900-44B1-801B-A0CB70961393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FEBE-2F87-4506-97EA-3CA4DEDC569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CB92B-A900-44B1-801B-A0CB70961393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FEBE-2F87-4506-97EA-3CA4DEDC569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CB92B-A900-44B1-801B-A0CB70961393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FEBE-2F87-4506-97EA-3CA4DEDC569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CB92B-A900-44B1-801B-A0CB70961393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FEBE-2F87-4506-97EA-3CA4DEDC569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CB92B-A900-44B1-801B-A0CB70961393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D1FEBE-2F87-4506-97EA-3CA4DEDC5697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egitimhane.com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-857280"/>
            <a:ext cx="9144000" cy="8072470"/>
          </a:xfrm>
          <a:solidFill>
            <a:schemeClr val="accent6">
              <a:lumMod val="60000"/>
              <a:lumOff val="40000"/>
            </a:schemeClr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1571604" y="1071546"/>
            <a:ext cx="250033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3   4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1428728" y="2428868"/>
            <a:ext cx="292895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2   3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19" name="18 Yukarı Ok"/>
          <p:cNvSpPr/>
          <p:nvPr/>
        </p:nvSpPr>
        <p:spPr>
          <a:xfrm rot="10800000">
            <a:off x="3500430" y="2357430"/>
            <a:ext cx="142876" cy="428628"/>
          </a:xfrm>
          <a:prstGeom prst="up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8" name="27 Dikdörtgen"/>
          <p:cNvSpPr/>
          <p:nvPr/>
        </p:nvSpPr>
        <p:spPr>
          <a:xfrm>
            <a:off x="500034" y="357166"/>
            <a:ext cx="41434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3857628"/>
            <a:ext cx="3837241" cy="1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314324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32 Dikdörtgen"/>
          <p:cNvSpPr/>
          <p:nvPr/>
        </p:nvSpPr>
        <p:spPr>
          <a:xfrm>
            <a:off x="1857356" y="3857628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22" name="21 Yukarı Ok"/>
          <p:cNvSpPr/>
          <p:nvPr/>
        </p:nvSpPr>
        <p:spPr>
          <a:xfrm rot="10800000">
            <a:off x="2071670" y="2357430"/>
            <a:ext cx="142876" cy="428628"/>
          </a:xfrm>
          <a:prstGeom prst="up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142844" y="142852"/>
            <a:ext cx="8643998" cy="8572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Toplama İşlemini Hatırlayalım</a:t>
            </a:r>
          </a:p>
        </p:txBody>
      </p:sp>
      <p:sp>
        <p:nvSpPr>
          <p:cNvPr id="17" name="16 Dikdörtgen"/>
          <p:cNvSpPr/>
          <p:nvPr/>
        </p:nvSpPr>
        <p:spPr>
          <a:xfrm>
            <a:off x="3214678" y="4071942"/>
            <a:ext cx="5715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18" name="17 Dikdörtgen"/>
          <p:cNvSpPr/>
          <p:nvPr/>
        </p:nvSpPr>
        <p:spPr>
          <a:xfrm>
            <a:off x="3214678" y="3929066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20" name="Yuvarlatılmış Dikdörtgen 1">
            <a:hlinkClick r:id="rId4"/>
            <a:extLst>
              <a:ext uri="{FF2B5EF4-FFF2-40B4-BE49-F238E27FC236}">
                <a16:creationId xmlns:a16="http://schemas.microsoft.com/office/drawing/2014/main" id="{5F24D65A-F1CD-420E-8269-DE67707B35E3}"/>
              </a:ext>
            </a:extLst>
          </p:cNvPr>
          <p:cNvSpPr/>
          <p:nvPr/>
        </p:nvSpPr>
        <p:spPr>
          <a:xfrm>
            <a:off x="3769518" y="7078066"/>
            <a:ext cx="1390650" cy="27622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tr-TR" sz="1000">
                <a:solidFill>
                  <a:srgbClr val="FFFF00"/>
                </a:solidFill>
                <a:effectLst/>
                <a:highlight>
                  <a:srgbClr val="00008B"/>
                </a:highligh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www.egitimhane.com</a:t>
            </a:r>
            <a:endParaRPr lang="tr-TR" sz="1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tr-TR" sz="10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tr-TR" sz="1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47298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  <p:bldP spid="19" grpId="0" animBg="1"/>
      <p:bldP spid="19" grpId="1" animBg="1"/>
      <p:bldP spid="33" grpId="0"/>
      <p:bldP spid="22" grpId="0" animBg="1"/>
      <p:bldP spid="22" grpId="1" animBg="1"/>
      <p:bldP spid="17" grpId="0"/>
      <p:bldP spid="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-714404"/>
            <a:ext cx="9144000" cy="8072470"/>
          </a:xfrm>
          <a:solidFill>
            <a:schemeClr val="tx2">
              <a:lumMod val="60000"/>
              <a:lumOff val="40000"/>
            </a:schemeClr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1571604" y="1071546"/>
            <a:ext cx="407196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6  5  2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2285984" y="2500306"/>
            <a:ext cx="328614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3  5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19" name="18 Yukarı Ok"/>
          <p:cNvSpPr/>
          <p:nvPr/>
        </p:nvSpPr>
        <p:spPr>
          <a:xfrm rot="10800000">
            <a:off x="4786314" y="2428868"/>
            <a:ext cx="142876" cy="428628"/>
          </a:xfrm>
          <a:prstGeom prst="up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8" name="27 Dikdörtgen"/>
          <p:cNvSpPr/>
          <p:nvPr/>
        </p:nvSpPr>
        <p:spPr>
          <a:xfrm>
            <a:off x="500034" y="357166"/>
            <a:ext cx="41434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4000504"/>
            <a:ext cx="4929222" cy="11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3286124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23 Yukarı Ok"/>
          <p:cNvSpPr/>
          <p:nvPr/>
        </p:nvSpPr>
        <p:spPr>
          <a:xfrm rot="10800000">
            <a:off x="3643306" y="2428868"/>
            <a:ext cx="142876" cy="428628"/>
          </a:xfrm>
          <a:prstGeom prst="up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5" name="24 Yukarı Ok"/>
          <p:cNvSpPr/>
          <p:nvPr/>
        </p:nvSpPr>
        <p:spPr>
          <a:xfrm rot="10800000">
            <a:off x="2500298" y="2428868"/>
            <a:ext cx="142876" cy="428628"/>
          </a:xfrm>
          <a:prstGeom prst="up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2214546" y="3929066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20" name="19 Dikdörtgen"/>
          <p:cNvSpPr/>
          <p:nvPr/>
        </p:nvSpPr>
        <p:spPr>
          <a:xfrm>
            <a:off x="4643438" y="3929066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18" name="17 Dikdörtgen"/>
          <p:cNvSpPr/>
          <p:nvPr/>
        </p:nvSpPr>
        <p:spPr>
          <a:xfrm>
            <a:off x="714348" y="214290"/>
            <a:ext cx="8072494" cy="7858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Üç bas. sayılarla Toplama İşlemi </a:t>
            </a:r>
            <a:endParaRPr lang="tr-TR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2" name="21 Dikdörtgen"/>
          <p:cNvSpPr/>
          <p:nvPr/>
        </p:nvSpPr>
        <p:spPr>
          <a:xfrm>
            <a:off x="3357554" y="3929066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847298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  <p:bldP spid="19" grpId="0" animBg="1"/>
      <p:bldP spid="19" grpId="1" animBg="1"/>
      <p:bldP spid="24" grpId="0" animBg="1"/>
      <p:bldP spid="25" grpId="0" animBg="1"/>
      <p:bldP spid="25" grpId="1" animBg="1"/>
      <p:bldP spid="26" grpId="0"/>
      <p:bldP spid="20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-857280"/>
            <a:ext cx="9144000" cy="8072470"/>
          </a:xfrm>
          <a:solidFill>
            <a:schemeClr val="accent1">
              <a:lumMod val="40000"/>
              <a:lumOff val="60000"/>
            </a:schemeClr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1571604" y="1142984"/>
            <a:ext cx="371477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4  1  2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1714480" y="2571744"/>
            <a:ext cx="364333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3  6  7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19" name="18 Yukarı Ok"/>
          <p:cNvSpPr/>
          <p:nvPr/>
        </p:nvSpPr>
        <p:spPr>
          <a:xfrm rot="10800000">
            <a:off x="4643438" y="2428868"/>
            <a:ext cx="142876" cy="428628"/>
          </a:xfrm>
          <a:prstGeom prst="up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8" name="27 Dikdörtgen"/>
          <p:cNvSpPr/>
          <p:nvPr/>
        </p:nvSpPr>
        <p:spPr>
          <a:xfrm>
            <a:off x="500034" y="357166"/>
            <a:ext cx="41434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4000504"/>
            <a:ext cx="4929222" cy="11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3214686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23 Yukarı Ok"/>
          <p:cNvSpPr/>
          <p:nvPr/>
        </p:nvSpPr>
        <p:spPr>
          <a:xfrm rot="10800000">
            <a:off x="3500430" y="2428868"/>
            <a:ext cx="142876" cy="428628"/>
          </a:xfrm>
          <a:prstGeom prst="up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5" name="24 Yukarı Ok"/>
          <p:cNvSpPr/>
          <p:nvPr/>
        </p:nvSpPr>
        <p:spPr>
          <a:xfrm rot="10800000">
            <a:off x="2357422" y="2428868"/>
            <a:ext cx="142876" cy="428628"/>
          </a:xfrm>
          <a:prstGeom prst="up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2071670" y="3857628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18" name="17 Dikdörtgen"/>
          <p:cNvSpPr/>
          <p:nvPr/>
        </p:nvSpPr>
        <p:spPr>
          <a:xfrm>
            <a:off x="3000364" y="5072074"/>
            <a:ext cx="5715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20" name="19 Dikdörtgen"/>
          <p:cNvSpPr/>
          <p:nvPr/>
        </p:nvSpPr>
        <p:spPr>
          <a:xfrm>
            <a:off x="642910" y="0"/>
            <a:ext cx="8072494" cy="7858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Üç bas. sayılarla Toplama İşlemi </a:t>
            </a:r>
            <a:endParaRPr lang="tr-TR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9" name="28 Dikdörtgen"/>
          <p:cNvSpPr/>
          <p:nvPr/>
        </p:nvSpPr>
        <p:spPr>
          <a:xfrm>
            <a:off x="3286116" y="3929066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31" name="30 Dikdörtgen"/>
          <p:cNvSpPr/>
          <p:nvPr/>
        </p:nvSpPr>
        <p:spPr>
          <a:xfrm>
            <a:off x="4357686" y="3929066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9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847298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  <p:bldP spid="19" grpId="0" animBg="1"/>
      <p:bldP spid="24" grpId="0" animBg="1"/>
      <p:bldP spid="25" grpId="0" animBg="1"/>
      <p:bldP spid="26" grpId="0"/>
      <p:bldP spid="18" grpId="0"/>
      <p:bldP spid="29" grpId="0"/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-857280"/>
            <a:ext cx="9144000" cy="8072470"/>
          </a:xfrm>
          <a:solidFill>
            <a:schemeClr val="accent2">
              <a:lumMod val="60000"/>
              <a:lumOff val="40000"/>
            </a:schemeClr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1428728" y="1142984"/>
            <a:ext cx="371477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6  1  3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1643042" y="2500306"/>
            <a:ext cx="364333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3  4  5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19" name="18 Yukarı Ok"/>
          <p:cNvSpPr/>
          <p:nvPr/>
        </p:nvSpPr>
        <p:spPr>
          <a:xfrm rot="10800000">
            <a:off x="4572000" y="2428868"/>
            <a:ext cx="142876" cy="428628"/>
          </a:xfrm>
          <a:prstGeom prst="up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8" name="27 Dikdörtgen"/>
          <p:cNvSpPr/>
          <p:nvPr/>
        </p:nvSpPr>
        <p:spPr>
          <a:xfrm>
            <a:off x="500034" y="357166"/>
            <a:ext cx="41434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4071942"/>
            <a:ext cx="4929222" cy="11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3357562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23 Yukarı Ok"/>
          <p:cNvSpPr/>
          <p:nvPr/>
        </p:nvSpPr>
        <p:spPr>
          <a:xfrm rot="10800000">
            <a:off x="3357554" y="2428868"/>
            <a:ext cx="142876" cy="428628"/>
          </a:xfrm>
          <a:prstGeom prst="up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5" name="24 Yukarı Ok"/>
          <p:cNvSpPr/>
          <p:nvPr/>
        </p:nvSpPr>
        <p:spPr>
          <a:xfrm rot="10800000">
            <a:off x="2143108" y="2428868"/>
            <a:ext cx="142876" cy="428628"/>
          </a:xfrm>
          <a:prstGeom prst="up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1928794" y="4000504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9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18" name="17 Dikdörtgen"/>
          <p:cNvSpPr/>
          <p:nvPr/>
        </p:nvSpPr>
        <p:spPr>
          <a:xfrm>
            <a:off x="3000364" y="5072074"/>
            <a:ext cx="5715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20" name="19 Dikdörtgen"/>
          <p:cNvSpPr/>
          <p:nvPr/>
        </p:nvSpPr>
        <p:spPr>
          <a:xfrm>
            <a:off x="642910" y="0"/>
            <a:ext cx="8072494" cy="7858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Üç bas. sayılarla Toplama İşlemi </a:t>
            </a:r>
            <a:endParaRPr lang="tr-TR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7" name="26 Dikdörtgen"/>
          <p:cNvSpPr/>
          <p:nvPr/>
        </p:nvSpPr>
        <p:spPr>
          <a:xfrm>
            <a:off x="3143240" y="4071942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30" name="29 Dikdörtgen"/>
          <p:cNvSpPr/>
          <p:nvPr/>
        </p:nvSpPr>
        <p:spPr>
          <a:xfrm>
            <a:off x="4286248" y="4071942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847298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  <p:bldP spid="19" grpId="0" animBg="1"/>
      <p:bldP spid="24" grpId="0" animBg="1"/>
      <p:bldP spid="25" grpId="0" animBg="1"/>
      <p:bldP spid="26" grpId="0"/>
      <p:bldP spid="18" grpId="0"/>
      <p:bldP spid="27" grpId="0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-928718"/>
            <a:ext cx="9144000" cy="8072470"/>
          </a:xfrm>
          <a:solidFill>
            <a:schemeClr val="accent3">
              <a:lumMod val="60000"/>
              <a:lumOff val="40000"/>
            </a:schemeClr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1571604" y="1000108"/>
            <a:ext cx="371477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7  4  5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1785918" y="2357430"/>
            <a:ext cx="364333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2  1  3  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19" name="18 Yukarı Ok"/>
          <p:cNvSpPr/>
          <p:nvPr/>
        </p:nvSpPr>
        <p:spPr>
          <a:xfrm rot="10800000">
            <a:off x="4643438" y="2285992"/>
            <a:ext cx="142876" cy="428628"/>
          </a:xfrm>
          <a:prstGeom prst="up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8" name="27 Dikdörtgen"/>
          <p:cNvSpPr/>
          <p:nvPr/>
        </p:nvSpPr>
        <p:spPr>
          <a:xfrm>
            <a:off x="500034" y="357166"/>
            <a:ext cx="41434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3857628"/>
            <a:ext cx="4929222" cy="11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314324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23 Yukarı Ok"/>
          <p:cNvSpPr/>
          <p:nvPr/>
        </p:nvSpPr>
        <p:spPr>
          <a:xfrm rot="10800000">
            <a:off x="3500430" y="2285992"/>
            <a:ext cx="142876" cy="428628"/>
          </a:xfrm>
          <a:prstGeom prst="up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5" name="24 Yukarı Ok"/>
          <p:cNvSpPr/>
          <p:nvPr/>
        </p:nvSpPr>
        <p:spPr>
          <a:xfrm rot="10800000">
            <a:off x="2285984" y="2285992"/>
            <a:ext cx="142876" cy="428628"/>
          </a:xfrm>
          <a:prstGeom prst="up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2071670" y="3929066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9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18" name="17 Dikdörtgen"/>
          <p:cNvSpPr/>
          <p:nvPr/>
        </p:nvSpPr>
        <p:spPr>
          <a:xfrm>
            <a:off x="3000364" y="5072074"/>
            <a:ext cx="5715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20" name="19 Dikdörtgen"/>
          <p:cNvSpPr/>
          <p:nvPr/>
        </p:nvSpPr>
        <p:spPr>
          <a:xfrm>
            <a:off x="642910" y="0"/>
            <a:ext cx="8072494" cy="7858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Üç bas. sayılarla Toplama İşlemi </a:t>
            </a:r>
            <a:endParaRPr lang="tr-TR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9" name="28 Dikdörtgen"/>
          <p:cNvSpPr/>
          <p:nvPr/>
        </p:nvSpPr>
        <p:spPr>
          <a:xfrm>
            <a:off x="3214678" y="3929066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30" name="29 Dikdörtgen"/>
          <p:cNvSpPr/>
          <p:nvPr/>
        </p:nvSpPr>
        <p:spPr>
          <a:xfrm>
            <a:off x="4357686" y="3929066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847298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  <p:bldP spid="19" grpId="0" animBg="1"/>
      <p:bldP spid="24" grpId="0" animBg="1"/>
      <p:bldP spid="25" grpId="0" animBg="1"/>
      <p:bldP spid="26" grpId="0"/>
      <p:bldP spid="18" grpId="0"/>
      <p:bldP spid="29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-857280"/>
            <a:ext cx="9144000" cy="8072470"/>
          </a:xfrm>
          <a:solidFill>
            <a:schemeClr val="accent5"/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1428728" y="1000108"/>
            <a:ext cx="307183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5   2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1428728" y="2714620"/>
            <a:ext cx="307183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3   4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19" name="18 Yukarı Ok"/>
          <p:cNvSpPr/>
          <p:nvPr/>
        </p:nvSpPr>
        <p:spPr>
          <a:xfrm rot="10800000">
            <a:off x="3643306" y="2428868"/>
            <a:ext cx="142876" cy="428628"/>
          </a:xfrm>
          <a:prstGeom prst="up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8" name="27 Dikdörtgen"/>
          <p:cNvSpPr/>
          <p:nvPr/>
        </p:nvSpPr>
        <p:spPr>
          <a:xfrm>
            <a:off x="500034" y="357166"/>
            <a:ext cx="41434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071942"/>
            <a:ext cx="4500594" cy="16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286124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32 Dikdörtgen"/>
          <p:cNvSpPr/>
          <p:nvPr/>
        </p:nvSpPr>
        <p:spPr>
          <a:xfrm>
            <a:off x="2000232" y="4000504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20" name="19 Yukarı Ok"/>
          <p:cNvSpPr/>
          <p:nvPr/>
        </p:nvSpPr>
        <p:spPr>
          <a:xfrm rot="10800000">
            <a:off x="2143108" y="2357430"/>
            <a:ext cx="142876" cy="428628"/>
          </a:xfrm>
          <a:prstGeom prst="up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16 Dikdörtgen"/>
          <p:cNvSpPr/>
          <p:nvPr/>
        </p:nvSpPr>
        <p:spPr>
          <a:xfrm>
            <a:off x="142844" y="142852"/>
            <a:ext cx="8643998" cy="8572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Toplama İşlemini Hatırlayalım</a:t>
            </a:r>
          </a:p>
        </p:txBody>
      </p:sp>
      <p:sp>
        <p:nvSpPr>
          <p:cNvPr id="18" name="17 Dikdörtgen"/>
          <p:cNvSpPr/>
          <p:nvPr/>
        </p:nvSpPr>
        <p:spPr>
          <a:xfrm>
            <a:off x="3357554" y="4000504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847298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  <p:bldP spid="19" grpId="0" animBg="1"/>
      <p:bldP spid="19" grpId="1" animBg="1"/>
      <p:bldP spid="33" grpId="0"/>
      <p:bldP spid="20" grpId="0" animBg="1"/>
      <p:bldP spid="20" grpId="1" animBg="1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-1214470"/>
            <a:ext cx="9144000" cy="8072470"/>
          </a:xfrm>
          <a:solidFill>
            <a:srgbClr val="FFFF00"/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1571604" y="1214422"/>
            <a:ext cx="321471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6    5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1357290" y="2714620"/>
            <a:ext cx="321471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1    3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19" name="18 Yukarı Ok"/>
          <p:cNvSpPr/>
          <p:nvPr/>
        </p:nvSpPr>
        <p:spPr>
          <a:xfrm rot="10800000">
            <a:off x="3929058" y="2571744"/>
            <a:ext cx="142876" cy="428628"/>
          </a:xfrm>
          <a:prstGeom prst="up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8" name="27 Dikdörtgen"/>
          <p:cNvSpPr/>
          <p:nvPr/>
        </p:nvSpPr>
        <p:spPr>
          <a:xfrm>
            <a:off x="500034" y="357166"/>
            <a:ext cx="41434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4143380"/>
            <a:ext cx="4643470" cy="172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34290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32 Dikdörtgen"/>
          <p:cNvSpPr/>
          <p:nvPr/>
        </p:nvSpPr>
        <p:spPr>
          <a:xfrm>
            <a:off x="3714744" y="4143380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21" name="20 Yukarı Ok"/>
          <p:cNvSpPr/>
          <p:nvPr/>
        </p:nvSpPr>
        <p:spPr>
          <a:xfrm rot="10800000">
            <a:off x="2285984" y="2500306"/>
            <a:ext cx="142876" cy="428628"/>
          </a:xfrm>
          <a:prstGeom prst="up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16 Dikdörtgen"/>
          <p:cNvSpPr/>
          <p:nvPr/>
        </p:nvSpPr>
        <p:spPr>
          <a:xfrm>
            <a:off x="142844" y="142852"/>
            <a:ext cx="8643998" cy="8572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Toplama İşlemini Hatırlayalım</a:t>
            </a:r>
          </a:p>
        </p:txBody>
      </p:sp>
      <p:sp>
        <p:nvSpPr>
          <p:cNvPr id="18" name="17 Dikdörtgen"/>
          <p:cNvSpPr/>
          <p:nvPr/>
        </p:nvSpPr>
        <p:spPr>
          <a:xfrm>
            <a:off x="2071670" y="4143380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847298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  <p:bldP spid="19" grpId="0" animBg="1"/>
      <p:bldP spid="19" grpId="1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-857280"/>
            <a:ext cx="9144000" cy="8072470"/>
          </a:xfrm>
          <a:solidFill>
            <a:schemeClr val="bg1">
              <a:lumMod val="85000"/>
            </a:schemeClr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1428728" y="1071546"/>
            <a:ext cx="371477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1  4  2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4214810" y="2571744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19" name="18 Yukarı Ok"/>
          <p:cNvSpPr/>
          <p:nvPr/>
        </p:nvSpPr>
        <p:spPr>
          <a:xfrm rot="10800000">
            <a:off x="4357686" y="2428868"/>
            <a:ext cx="142876" cy="428628"/>
          </a:xfrm>
          <a:prstGeom prst="up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8" name="27 Dikdörtgen"/>
          <p:cNvSpPr/>
          <p:nvPr/>
        </p:nvSpPr>
        <p:spPr>
          <a:xfrm>
            <a:off x="500034" y="357166"/>
            <a:ext cx="41434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3929066"/>
            <a:ext cx="4929222" cy="11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3000372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32 Dikdörtgen"/>
          <p:cNvSpPr/>
          <p:nvPr/>
        </p:nvSpPr>
        <p:spPr>
          <a:xfrm>
            <a:off x="3071802" y="3857628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24" name="23 Yukarı Ok"/>
          <p:cNvSpPr/>
          <p:nvPr/>
        </p:nvSpPr>
        <p:spPr>
          <a:xfrm rot="10800000">
            <a:off x="3143240" y="2428868"/>
            <a:ext cx="142876" cy="428628"/>
          </a:xfrm>
          <a:prstGeom prst="up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5" name="24 Yukarı Ok"/>
          <p:cNvSpPr/>
          <p:nvPr/>
        </p:nvSpPr>
        <p:spPr>
          <a:xfrm rot="10800000">
            <a:off x="2071670" y="2428868"/>
            <a:ext cx="142876" cy="428628"/>
          </a:xfrm>
          <a:prstGeom prst="up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1857356" y="3857628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27" name="26 Dikdörtgen"/>
          <p:cNvSpPr/>
          <p:nvPr/>
        </p:nvSpPr>
        <p:spPr>
          <a:xfrm>
            <a:off x="642910" y="0"/>
            <a:ext cx="8072494" cy="7858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Üç bas. sayılarla Toplama İşlemi </a:t>
            </a:r>
            <a:endParaRPr lang="tr-TR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19 Dikdörtgen"/>
          <p:cNvSpPr/>
          <p:nvPr/>
        </p:nvSpPr>
        <p:spPr>
          <a:xfrm>
            <a:off x="4143372" y="3857628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847298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  <p:bldP spid="19" grpId="0" animBg="1"/>
      <p:bldP spid="19" grpId="1" animBg="1"/>
      <p:bldP spid="33" grpId="0"/>
      <p:bldP spid="24" grpId="0" animBg="1"/>
      <p:bldP spid="24" grpId="1" animBg="1"/>
      <p:bldP spid="25" grpId="0" animBg="1"/>
      <p:bldP spid="25" grpId="1" animBg="1"/>
      <p:bldP spid="26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-928718"/>
            <a:ext cx="9144000" cy="8072470"/>
          </a:xfrm>
          <a:solidFill>
            <a:schemeClr val="tx2">
              <a:lumMod val="20000"/>
              <a:lumOff val="80000"/>
            </a:schemeClr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1428728" y="1071546"/>
            <a:ext cx="371477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2  6  5   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4143372" y="2571744"/>
            <a:ext cx="714380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19" name="18 Yukarı Ok"/>
          <p:cNvSpPr/>
          <p:nvPr/>
        </p:nvSpPr>
        <p:spPr>
          <a:xfrm rot="10800000">
            <a:off x="4429124" y="2428868"/>
            <a:ext cx="142876" cy="428628"/>
          </a:xfrm>
          <a:prstGeom prst="up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8" name="27 Dikdörtgen"/>
          <p:cNvSpPr/>
          <p:nvPr/>
        </p:nvSpPr>
        <p:spPr>
          <a:xfrm>
            <a:off x="500034" y="357166"/>
            <a:ext cx="41434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4071942"/>
            <a:ext cx="4929222" cy="11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3286124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32 Dikdörtgen"/>
          <p:cNvSpPr/>
          <p:nvPr/>
        </p:nvSpPr>
        <p:spPr>
          <a:xfrm>
            <a:off x="3071802" y="4071942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24" name="23 Yukarı Ok"/>
          <p:cNvSpPr/>
          <p:nvPr/>
        </p:nvSpPr>
        <p:spPr>
          <a:xfrm rot="10800000">
            <a:off x="3214678" y="2357430"/>
            <a:ext cx="142876" cy="428628"/>
          </a:xfrm>
          <a:prstGeom prst="up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5" name="24 Yukarı Ok"/>
          <p:cNvSpPr/>
          <p:nvPr/>
        </p:nvSpPr>
        <p:spPr>
          <a:xfrm rot="10800000">
            <a:off x="2000232" y="2357430"/>
            <a:ext cx="142876" cy="428628"/>
          </a:xfrm>
          <a:prstGeom prst="up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1785918" y="4071942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18" name="17 Dikdörtgen"/>
          <p:cNvSpPr/>
          <p:nvPr/>
        </p:nvSpPr>
        <p:spPr>
          <a:xfrm>
            <a:off x="642910" y="0"/>
            <a:ext cx="8072494" cy="7858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Üç bas. sayılarla Toplama İşlemi </a:t>
            </a:r>
            <a:endParaRPr lang="tr-TR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1" name="20 Dikdörtgen"/>
          <p:cNvSpPr/>
          <p:nvPr/>
        </p:nvSpPr>
        <p:spPr>
          <a:xfrm>
            <a:off x="4357686" y="4071942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9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847298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  <p:bldP spid="19" grpId="0" animBg="1"/>
      <p:bldP spid="19" grpId="1" animBg="1"/>
      <p:bldP spid="33" grpId="0"/>
      <p:bldP spid="24" grpId="0" animBg="1"/>
      <p:bldP spid="24" grpId="1" animBg="1"/>
      <p:bldP spid="25" grpId="0" animBg="1"/>
      <p:bldP spid="25" grpId="1" animBg="1"/>
      <p:bldP spid="26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-500090"/>
            <a:ext cx="9144000" cy="8072470"/>
          </a:xfrm>
          <a:solidFill>
            <a:schemeClr val="accent2">
              <a:lumMod val="60000"/>
              <a:lumOff val="40000"/>
            </a:schemeClr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1428728" y="1214422"/>
            <a:ext cx="371477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5  3  2   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4143372" y="2643182"/>
            <a:ext cx="642942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19" name="18 Yukarı Ok"/>
          <p:cNvSpPr/>
          <p:nvPr/>
        </p:nvSpPr>
        <p:spPr>
          <a:xfrm rot="10800000">
            <a:off x="4357686" y="2500306"/>
            <a:ext cx="142876" cy="428628"/>
          </a:xfrm>
          <a:prstGeom prst="up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8" name="27 Dikdörtgen"/>
          <p:cNvSpPr/>
          <p:nvPr/>
        </p:nvSpPr>
        <p:spPr>
          <a:xfrm>
            <a:off x="500034" y="357166"/>
            <a:ext cx="41434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4000504"/>
            <a:ext cx="4929222" cy="11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3286124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32 Dikdörtgen"/>
          <p:cNvSpPr/>
          <p:nvPr/>
        </p:nvSpPr>
        <p:spPr>
          <a:xfrm>
            <a:off x="3071802" y="3929066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24" name="23 Yukarı Ok"/>
          <p:cNvSpPr/>
          <p:nvPr/>
        </p:nvSpPr>
        <p:spPr>
          <a:xfrm rot="10800000">
            <a:off x="3214678" y="2571744"/>
            <a:ext cx="142876" cy="428628"/>
          </a:xfrm>
          <a:prstGeom prst="up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5" name="24 Yukarı Ok"/>
          <p:cNvSpPr/>
          <p:nvPr/>
        </p:nvSpPr>
        <p:spPr>
          <a:xfrm rot="10800000">
            <a:off x="1785918" y="2571744"/>
            <a:ext cx="142876" cy="428628"/>
          </a:xfrm>
          <a:prstGeom prst="up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1785918" y="4000504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18" name="17 Dikdörtgen"/>
          <p:cNvSpPr/>
          <p:nvPr/>
        </p:nvSpPr>
        <p:spPr>
          <a:xfrm>
            <a:off x="714348" y="0"/>
            <a:ext cx="8072494" cy="7858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Üç bas. sayılarla Toplama İşlemi </a:t>
            </a:r>
            <a:endParaRPr lang="tr-TR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19 Dikdörtgen"/>
          <p:cNvSpPr/>
          <p:nvPr/>
        </p:nvSpPr>
        <p:spPr>
          <a:xfrm>
            <a:off x="4143372" y="3929066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847298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  <p:bldP spid="19" grpId="0" animBg="1"/>
      <p:bldP spid="19" grpId="1" animBg="1"/>
      <p:bldP spid="33" grpId="0"/>
      <p:bldP spid="24" grpId="0" animBg="1"/>
      <p:bldP spid="24" grpId="1" animBg="1"/>
      <p:bldP spid="25" grpId="0" animBg="1"/>
      <p:bldP spid="26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-928718"/>
            <a:ext cx="9144000" cy="8072470"/>
          </a:xfrm>
          <a:solidFill>
            <a:schemeClr val="accent6">
              <a:lumMod val="60000"/>
              <a:lumOff val="40000"/>
            </a:schemeClr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1428728" y="1071546"/>
            <a:ext cx="371477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3   1   5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1928794" y="2571744"/>
            <a:ext cx="328614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4   2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19" name="18 Yukarı Ok"/>
          <p:cNvSpPr/>
          <p:nvPr/>
        </p:nvSpPr>
        <p:spPr>
          <a:xfrm rot="10800000">
            <a:off x="4643438" y="2428868"/>
            <a:ext cx="142876" cy="428628"/>
          </a:xfrm>
          <a:prstGeom prst="up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8" name="27 Dikdörtgen"/>
          <p:cNvSpPr/>
          <p:nvPr/>
        </p:nvSpPr>
        <p:spPr>
          <a:xfrm>
            <a:off x="500034" y="357166"/>
            <a:ext cx="41434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4000504"/>
            <a:ext cx="4929222" cy="11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3214686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32 Dikdörtgen"/>
          <p:cNvSpPr/>
          <p:nvPr/>
        </p:nvSpPr>
        <p:spPr>
          <a:xfrm>
            <a:off x="2928926" y="3929066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24" name="23 Yukarı Ok"/>
          <p:cNvSpPr/>
          <p:nvPr/>
        </p:nvSpPr>
        <p:spPr>
          <a:xfrm rot="10800000">
            <a:off x="3214678" y="2428868"/>
            <a:ext cx="142876" cy="428628"/>
          </a:xfrm>
          <a:prstGeom prst="up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5" name="24 Yukarı Ok"/>
          <p:cNvSpPr/>
          <p:nvPr/>
        </p:nvSpPr>
        <p:spPr>
          <a:xfrm rot="10800000">
            <a:off x="1785918" y="2428868"/>
            <a:ext cx="142876" cy="428628"/>
          </a:xfrm>
          <a:prstGeom prst="up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1571604" y="3857628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18" name="17 Dikdörtgen"/>
          <p:cNvSpPr/>
          <p:nvPr/>
        </p:nvSpPr>
        <p:spPr>
          <a:xfrm>
            <a:off x="571472" y="285728"/>
            <a:ext cx="8072494" cy="7858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Üç bas. sayılarla Toplama İşlemi </a:t>
            </a:r>
            <a:endParaRPr lang="tr-TR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19 Dikdörtgen"/>
          <p:cNvSpPr/>
          <p:nvPr/>
        </p:nvSpPr>
        <p:spPr>
          <a:xfrm>
            <a:off x="4357686" y="3929066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847298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  <p:bldP spid="19" grpId="0" animBg="1"/>
      <p:bldP spid="19" grpId="1" animBg="1"/>
      <p:bldP spid="33" grpId="0"/>
      <p:bldP spid="24" grpId="0" animBg="1"/>
      <p:bldP spid="24" grpId="1" animBg="1"/>
      <p:bldP spid="25" grpId="0" animBg="1"/>
      <p:bldP spid="25" grpId="1" animBg="1"/>
      <p:bldP spid="26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-1214470"/>
            <a:ext cx="9144000" cy="8072470"/>
          </a:xfrm>
          <a:solidFill>
            <a:schemeClr val="tx2">
              <a:lumMod val="40000"/>
              <a:lumOff val="60000"/>
            </a:schemeClr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1285852" y="785794"/>
            <a:ext cx="371477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4  3  7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1714480" y="2214554"/>
            <a:ext cx="328614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5  0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19" name="18 Yukarı Ok"/>
          <p:cNvSpPr/>
          <p:nvPr/>
        </p:nvSpPr>
        <p:spPr>
          <a:xfrm rot="10800000">
            <a:off x="4214810" y="2143116"/>
            <a:ext cx="142876" cy="428628"/>
          </a:xfrm>
          <a:prstGeom prst="up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8" name="27 Dikdörtgen"/>
          <p:cNvSpPr/>
          <p:nvPr/>
        </p:nvSpPr>
        <p:spPr>
          <a:xfrm>
            <a:off x="500034" y="357166"/>
            <a:ext cx="41434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786190"/>
            <a:ext cx="4929222" cy="11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3000372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32 Dikdörtgen"/>
          <p:cNvSpPr/>
          <p:nvPr/>
        </p:nvSpPr>
        <p:spPr>
          <a:xfrm>
            <a:off x="3000364" y="3714752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24" name="23 Yukarı Ok"/>
          <p:cNvSpPr/>
          <p:nvPr/>
        </p:nvSpPr>
        <p:spPr>
          <a:xfrm rot="10800000">
            <a:off x="3071802" y="2143116"/>
            <a:ext cx="142876" cy="428628"/>
          </a:xfrm>
          <a:prstGeom prst="up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5" name="24 Yukarı Ok"/>
          <p:cNvSpPr/>
          <p:nvPr/>
        </p:nvSpPr>
        <p:spPr>
          <a:xfrm rot="10800000">
            <a:off x="2000232" y="2143116"/>
            <a:ext cx="142876" cy="428628"/>
          </a:xfrm>
          <a:prstGeom prst="up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1785918" y="3786190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18" name="17 Dikdörtgen"/>
          <p:cNvSpPr/>
          <p:nvPr/>
        </p:nvSpPr>
        <p:spPr>
          <a:xfrm>
            <a:off x="642910" y="-642966"/>
            <a:ext cx="8072494" cy="7858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Üç bas. sayılarla Toplama İşlemi </a:t>
            </a:r>
            <a:endParaRPr lang="tr-TR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19 Dikdörtgen"/>
          <p:cNvSpPr/>
          <p:nvPr/>
        </p:nvSpPr>
        <p:spPr>
          <a:xfrm>
            <a:off x="4071934" y="3714752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847298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  <p:bldP spid="19" grpId="0" animBg="1"/>
      <p:bldP spid="19" grpId="1" animBg="1"/>
      <p:bldP spid="33" grpId="0"/>
      <p:bldP spid="24" grpId="0" animBg="1"/>
      <p:bldP spid="24" grpId="1" animBg="1"/>
      <p:bldP spid="25" grpId="0" animBg="1"/>
      <p:bldP spid="25" grpId="1" animBg="1"/>
      <p:bldP spid="26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-857280"/>
            <a:ext cx="9144000" cy="8072470"/>
          </a:xfrm>
          <a:solidFill>
            <a:schemeClr val="accent3">
              <a:lumMod val="60000"/>
              <a:lumOff val="40000"/>
            </a:schemeClr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1500166" y="785794"/>
            <a:ext cx="371477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5   4   1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1928794" y="2357430"/>
            <a:ext cx="342902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5   6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19" name="18 Yukarı Ok"/>
          <p:cNvSpPr/>
          <p:nvPr/>
        </p:nvSpPr>
        <p:spPr>
          <a:xfrm rot="10800000">
            <a:off x="4714876" y="2143116"/>
            <a:ext cx="142876" cy="428628"/>
          </a:xfrm>
          <a:prstGeom prst="up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8" name="27 Dikdörtgen"/>
          <p:cNvSpPr/>
          <p:nvPr/>
        </p:nvSpPr>
        <p:spPr>
          <a:xfrm>
            <a:off x="500034" y="357166"/>
            <a:ext cx="41434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857628"/>
            <a:ext cx="4929222" cy="11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314324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23 Yukarı Ok"/>
          <p:cNvSpPr/>
          <p:nvPr/>
        </p:nvSpPr>
        <p:spPr>
          <a:xfrm rot="10800000">
            <a:off x="1785918" y="2071678"/>
            <a:ext cx="142876" cy="428628"/>
          </a:xfrm>
          <a:prstGeom prst="up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1714480" y="3786190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20" name="19 Dikdörtgen"/>
          <p:cNvSpPr/>
          <p:nvPr/>
        </p:nvSpPr>
        <p:spPr>
          <a:xfrm>
            <a:off x="4572000" y="3786190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21" name="20 Dikdörtgen"/>
          <p:cNvSpPr/>
          <p:nvPr/>
        </p:nvSpPr>
        <p:spPr>
          <a:xfrm>
            <a:off x="571472" y="0"/>
            <a:ext cx="8072494" cy="7858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Üç bas. sayılarla Toplama İşlemi </a:t>
            </a:r>
            <a:endParaRPr lang="tr-TR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2" name="21 Dikdörtgen"/>
          <p:cNvSpPr/>
          <p:nvPr/>
        </p:nvSpPr>
        <p:spPr>
          <a:xfrm>
            <a:off x="3071802" y="3786190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9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27" name="26 Yukarı Ok"/>
          <p:cNvSpPr/>
          <p:nvPr/>
        </p:nvSpPr>
        <p:spPr>
          <a:xfrm rot="10800000">
            <a:off x="3286116" y="2143116"/>
            <a:ext cx="142876" cy="428628"/>
          </a:xfrm>
          <a:prstGeom prst="up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7298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  <p:bldP spid="19" grpId="0" animBg="1"/>
      <p:bldP spid="19" grpId="1" animBg="1"/>
      <p:bldP spid="24" grpId="0" animBg="1"/>
      <p:bldP spid="26" grpId="0"/>
      <p:bldP spid="20" grpId="0"/>
      <p:bldP spid="22" grpId="0"/>
      <p:bldP spid="27" grpId="0" animBg="1"/>
      <p:bldP spid="27" grpId="1" animBg="1"/>
    </p:bld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776</TotalTime>
  <Words>212</Words>
  <Application>Microsoft Office PowerPoint</Application>
  <PresentationFormat>Ekran Gösterisi (4:3)</PresentationFormat>
  <Paragraphs>107</Paragraphs>
  <Slides>13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13</vt:i4>
      </vt:variant>
    </vt:vector>
  </HeadingPairs>
  <TitlesOfParts>
    <vt:vector size="17" baseType="lpstr">
      <vt:lpstr>Arial</vt:lpstr>
      <vt:lpstr>Calibri</vt:lpstr>
      <vt:lpstr>Comic Sans MS</vt:lpstr>
      <vt:lpstr>Ofis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TOPLAMA  İŞLEMİ</dc:title>
  <dc:creator>ergun</dc:creator>
  <cp:lastModifiedBy>DOGANEMİN</cp:lastModifiedBy>
  <cp:revision>77</cp:revision>
  <dcterms:created xsi:type="dcterms:W3CDTF">2020-09-01T20:54:43Z</dcterms:created>
  <dcterms:modified xsi:type="dcterms:W3CDTF">2020-10-29T08:12:12Z</dcterms:modified>
</cp:coreProperties>
</file>