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6858000" cy="9906000" type="A4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B4B98B0-60AC-42C2-AFA5-B58CD77FA1E5}" styleName="Açık Stil 1 - Vurgu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660"/>
  </p:normalViewPr>
  <p:slideViewPr>
    <p:cSldViewPr snapToGrid="0">
      <p:cViewPr varScale="1">
        <p:scale>
          <a:sx n="44" d="100"/>
          <a:sy n="44" d="100"/>
        </p:scale>
        <p:origin x="2204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tr-TR" smtClean="0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3D33F-2056-4536-99FA-00175DD544B6}" type="datetimeFigureOut">
              <a:rPr lang="tr-TR" smtClean="0"/>
              <a:t>30.09.2020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77144-351D-40ED-AE85-B5676BD1A21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69590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3D33F-2056-4536-99FA-00175DD544B6}" type="datetimeFigureOut">
              <a:rPr lang="tr-TR" smtClean="0"/>
              <a:t>30.09.2020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77144-351D-40ED-AE85-B5676BD1A21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870302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3D33F-2056-4536-99FA-00175DD544B6}" type="datetimeFigureOut">
              <a:rPr lang="tr-TR" smtClean="0"/>
              <a:t>30.09.2020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77144-351D-40ED-AE85-B5676BD1A21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2278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3D33F-2056-4536-99FA-00175DD544B6}" type="datetimeFigureOut">
              <a:rPr lang="tr-TR" smtClean="0"/>
              <a:t>30.09.2020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77144-351D-40ED-AE85-B5676BD1A21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304913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3D33F-2056-4536-99FA-00175DD544B6}" type="datetimeFigureOut">
              <a:rPr lang="tr-TR" smtClean="0"/>
              <a:t>30.09.2020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77144-351D-40ED-AE85-B5676BD1A21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71300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3D33F-2056-4536-99FA-00175DD544B6}" type="datetimeFigureOut">
              <a:rPr lang="tr-TR" smtClean="0"/>
              <a:t>30.09.2020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77144-351D-40ED-AE85-B5676BD1A21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04746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3D33F-2056-4536-99FA-00175DD544B6}" type="datetimeFigureOut">
              <a:rPr lang="tr-TR" smtClean="0"/>
              <a:t>30.09.2020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77144-351D-40ED-AE85-B5676BD1A21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656255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3D33F-2056-4536-99FA-00175DD544B6}" type="datetimeFigureOut">
              <a:rPr lang="tr-TR" smtClean="0"/>
              <a:t>30.09.2020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77144-351D-40ED-AE85-B5676BD1A21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455119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3D33F-2056-4536-99FA-00175DD544B6}" type="datetimeFigureOut">
              <a:rPr lang="tr-TR" smtClean="0"/>
              <a:t>30.09.2020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77144-351D-40ED-AE85-B5676BD1A21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887249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3D33F-2056-4536-99FA-00175DD544B6}" type="datetimeFigureOut">
              <a:rPr lang="tr-TR" smtClean="0"/>
              <a:t>30.09.2020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77144-351D-40ED-AE85-B5676BD1A21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52653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3D33F-2056-4536-99FA-00175DD544B6}" type="datetimeFigureOut">
              <a:rPr lang="tr-TR" smtClean="0"/>
              <a:t>30.09.2020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77144-351D-40ED-AE85-B5676BD1A21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77458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A3D33F-2056-4536-99FA-00175DD544B6}" type="datetimeFigureOut">
              <a:rPr lang="tr-TR" smtClean="0"/>
              <a:t>30.09.2020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077144-351D-40ED-AE85-B5676BD1A21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953866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782497" y="630536"/>
            <a:ext cx="3539752" cy="624786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8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latin typeface="Mistral" panose="03090702030407020403" pitchFamily="66" charset="0"/>
              </a:rPr>
              <a:t>2020 / 2021 </a:t>
            </a:r>
          </a:p>
          <a:p>
            <a:pPr algn="ctr"/>
            <a:r>
              <a:rPr lang="tr-TR" sz="28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latin typeface="Mistral" panose="03090702030407020403" pitchFamily="66" charset="0"/>
              </a:rPr>
              <a:t>Eğitim-Öğretim Yılı</a:t>
            </a:r>
          </a:p>
          <a:p>
            <a:pPr algn="ctr"/>
            <a:endParaRPr lang="tr-TR" sz="28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latin typeface="TTKB DikTemel Abece" pitchFamily="2" charset="-94"/>
            </a:endParaRPr>
          </a:p>
          <a:p>
            <a:pPr algn="ctr"/>
            <a:endParaRPr lang="tr-TR" sz="2800" b="1" cap="none" spc="0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latin typeface="TTKB DikTemel Abece" pitchFamily="2" charset="-94"/>
            </a:endParaRPr>
          </a:p>
          <a:p>
            <a:pPr algn="ctr"/>
            <a:endParaRPr lang="tr-TR" sz="2800" b="1" cap="none" spc="0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latin typeface="TTKB DikTemel Abece" pitchFamily="2" charset="-94"/>
            </a:endParaRPr>
          </a:p>
          <a:p>
            <a:pPr algn="ctr"/>
            <a:endParaRPr lang="tr-TR" sz="28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latin typeface="TTKB DikTemel Abece" pitchFamily="2" charset="-94"/>
            </a:endParaRPr>
          </a:p>
          <a:p>
            <a:pPr algn="ctr"/>
            <a:endParaRPr lang="tr-TR" sz="2800" b="1" cap="none" spc="0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latin typeface="TTKB DikTemel Abece" pitchFamily="2" charset="-94"/>
            </a:endParaRPr>
          </a:p>
          <a:p>
            <a:pPr algn="ctr"/>
            <a:endParaRPr lang="tr-TR" sz="2800" b="1" cap="none" spc="0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latin typeface="TTKB DikTemel Abece" pitchFamily="2" charset="-94"/>
            </a:endParaRPr>
          </a:p>
          <a:p>
            <a:pPr algn="ctr"/>
            <a:r>
              <a:rPr lang="tr-TR" sz="88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Mistral" panose="03090702030407020403" pitchFamily="66" charset="0"/>
              </a:rPr>
              <a:t>Öğretmen</a:t>
            </a:r>
          </a:p>
          <a:p>
            <a:pPr algn="ctr"/>
            <a:r>
              <a:rPr lang="tr-TR" sz="8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Mistral" panose="03090702030407020403" pitchFamily="66" charset="0"/>
              </a:rPr>
              <a:t>Dosyası</a:t>
            </a:r>
            <a:endParaRPr lang="tr-TR" sz="88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Mistral" panose="03090702030407020403" pitchFamily="66" charset="0"/>
            </a:endParaRPr>
          </a:p>
        </p:txBody>
      </p:sp>
      <p:graphicFrame>
        <p:nvGraphicFramePr>
          <p:cNvPr id="3" name="Tablo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0103328"/>
              </p:ext>
            </p:extLst>
          </p:nvPr>
        </p:nvGraphicFramePr>
        <p:xfrm>
          <a:off x="391886" y="370114"/>
          <a:ext cx="6103257" cy="9144000"/>
        </p:xfrm>
        <a:graphic>
          <a:graphicData uri="http://schemas.openxmlformats.org/drawingml/2006/table">
            <a:tbl>
              <a:tblPr>
                <a:tableStyleId>{3B4B98B0-60AC-42C2-AFA5-B58CD77FA1E5}</a:tableStyleId>
              </a:tblPr>
              <a:tblGrid>
                <a:gridCol w="6103257">
                  <a:extLst>
                    <a:ext uri="{9D8B030D-6E8A-4147-A177-3AD203B41FA5}">
                      <a16:colId xmlns:a16="http://schemas.microsoft.com/office/drawing/2014/main" val="876895766"/>
                    </a:ext>
                  </a:extLst>
                </a:gridCol>
              </a:tblGrid>
              <a:tr h="91440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76032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21392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eması">
  <a:themeElements>
    <a:clrScheme name="Office Teması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eması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eması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</TotalTime>
  <Words>7</Words>
  <Application>Microsoft Office PowerPoint</Application>
  <PresentationFormat>A4 Kağıt (210x297 mm)</PresentationFormat>
  <Paragraphs>10</Paragraphs>
  <Slides>1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Mistral</vt:lpstr>
      <vt:lpstr>TTKB DikTemel Abece</vt:lpstr>
      <vt:lpstr>Office Teması</vt:lpstr>
      <vt:lpstr>PowerPoint Sunusu</vt:lpstr>
    </vt:vector>
  </TitlesOfParts>
  <Company>NouS/TncTR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KIRIKKALE</dc:creator>
  <cp:lastModifiedBy>KIRIKKALE</cp:lastModifiedBy>
  <cp:revision>2</cp:revision>
  <cp:lastPrinted>2020-09-30T18:48:15Z</cp:lastPrinted>
  <dcterms:created xsi:type="dcterms:W3CDTF">2020-09-13T13:10:04Z</dcterms:created>
  <dcterms:modified xsi:type="dcterms:W3CDTF">2020-09-30T18:48:37Z</dcterms:modified>
</cp:coreProperties>
</file>