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100" d="100"/>
          <a:sy n="100" d="100"/>
        </p:scale>
        <p:origin x="-188" y="218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Relationship Id="rId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959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7030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278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0491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1300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4746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5625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5511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8724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2653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7458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D33F-2056-4536-99FA-00175DD544B6}" type="datetimeFigureOut">
              <a:rPr lang="tr-TR" smtClean="0"/>
              <a:pPr/>
              <a:t>1.10.2020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77144-351D-40ED-AE85-B5676BD1A2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538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29786" y="364387"/>
            <a:ext cx="3429000" cy="1685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solidFill>
                  <a:srgbClr val="191919"/>
                </a:solidFill>
                <a:latin typeface="TTKB Dik Temel Abece" pitchFamily="2" charset="-94"/>
                <a:ea typeface="Times New Roman" panose="02020603050405020304" pitchFamily="18" charset="0"/>
                <a:cs typeface="Times New Roman" panose="02020603050405020304" pitchFamily="18" charset="0"/>
              </a:rPr>
              <a:t>T.C</a:t>
            </a:r>
            <a:endParaRPr lang="tr-TR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solidFill>
                  <a:srgbClr val="191919"/>
                </a:solidFill>
                <a:latin typeface="TTKB Dik Temel Abece" pitchFamily="2" charset="-94"/>
                <a:ea typeface="Times New Roman" panose="02020603050405020304" pitchFamily="18" charset="0"/>
                <a:cs typeface="Times New Roman" panose="02020603050405020304" pitchFamily="18" charset="0"/>
              </a:rPr>
              <a:t>MİLLİ EĞİTİM BAKANLIĞI</a:t>
            </a:r>
            <a:endParaRPr lang="tr-TR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solidFill>
                  <a:srgbClr val="191919"/>
                </a:solidFill>
                <a:latin typeface="TTKB Dik Temel Abece" pitchFamily="2" charset="-94"/>
                <a:ea typeface="Times New Roman" panose="02020603050405020304" pitchFamily="18" charset="0"/>
                <a:cs typeface="Times New Roman" panose="02020603050405020304" pitchFamily="18" charset="0"/>
              </a:rPr>
              <a:t>KIRIKKALE VALİLİĞİ</a:t>
            </a:r>
            <a:endParaRPr lang="tr-TR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latin typeface="TTKB Dik Temel Abece" pitchFamily="2" charset="-94"/>
                <a:ea typeface="Times New Roman" panose="02020603050405020304" pitchFamily="18" charset="0"/>
                <a:cs typeface="Times New Roman" panose="02020603050405020304" pitchFamily="18" charset="0"/>
              </a:rPr>
              <a:t>IRMAK ATATÜRK </a:t>
            </a:r>
            <a:r>
              <a:rPr lang="tr-TR" b="1" dirty="0">
                <a:solidFill>
                  <a:srgbClr val="191919"/>
                </a:solidFill>
                <a:latin typeface="TTKB Dik Temel Abece" pitchFamily="2" charset="-94"/>
                <a:ea typeface="Times New Roman" panose="02020603050405020304" pitchFamily="18" charset="0"/>
                <a:cs typeface="Times New Roman" panose="02020603050405020304" pitchFamily="18" charset="0"/>
              </a:rPr>
              <a:t>İLKOKULU MÜDÜRLÜĞÜ</a:t>
            </a:r>
            <a:endParaRPr lang="tr-TR" sz="1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660607"/>
              </p:ext>
            </p:extLst>
          </p:nvPr>
        </p:nvGraphicFramePr>
        <p:xfrm>
          <a:off x="751174" y="2289886"/>
          <a:ext cx="5386224" cy="6894867"/>
        </p:xfrm>
        <a:graphic>
          <a:graphicData uri="http://schemas.openxmlformats.org/drawingml/2006/table">
            <a:tbl>
              <a:tblPr firstRow="1" firstCol="1" bandRow="1"/>
              <a:tblGrid>
                <a:gridCol w="2693112">
                  <a:extLst>
                    <a:ext uri="{9D8B030D-6E8A-4147-A177-3AD203B41FA5}">
                      <a16:colId xmlns:a16="http://schemas.microsoft.com/office/drawing/2014/main" val="961410734"/>
                    </a:ext>
                  </a:extLst>
                </a:gridCol>
                <a:gridCol w="2693112">
                  <a:extLst>
                    <a:ext uri="{9D8B030D-6E8A-4147-A177-3AD203B41FA5}">
                      <a16:colId xmlns:a16="http://schemas.microsoft.com/office/drawing/2014/main" val="4123969829"/>
                    </a:ext>
                  </a:extLst>
                </a:gridCol>
              </a:tblGrid>
              <a:tr h="44580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500" b="1" dirty="0">
                        <a:solidFill>
                          <a:srgbClr val="191919"/>
                        </a:solidFill>
                        <a:effectLst/>
                        <a:latin typeface="TTKB Dik Temel Abece" pitchFamily="2" charset="-94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OKULUN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6687059"/>
                  </a:ext>
                </a:extLst>
              </a:tr>
              <a:tr h="390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İli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 dirty="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KIRIKKALE</a:t>
                      </a: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147773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İlçesi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1620917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Okulun Adı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27247"/>
                  </a:ext>
                </a:extLst>
              </a:tr>
              <a:tr h="44580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500" b="1" dirty="0">
                        <a:solidFill>
                          <a:srgbClr val="191919"/>
                        </a:solidFill>
                        <a:effectLst/>
                        <a:latin typeface="TTKB Dik Temel Abece" pitchFamily="2" charset="-94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ÖĞRETMENİN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4002481"/>
                  </a:ext>
                </a:extLst>
              </a:tr>
              <a:tr h="390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Adı Soyadı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806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Doğum Yeri ve Tarihi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701064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T.C. Kimlik Numarası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8165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 Son Mezun Olduğu Okul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500" dirty="0">
                        <a:solidFill>
                          <a:srgbClr val="191919"/>
                        </a:solidFill>
                        <a:effectLst/>
                        <a:latin typeface="TTKB Dik Temel Abece" pitchFamily="2" charset="-94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7223999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Öğretmenliğe Başladığı Tarih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7423346"/>
                  </a:ext>
                </a:extLst>
              </a:tr>
              <a:tr h="390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Mesleki Kıdemi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3897189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Kadro Derecesi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562475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Branşı/ Ek Branşı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13031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Okuttuğu Sınıf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996195"/>
                  </a:ext>
                </a:extLst>
              </a:tr>
              <a:tr h="383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 Sınıfı Kaç Yıldır Okuttuğu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265624"/>
                  </a:ext>
                </a:extLst>
              </a:tr>
              <a:tr h="390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500">
                          <a:solidFill>
                            <a:srgbClr val="191919"/>
                          </a:solidFill>
                          <a:effectLst/>
                          <a:latin typeface="TTKB Dik Temel Abece" pitchFamily="2" charset="-9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Sınıf Mevcudu ( Kız/Erkek/Toplam)</a:t>
                      </a:r>
                      <a:endParaRPr lang="tr-T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770" marR="63770" marT="0" marB="0">
                    <a:lnL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985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392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56</Words>
  <Application>Microsoft Office PowerPoint</Application>
  <PresentationFormat>A4 Kağıt (210x297 mm)</PresentationFormat>
  <Paragraphs>24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Office Teması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KIRIKKALE</dc:creator>
  <cp:lastModifiedBy>Hasan Ayık</cp:lastModifiedBy>
  <cp:revision>5</cp:revision>
  <cp:lastPrinted>2020-09-30T18:39:02Z</cp:lastPrinted>
  <dcterms:created xsi:type="dcterms:W3CDTF">2020-09-13T13:10:04Z</dcterms:created>
  <dcterms:modified xsi:type="dcterms:W3CDTF">2020-10-01T11:27:33Z</dcterms:modified>
</cp:coreProperties>
</file>