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diagrams/data13.xml" ContentType="application/vnd.openxmlformats-officedocument.drawingml.diagramData+xml"/>
  <Override PartName="/ppt/diagrams/layout13.xml" ContentType="application/vnd.openxmlformats-officedocument.drawingml.diagramLayout+xml"/>
  <Override PartName="/ppt/diagrams/quickStyle13.xml" ContentType="application/vnd.openxmlformats-officedocument.drawingml.diagramStyle+xml"/>
  <Override PartName="/ppt/diagrams/colors13.xml" ContentType="application/vnd.openxmlformats-officedocument.drawingml.diagramColors+xml"/>
  <Override PartName="/ppt/diagrams/drawing13.xml" ContentType="application/vnd.ms-office.drawingml.diagramDrawing+xml"/>
  <Override PartName="/ppt/diagrams/data14.xml" ContentType="application/vnd.openxmlformats-officedocument.drawingml.diagramData+xml"/>
  <Override PartName="/ppt/diagrams/layout14.xml" ContentType="application/vnd.openxmlformats-officedocument.drawingml.diagramLayout+xml"/>
  <Override PartName="/ppt/diagrams/quickStyle14.xml" ContentType="application/vnd.openxmlformats-officedocument.drawingml.diagramStyle+xml"/>
  <Override PartName="/ppt/diagrams/colors14.xml" ContentType="application/vnd.openxmlformats-officedocument.drawingml.diagramColors+xml"/>
  <Override PartName="/ppt/diagrams/drawing14.xml" ContentType="application/vnd.ms-office.drawingml.diagramDrawing+xml"/>
  <Override PartName="/ppt/diagrams/data15.xml" ContentType="application/vnd.openxmlformats-officedocument.drawingml.diagramData+xml"/>
  <Override PartName="/ppt/diagrams/layout15.xml" ContentType="application/vnd.openxmlformats-officedocument.drawingml.diagramLayout+xml"/>
  <Override PartName="/ppt/diagrams/quickStyle15.xml" ContentType="application/vnd.openxmlformats-officedocument.drawingml.diagramStyle+xml"/>
  <Override PartName="/ppt/diagrams/colors15.xml" ContentType="application/vnd.openxmlformats-officedocument.drawingml.diagramColors+xml"/>
  <Override PartName="/ppt/diagrams/drawing15.xml" ContentType="application/vnd.ms-office.drawingml.diagramDrawing+xml"/>
  <Override PartName="/ppt/diagrams/data16.xml" ContentType="application/vnd.openxmlformats-officedocument.drawingml.diagramData+xml"/>
  <Override PartName="/ppt/diagrams/layout16.xml" ContentType="application/vnd.openxmlformats-officedocument.drawingml.diagramLayout+xml"/>
  <Override PartName="/ppt/diagrams/quickStyle16.xml" ContentType="application/vnd.openxmlformats-officedocument.drawingml.diagramStyle+xml"/>
  <Override PartName="/ppt/diagrams/colors16.xml" ContentType="application/vnd.openxmlformats-officedocument.drawingml.diagramColors+xml"/>
  <Override PartName="/ppt/diagrams/drawing16.xml" ContentType="application/vnd.ms-office.drawingml.diagramDrawing+xml"/>
  <Override PartName="/ppt/diagrams/data17.xml" ContentType="application/vnd.openxmlformats-officedocument.drawingml.diagramData+xml"/>
  <Override PartName="/ppt/diagrams/layout17.xml" ContentType="application/vnd.openxmlformats-officedocument.drawingml.diagramLayout+xml"/>
  <Override PartName="/ppt/diagrams/quickStyle17.xml" ContentType="application/vnd.openxmlformats-officedocument.drawingml.diagramStyle+xml"/>
  <Override PartName="/ppt/diagrams/colors17.xml" ContentType="application/vnd.openxmlformats-officedocument.drawingml.diagramColors+xml"/>
  <Override PartName="/ppt/diagrams/drawing17.xml" ContentType="application/vnd.ms-office.drawingml.diagramDrawing+xml"/>
  <Override PartName="/ppt/diagrams/data18.xml" ContentType="application/vnd.openxmlformats-officedocument.drawingml.diagramData+xml"/>
  <Override PartName="/ppt/diagrams/layout18.xml" ContentType="application/vnd.openxmlformats-officedocument.drawingml.diagramLayout+xml"/>
  <Override PartName="/ppt/diagrams/quickStyle18.xml" ContentType="application/vnd.openxmlformats-officedocument.drawingml.diagramStyle+xml"/>
  <Override PartName="/ppt/diagrams/colors18.xml" ContentType="application/vnd.openxmlformats-officedocument.drawingml.diagramColors+xml"/>
  <Override PartName="/ppt/diagrams/drawing18.xml" ContentType="application/vnd.ms-office.drawingml.diagramDrawing+xml"/>
  <Override PartName="/ppt/diagrams/data19.xml" ContentType="application/vnd.openxmlformats-officedocument.drawingml.diagramData+xml"/>
  <Override PartName="/ppt/diagrams/layout19.xml" ContentType="application/vnd.openxmlformats-officedocument.drawingml.diagramLayout+xml"/>
  <Override PartName="/ppt/diagrams/quickStyle19.xml" ContentType="application/vnd.openxmlformats-officedocument.drawingml.diagramStyle+xml"/>
  <Override PartName="/ppt/diagrams/colors19.xml" ContentType="application/vnd.openxmlformats-officedocument.drawingml.diagramColors+xml"/>
  <Override PartName="/ppt/diagrams/drawing19.xml" ContentType="application/vnd.ms-office.drawingml.diagramDrawing+xml"/>
  <Override PartName="/ppt/diagrams/data20.xml" ContentType="application/vnd.openxmlformats-officedocument.drawingml.diagramData+xml"/>
  <Override PartName="/ppt/diagrams/layout20.xml" ContentType="application/vnd.openxmlformats-officedocument.drawingml.diagramLayout+xml"/>
  <Override PartName="/ppt/diagrams/quickStyle20.xml" ContentType="application/vnd.openxmlformats-officedocument.drawingml.diagramStyle+xml"/>
  <Override PartName="/ppt/diagrams/colors20.xml" ContentType="application/vnd.openxmlformats-officedocument.drawingml.diagramColors+xml"/>
  <Override PartName="/ppt/diagrams/drawing20.xml" ContentType="application/vnd.ms-office.drawingml.diagramDrawing+xml"/>
  <Override PartName="/ppt/diagrams/data21.xml" ContentType="application/vnd.openxmlformats-officedocument.drawingml.diagramData+xml"/>
  <Override PartName="/ppt/diagrams/layout21.xml" ContentType="application/vnd.openxmlformats-officedocument.drawingml.diagramLayout+xml"/>
  <Override PartName="/ppt/diagrams/quickStyle21.xml" ContentType="application/vnd.openxmlformats-officedocument.drawingml.diagramStyle+xml"/>
  <Override PartName="/ppt/diagrams/colors21.xml" ContentType="application/vnd.openxmlformats-officedocument.drawingml.diagramColors+xml"/>
  <Override PartName="/ppt/diagrams/drawing2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 /><Relationship Id="rId2" Type="http://schemas.openxmlformats.org/package/2006/relationships/metadata/thumbnail" Target="docProps/thumbnail.jpeg" /><Relationship Id="rId1" Type="http://schemas.openxmlformats.org/officeDocument/2006/relationships/officeDocument" Target="ppt/presentation.xml" /><Relationship Id="rId4" Type="http://schemas.openxmlformats.org/officeDocument/2006/relationships/extended-properties" Target="docProps/app.xml"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9" r:id="rId2"/>
    <p:sldId id="257" r:id="rId3"/>
    <p:sldId id="258" r:id="rId4"/>
    <p:sldId id="260" r:id="rId5"/>
    <p:sldId id="262" r:id="rId6"/>
    <p:sldId id="261" r:id="rId7"/>
    <p:sldId id="263" r:id="rId8"/>
    <p:sldId id="264" r:id="rId9"/>
    <p:sldId id="265" r:id="rId10"/>
    <p:sldId id="266" r:id="rId11"/>
  </p:sldIdLst>
  <p:sldSz cx="12192000" cy="6858000"/>
  <p:notesSz cx="6858000" cy="9144000"/>
  <p:defaultText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57" d="100"/>
          <a:sy n="57" d="100"/>
        </p:scale>
        <p:origin x="-148" y="-7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 /><Relationship Id="rId13" Type="http://schemas.openxmlformats.org/officeDocument/2006/relationships/presProps" Target="presProps.xml" /><Relationship Id="rId3" Type="http://schemas.openxmlformats.org/officeDocument/2006/relationships/slide" Target="slides/slide2.xml" /><Relationship Id="rId7" Type="http://schemas.openxmlformats.org/officeDocument/2006/relationships/slide" Target="slides/slide6.xml" /><Relationship Id="rId12" Type="http://schemas.openxmlformats.org/officeDocument/2006/relationships/notesMaster" Target="notesMasters/notesMaster1.xml" /><Relationship Id="rId2" Type="http://schemas.openxmlformats.org/officeDocument/2006/relationships/slide" Target="slides/slide1.xml" /><Relationship Id="rId16" Type="http://schemas.openxmlformats.org/officeDocument/2006/relationships/tableStyles" Target="tableStyles.xml" /><Relationship Id="rId1" Type="http://schemas.openxmlformats.org/officeDocument/2006/relationships/slideMaster" Target="slideMasters/slideMaster1.xml" /><Relationship Id="rId6" Type="http://schemas.openxmlformats.org/officeDocument/2006/relationships/slide" Target="slides/slide5.xml" /><Relationship Id="rId11" Type="http://schemas.openxmlformats.org/officeDocument/2006/relationships/slide" Target="slides/slide10.xml" /><Relationship Id="rId5" Type="http://schemas.openxmlformats.org/officeDocument/2006/relationships/slide" Target="slides/slide4.xml" /><Relationship Id="rId15" Type="http://schemas.openxmlformats.org/officeDocument/2006/relationships/theme" Target="theme/theme1.xml" /><Relationship Id="rId10" Type="http://schemas.openxmlformats.org/officeDocument/2006/relationships/slide" Target="slides/slide9.xml" /><Relationship Id="rId4" Type="http://schemas.openxmlformats.org/officeDocument/2006/relationships/slide" Target="slides/slide3.xml" /><Relationship Id="rId9" Type="http://schemas.openxmlformats.org/officeDocument/2006/relationships/slide" Target="slides/slide8.xml" /><Relationship Id="rId14" Type="http://schemas.openxmlformats.org/officeDocument/2006/relationships/viewProps" Target="viewProps.xml" /></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1#14">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1#15">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3.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4.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5.xml><?xml version="1.0" encoding="utf-8"?>
<dgm:colorsDef xmlns:dgm="http://schemas.openxmlformats.org/drawingml/2006/diagram" xmlns:a="http://schemas.openxmlformats.org/drawingml/2006/main" uniqueId="urn:microsoft.com/office/officeart/2005/8/colors/colorful1#16">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6.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7.xml><?xml version="1.0" encoding="utf-8"?>
<dgm:colorsDef xmlns:dgm="http://schemas.openxmlformats.org/drawingml/2006/diagram" xmlns:a="http://schemas.openxmlformats.org/drawingml/2006/main" uniqueId="urn:microsoft.com/office/officeart/2005/8/colors/colorful1#17">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8.xml><?xml version="1.0" encoding="utf-8"?>
<dgm:colorsDef xmlns:dgm="http://schemas.openxmlformats.org/drawingml/2006/diagram" xmlns:a="http://schemas.openxmlformats.org/drawingml/2006/main" uniqueId="urn:microsoft.com/office/officeart/2005/8/colors/colorful1#18">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10">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0.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1.xml><?xml version="1.0" encoding="utf-8"?>
<dgm:colorsDef xmlns:dgm="http://schemas.openxmlformats.org/drawingml/2006/diagram" xmlns:a="http://schemas.openxmlformats.org/drawingml/2006/main" uniqueId="urn:microsoft.com/office/officeart/2005/8/colors/colorful1#19">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4">
  <dgm:title val=""/>
  <dgm:desc val=""/>
  <dgm:catLst>
    <dgm:cat type="colorful" pri="10400"/>
  </dgm:catLst>
  <dgm:styleLbl name="node0">
    <dgm:fillClrLst meth="repeat">
      <a:schemeClr val="accent3"/>
    </dgm:fillClrLst>
    <dgm:linClrLst meth="repeat">
      <a:schemeClr val="lt1"/>
    </dgm:linClrLst>
    <dgm:effectClrLst/>
    <dgm:txLinClrLst/>
    <dgm:txFillClrLst/>
    <dgm:txEffectClrLst/>
  </dgm:styleLbl>
  <dgm:styleLbl name="node1">
    <dgm:fillClrLst>
      <a:schemeClr val="accent4"/>
      <a:schemeClr val="accent5"/>
    </dgm:fillClrLst>
    <dgm:linClrLst meth="repeat">
      <a:schemeClr val="lt1"/>
    </dgm:linClrLst>
    <dgm:effectClrLst/>
    <dgm:txLinClrLst/>
    <dgm:txFillClrLst/>
    <dgm:txEffectClrLst/>
  </dgm:styleLbl>
  <dgm:styleLbl name="alignNode1">
    <dgm:fillClrLst>
      <a:schemeClr val="accent4"/>
      <a:schemeClr val="accent5"/>
    </dgm:fillClrLst>
    <dgm:linClrLst>
      <a:schemeClr val="accent4"/>
      <a:schemeClr val="accent5"/>
    </dgm:linClrLst>
    <dgm:effectClrLst/>
    <dgm:txLinClrLst/>
    <dgm:txFillClrLst/>
    <dgm:txEffectClrLst/>
  </dgm:styleLbl>
  <dgm:styleLbl name="lnNode1">
    <dgm:fillClrLst>
      <a:schemeClr val="accent4"/>
      <a:schemeClr val="accent5"/>
    </dgm:fillClrLst>
    <dgm:linClrLst meth="repeat">
      <a:schemeClr val="lt1"/>
    </dgm:linClrLst>
    <dgm:effectClrLst/>
    <dgm:txLinClrLst/>
    <dgm:txFillClrLst/>
    <dgm:txEffectClrLst/>
  </dgm:styleLbl>
  <dgm:styleLbl name="vennNode1">
    <dgm:fillClrLst>
      <a:schemeClr val="accent4">
        <a:alpha val="50000"/>
      </a:schemeClr>
      <a:schemeClr val="accent5">
        <a:alpha val="50000"/>
      </a:schemeClr>
    </dgm:fillClrLst>
    <dgm:linClrLst meth="repeat">
      <a:schemeClr val="lt1"/>
    </dgm:linClrLst>
    <dgm:effectClrLst/>
    <dgm:txLinClrLst/>
    <dgm:txFillClrLst/>
    <dgm:txEffectClrLst/>
  </dgm:styleLbl>
  <dgm:styleLbl name="node2">
    <dgm:fillClrLst>
      <a:schemeClr val="accent5"/>
    </dgm:fillClrLst>
    <dgm:linClrLst meth="repeat">
      <a:schemeClr val="lt1"/>
    </dgm:linClrLst>
    <dgm:effectClrLst/>
    <dgm:txLinClrLst/>
    <dgm:txFillClrLst/>
    <dgm:txEffectClrLst/>
  </dgm:styleLbl>
  <dgm:styleLbl name="node3">
    <dgm:fillClrLst>
      <a:schemeClr val="accent6"/>
    </dgm:fillClrLst>
    <dgm:linClrLst meth="repeat">
      <a:schemeClr val="lt1"/>
    </dgm:linClrLst>
    <dgm:effectClrLst/>
    <dgm:txLinClrLst/>
    <dgm:txFillClrLst/>
    <dgm:txEffectClrLst/>
  </dgm:styleLbl>
  <dgm:styleLbl name="node4">
    <dgm:fillClrLst>
      <a:schemeClr val="accent1"/>
    </dgm:fillClrLst>
    <dgm:linClrLst meth="repeat">
      <a:schemeClr val="lt1"/>
    </dgm:linClrLst>
    <dgm:effectClrLst/>
    <dgm:txLinClrLst/>
    <dgm:txFillClrLst/>
    <dgm:txEffectClrLst/>
  </dgm:styleLbl>
  <dgm:styleLbl name="fgImgPlace1">
    <dgm:fillClrLst>
      <a:schemeClr val="accent4">
        <a:tint val="50000"/>
      </a:schemeClr>
      <a:schemeClr val="accent5">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4">
        <a:tint val="50000"/>
      </a:schemeClr>
      <a:schemeClr val="accent5">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4"/>
      <a:schemeClr val="accent5"/>
    </dgm:fillClrLst>
    <dgm:linClrLst meth="repeat">
      <a:schemeClr val="lt1"/>
    </dgm:linClrLst>
    <dgm:effectClrLst/>
    <dgm:txLinClrLst/>
    <dgm:txFillClrLst/>
    <dgm:txEffectClrLst/>
  </dgm:styleLbl>
  <dgm:styleLbl name="fgSibTrans2D1">
    <dgm:fillClrLst>
      <a:schemeClr val="accent4"/>
      <a:schemeClr val="accent5"/>
    </dgm:fillClrLst>
    <dgm:linClrLst meth="repeat">
      <a:schemeClr val="lt1"/>
    </dgm:linClrLst>
    <dgm:effectClrLst/>
    <dgm:txLinClrLst/>
    <dgm:txFillClrLst meth="repeat">
      <a:schemeClr val="lt1"/>
    </dgm:txFillClrLst>
    <dgm:txEffectClrLst/>
  </dgm:styleLbl>
  <dgm:styleLbl name="bgSibTrans2D1">
    <dgm:fillClrLst>
      <a:schemeClr val="accent4"/>
      <a:schemeClr val="accent5"/>
    </dgm:fillClrLst>
    <dgm:linClrLst meth="repeat">
      <a:schemeClr val="lt1"/>
    </dgm:linClrLst>
    <dgm:effectClrLst/>
    <dgm:txLinClrLst/>
    <dgm:txFillClrLst meth="repeat">
      <a:schemeClr val="lt1"/>
    </dgm:txFillClrLst>
    <dgm:txEffectClrLst/>
  </dgm:styleLbl>
  <dgm:styleLbl name="sibTrans1D1">
    <dgm:fillClrLst/>
    <dgm:linClrLst>
      <a:schemeClr val="accent4"/>
      <a:schemeClr val="accent5"/>
    </dgm:linClrLst>
    <dgm:effectClrLst/>
    <dgm:txLinClrLst/>
    <dgm:txFillClrLst meth="repeat">
      <a:schemeClr val="tx1"/>
    </dgm:txFillClrLst>
    <dgm:txEffectClrLst/>
  </dgm:styleLbl>
  <dgm:styleLbl name="callout">
    <dgm:fillClrLst meth="repeat">
      <a:schemeClr val="accent4"/>
    </dgm:fillClrLst>
    <dgm:linClrLst meth="repeat">
      <a:schemeClr val="accent4">
        <a:tint val="50000"/>
      </a:schemeClr>
    </dgm:linClrLst>
    <dgm:effectClrLst/>
    <dgm:txLinClrLst/>
    <dgm:txFillClrLst meth="repeat">
      <a:schemeClr val="tx1"/>
    </dgm:txFillClrLst>
    <dgm:txEffectClrLst/>
  </dgm:styleLbl>
  <dgm:styleLbl name="asst0">
    <dgm:fillClrLst meth="repeat">
      <a:schemeClr val="accent4"/>
    </dgm:fillClrLst>
    <dgm:linClrLst meth="repeat">
      <a:schemeClr val="lt1">
        <a:shade val="80000"/>
      </a:schemeClr>
    </dgm:linClrLst>
    <dgm:effectClrLst/>
    <dgm:txLinClrLst/>
    <dgm:txFillClrLst/>
    <dgm:txEffectClrLst/>
  </dgm:styleLbl>
  <dgm:styleLbl name="asst1">
    <dgm:fillClrLst meth="repeat">
      <a:schemeClr val="accent5"/>
    </dgm:fillClrLst>
    <dgm:linClrLst meth="repeat">
      <a:schemeClr val="lt1">
        <a:shade val="80000"/>
      </a:schemeClr>
    </dgm:linClrLst>
    <dgm:effectClrLst/>
    <dgm:txLinClrLst/>
    <dgm:txFillClrLst/>
    <dgm:txEffectClrLst/>
  </dgm:styleLbl>
  <dgm:styleLbl name="asst2">
    <dgm:fillClrLst>
      <a:schemeClr val="accent6"/>
    </dgm:fillClrLst>
    <dgm:linClrLst meth="repeat">
      <a:schemeClr val="lt1"/>
    </dgm:linClrLst>
    <dgm:effectClrLst/>
    <dgm:txLinClrLst/>
    <dgm:txFillClrLst/>
    <dgm:txEffectClrLst/>
  </dgm:styleLbl>
  <dgm:styleLbl name="asst3">
    <dgm:fillClrLst>
      <a:schemeClr val="accent1"/>
    </dgm:fillClrLst>
    <dgm:linClrLst meth="repeat">
      <a:schemeClr val="lt1"/>
    </dgm:linClrLst>
    <dgm:effectClrLst/>
    <dgm:txLinClrLst/>
    <dgm:txFillClrLst/>
    <dgm:txEffectClrLst/>
  </dgm:styleLbl>
  <dgm:styleLbl name="asst4">
    <dgm:fillClrLst>
      <a:schemeClr val="accent2"/>
    </dgm:fillClrLst>
    <dgm:linClrLst meth="repeat">
      <a:schemeClr val="lt1"/>
    </dgm:linClrLst>
    <dgm:effectClrLst/>
    <dgm:txLinClrLst/>
    <dgm:txFillClrLst/>
    <dgm:txEffectClrLst/>
  </dgm:styleLbl>
  <dgm:styleLbl name="parChTrans2D1">
    <dgm:fillClrLst meth="repeat">
      <a:schemeClr val="accent4"/>
    </dgm:fillClrLst>
    <dgm:linClrLst meth="repeat">
      <a:schemeClr val="lt1"/>
    </dgm:linClrLst>
    <dgm:effectClrLst/>
    <dgm:txLinClrLst/>
    <dgm:txFillClrLst meth="repeat">
      <a:schemeClr val="lt1"/>
    </dgm:txFillClrLst>
    <dgm:txEffectClrLst/>
  </dgm:styleLbl>
  <dgm:styleLbl name="parChTrans2D2">
    <dgm:fillClrLst meth="repeat">
      <a:schemeClr val="accent5"/>
    </dgm:fillClrLst>
    <dgm:linClrLst meth="repeat">
      <a:schemeClr val="lt1"/>
    </dgm:linClrLst>
    <dgm:effectClrLst/>
    <dgm:txLinClrLst/>
    <dgm:txFillClrLst/>
    <dgm:txEffectClrLst/>
  </dgm:styleLbl>
  <dgm:styleLbl name="parChTrans2D3">
    <dgm:fillClrLst meth="repeat">
      <a:schemeClr val="accent5"/>
    </dgm:fillClrLst>
    <dgm:linClrLst meth="repeat">
      <a:schemeClr val="lt1"/>
    </dgm:linClrLst>
    <dgm:effectClrLst/>
    <dgm:txLinClrLst/>
    <dgm:txFillClrLst/>
    <dgm:txEffectClrLst/>
  </dgm:styleLbl>
  <dgm:styleLbl name="parChTrans2D4">
    <dgm:fillClrLst meth="repeat">
      <a:schemeClr val="accent6"/>
    </dgm:fillClrLst>
    <dgm:linClrLst meth="repeat">
      <a:schemeClr val="lt1"/>
    </dgm:linClrLst>
    <dgm:effectClrLst/>
    <dgm:txLinClrLst/>
    <dgm:txFillClrLst meth="repeat">
      <a:schemeClr val="lt1"/>
    </dgm:txFillClrLst>
    <dgm:txEffectClrLst/>
  </dgm:styleLbl>
  <dgm:styleLbl name="parChTrans1D1">
    <dgm:fillClrLst meth="repeat">
      <a:schemeClr val="accent4"/>
    </dgm:fillClrLst>
    <dgm:linClrLst meth="repeat">
      <a:schemeClr val="accent4"/>
    </dgm:linClrLst>
    <dgm:effectClrLst/>
    <dgm:txLinClrLst/>
    <dgm:txFillClrLst meth="repeat">
      <a:schemeClr val="tx1"/>
    </dgm:txFillClrLst>
    <dgm:txEffectClrLst/>
  </dgm:styleLbl>
  <dgm:styleLbl name="parChTrans1D2">
    <dgm:fillClrLst meth="repeat">
      <a:schemeClr val="accent4">
        <a:tint val="90000"/>
      </a:schemeClr>
    </dgm:fillClrLst>
    <dgm:linClrLst meth="repeat">
      <a:schemeClr val="accent5"/>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6"/>
    </dgm:linClrLst>
    <dgm:effectClrLst/>
    <dgm:txLinClrLst/>
    <dgm:txFillClrLst meth="repeat">
      <a:schemeClr val="tx1"/>
    </dgm:txFillClrLst>
    <dgm:txEffectClrLst/>
  </dgm:styleLbl>
  <dgm:styleLbl name="parChTrans1D4">
    <dgm:fillClrLst meth="repeat">
      <a:schemeClr val="accent4">
        <a:tint val="50000"/>
      </a:schemeClr>
    </dgm:fillClrLst>
    <dgm:linClrLst meth="repeat">
      <a:schemeClr val="accent1"/>
    </dgm:linClrLst>
    <dgm:effectClrLst/>
    <dgm:txLinClrLst/>
    <dgm:txFillClrLst meth="repeat">
      <a:schemeClr val="tx1"/>
    </dgm:txFillClrLst>
    <dgm:txEffectClrLst/>
  </dgm:styleLbl>
  <dgm:styleLbl name="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conF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align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4"/>
    </dgm:linClrLst>
    <dgm:effectClrLst/>
    <dgm:txLinClrLst/>
    <dgm:txFillClrLst meth="repeat">
      <a:schemeClr val="dk1"/>
    </dgm:txFillClrLst>
    <dgm:txEffectClrLst/>
  </dgm:styleLbl>
  <dgm:styleLbl name="bgAcc1">
    <dgm:fillClrLst meth="repeat">
      <a:schemeClr val="lt1">
        <a:alpha val="90000"/>
      </a:schemeClr>
    </dgm:fillClrLst>
    <dgm:linClrLst>
      <a:schemeClr val="accent4"/>
      <a:schemeClr val="accent5"/>
    </dgm:linClrLst>
    <dgm:effectClrLst/>
    <dgm:txLinClrLst/>
    <dgm:txFillClrLst meth="repeat">
      <a:schemeClr val="dk1"/>
    </dgm:txFillClrLst>
    <dgm:txEffectClrLst/>
  </dgm:styleLbl>
  <dgm:styleLbl name="solidFgAcc1">
    <dgm:fillClrLst meth="repeat">
      <a:schemeClr val="lt1"/>
    </dgm:fillClrLst>
    <dgm:linClrLst>
      <a:schemeClr val="accent4"/>
      <a:schemeClr val="accent5"/>
    </dgm:linClrLst>
    <dgm:effectClrLst/>
    <dgm:txLinClrLst/>
    <dgm:txFillClrLst meth="repeat">
      <a:schemeClr val="dk1"/>
    </dgm:txFillClrLst>
    <dgm:txEffectClrLst/>
  </dgm:styleLbl>
  <dgm:styleLbl name="solidAlignAcc1">
    <dgm:fillClrLst meth="repeat">
      <a:schemeClr val="lt1"/>
    </dgm:fillClrLst>
    <dgm:linClrLst>
      <a:schemeClr val="accent4"/>
      <a:schemeClr val="accent5"/>
    </dgm:linClrLst>
    <dgm:effectClrLst/>
    <dgm:txLinClrLst/>
    <dgm:txFillClrLst meth="repeat">
      <a:schemeClr val="dk1"/>
    </dgm:txFillClrLst>
    <dgm:txEffectClrLst/>
  </dgm:styleLbl>
  <dgm:styleLbl name="solidBgAcc1">
    <dgm:fillClrLst meth="repeat">
      <a:schemeClr val="lt1"/>
    </dgm:fillClrLst>
    <dgm:linClrLst>
      <a:schemeClr val="accent4"/>
      <a:schemeClr val="accent5"/>
    </dgm:linClrLst>
    <dgm:effectClrLst/>
    <dgm:txLinClrLst/>
    <dgm:txFillClrLst meth="repeat">
      <a:schemeClr val="dk1"/>
    </dgm:txFillClrLst>
    <dgm:txEffectClrLst/>
  </dgm:styleLbl>
  <dgm:styleLbl name="f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bgAccFollowNode1">
    <dgm:fillClrLst>
      <a:schemeClr val="accent4">
        <a:tint val="40000"/>
        <a:alpha val="90000"/>
      </a:schemeClr>
      <a:schemeClr val="accent5">
        <a:tint val="40000"/>
        <a:alpha val="90000"/>
      </a:schemeClr>
    </dgm:fillClrLst>
    <dgm:linClrLst>
      <a:schemeClr val="accent4">
        <a:tint val="40000"/>
        <a:alpha val="90000"/>
      </a:schemeClr>
      <a:schemeClr val="accent5">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3"/>
    </dgm:linClrLst>
    <dgm:effectClrLst/>
    <dgm:txLinClrLst/>
    <dgm:txFillClrLst meth="repeat">
      <a:schemeClr val="dk1"/>
    </dgm:txFillClrLst>
    <dgm:txEffectClrLst/>
  </dgm:styleLbl>
  <dgm:styleLbl name="fgAcc2">
    <dgm:fillClrLst meth="repeat">
      <a:schemeClr val="lt1">
        <a:alpha val="90000"/>
      </a:schemeClr>
    </dgm:fillClrLst>
    <dgm:linClrLst>
      <a:schemeClr val="accent5"/>
    </dgm:linClrLst>
    <dgm:effectClrLst/>
    <dgm:txLinClrLst/>
    <dgm:txFillClrLst meth="repeat">
      <a:schemeClr val="dk1"/>
    </dgm:txFillClrLst>
    <dgm:txEffectClrLst/>
  </dgm:styleLbl>
  <dgm:styleLbl name="fgAcc3">
    <dgm:fillClrLst meth="repeat">
      <a:schemeClr val="lt1">
        <a:alpha val="90000"/>
      </a:schemeClr>
    </dgm:fillClrLst>
    <dgm:linClrLst>
      <a:schemeClr val="accent6"/>
    </dgm:linClrLst>
    <dgm:effectClrLst/>
    <dgm:txLinClrLst/>
    <dgm:txFillClrLst meth="repeat">
      <a:schemeClr val="dk1"/>
    </dgm:txFillClrLst>
    <dgm:txEffectClrLst/>
  </dgm:styleLbl>
  <dgm:styleLbl name="fgAcc4">
    <dgm:fillClrLst meth="repeat">
      <a:schemeClr val="lt1">
        <a:alpha val="90000"/>
      </a:schemeClr>
    </dgm:fillClrLst>
    <dgm:linClrLst>
      <a:schemeClr val="accent1"/>
    </dgm:linClrLst>
    <dgm:effectClrLst/>
    <dgm:txLinClrLst/>
    <dgm:txFillClrLst meth="repeat">
      <a:schemeClr val="dk1"/>
    </dgm:txFillClrLst>
    <dgm:txEffectClrLst/>
  </dgm:styleLbl>
  <dgm:styleLbl name="bgShp">
    <dgm:fillClrLst meth="repeat">
      <a:schemeClr val="accent4">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4">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4">
        <a:tint val="50000"/>
        <a:alpha val="40000"/>
      </a:schemeClr>
    </dgm:fillClrLst>
    <dgm:linClrLst meth="repeat">
      <a:schemeClr val="accent4"/>
    </dgm:linClrLst>
    <dgm:effectClrLst/>
    <dgm:txLinClrLst/>
    <dgm:txFillClrLst meth="repeat">
      <a:schemeClr val="lt1"/>
    </dgm:txFillClrLst>
    <dgm:txEffectClrLst/>
  </dgm:styleLbl>
  <dgm:styleLbl name="fgShp">
    <dgm:fillClrLst meth="repeat">
      <a:schemeClr val="accent4">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1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1#12">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accent0_3">
  <dgm:title val=""/>
  <dgm:desc val=""/>
  <dgm:catLst>
    <dgm:cat type="mainScheme" pri="10300"/>
  </dgm:catLst>
  <dgm:styleLbl name="node0">
    <dgm:fillClrLst meth="repeat">
      <a:schemeClr val="dk2"/>
    </dgm:fillClrLst>
    <dgm:linClrLst meth="repeat">
      <a:schemeClr val="lt2"/>
    </dgm:linClrLst>
    <dgm:effectClrLst/>
    <dgm:txLinClrLst/>
    <dgm:txFillClrLst/>
    <dgm:txEffectClrLst/>
  </dgm:styleLbl>
  <dgm:styleLbl name="alignNode1">
    <dgm:fillClrLst meth="repeat">
      <a:schemeClr val="dk2"/>
    </dgm:fillClrLst>
    <dgm:linClrLst meth="repeat">
      <a:schemeClr val="dk2"/>
    </dgm:linClrLst>
    <dgm:effectClrLst/>
    <dgm:txLinClrLst/>
    <dgm:txFillClrLst/>
    <dgm:txEffectClrLst/>
  </dgm:styleLbl>
  <dgm:styleLbl name="node1">
    <dgm:fillClrLst meth="repeat">
      <a:schemeClr val="dk2"/>
    </dgm:fillClrLst>
    <dgm:linClrLst meth="repeat">
      <a:schemeClr val="lt2"/>
    </dgm:linClrLst>
    <dgm:effectClrLst/>
    <dgm:txLinClrLst/>
    <dgm:txFillClrLst/>
    <dgm:txEffectClrLst/>
  </dgm:styleLbl>
  <dgm:styleLbl name="lnNode1">
    <dgm:fillClrLst meth="repeat">
      <a:schemeClr val="dk2"/>
    </dgm:fillClrLst>
    <dgm:linClrLst meth="repeat">
      <a:schemeClr val="lt2"/>
    </dgm:linClrLst>
    <dgm:effectClrLst/>
    <dgm:txLinClrLst/>
    <dgm:txFillClrLst/>
    <dgm:txEffectClrLst/>
  </dgm:styleLbl>
  <dgm:styleLbl name="vennNode1">
    <dgm:fillClrLst meth="repeat">
      <a:schemeClr val="dk2">
        <a:alpha val="50000"/>
      </a:schemeClr>
    </dgm:fillClrLst>
    <dgm:linClrLst meth="repeat">
      <a:schemeClr val="lt2"/>
    </dgm:linClrLst>
    <dgm:effectClrLst/>
    <dgm:txLinClrLst/>
    <dgm:txFillClrLst/>
    <dgm:txEffectClrLst/>
  </dgm:styleLbl>
  <dgm:styleLbl name="node2">
    <dgm:fillClrLst meth="repeat">
      <a:schemeClr val="dk2"/>
    </dgm:fillClrLst>
    <dgm:linClrLst meth="repeat">
      <a:schemeClr val="lt2"/>
    </dgm:linClrLst>
    <dgm:effectClrLst/>
    <dgm:txLinClrLst/>
    <dgm:txFillClrLst/>
    <dgm:txEffectClrLst/>
  </dgm:styleLbl>
  <dgm:styleLbl name="node3">
    <dgm:fillClrLst meth="repeat">
      <a:schemeClr val="dk2"/>
    </dgm:fillClrLst>
    <dgm:linClrLst meth="repeat">
      <a:schemeClr val="lt2"/>
    </dgm:linClrLst>
    <dgm:effectClrLst/>
    <dgm:txLinClrLst/>
    <dgm:txFillClrLst/>
    <dgm:txEffectClrLst/>
  </dgm:styleLbl>
  <dgm:styleLbl name="node4">
    <dgm:fillClrLst meth="repeat">
      <a:schemeClr val="dk2"/>
    </dgm:fillClrLst>
    <dgm:linClrLst meth="repeat">
      <a:schemeClr val="lt2"/>
    </dgm:linClrLst>
    <dgm:effectClrLst/>
    <dgm:txLinClrLst/>
    <dgm:txFillClrLst/>
    <dgm:txEffectClrLst/>
  </dgm:styleLbl>
  <dgm:styleLbl name="fgImgPlace1">
    <dgm:fillClrLst meth="repeat">
      <a:schemeClr val="dk2">
        <a:tint val="50000"/>
      </a:schemeClr>
    </dgm:fillClrLst>
    <dgm:linClrLst meth="repeat">
      <a:schemeClr val="lt2"/>
    </dgm:linClrLst>
    <dgm:effectClrLst/>
    <dgm:txLinClrLst/>
    <dgm:txFillClrLst meth="repeat">
      <a:schemeClr val="lt2"/>
    </dgm:txFillClrLst>
    <dgm:txEffectClrLst/>
  </dgm:styleLbl>
  <dgm:styleLbl name="align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bgImgPlace1">
    <dgm:fillClrLst meth="repeat">
      <a:schemeClr val="dk2">
        <a:tint val="50000"/>
      </a:schemeClr>
    </dgm:fillClrLst>
    <dgm:linClrLst meth="repeat">
      <a:schemeClr val="dk2">
        <a:shade val="80000"/>
      </a:schemeClr>
    </dgm:linClrLst>
    <dgm:effectClrLst/>
    <dgm:txLinClrLst/>
    <dgm:txFillClrLst meth="repeat">
      <a:schemeClr val="lt2"/>
    </dgm:txFillClrLst>
    <dgm:txEffectClrLst/>
  </dgm:styleLbl>
  <dgm:styleLbl name="sibTrans2D1">
    <dgm:fillClrLst meth="repeat">
      <a:schemeClr val="dk2">
        <a:tint val="60000"/>
      </a:schemeClr>
    </dgm:fillClrLst>
    <dgm:linClrLst meth="repeat">
      <a:schemeClr val="dk2">
        <a:tint val="60000"/>
      </a:schemeClr>
    </dgm:linClrLst>
    <dgm:effectClrLst/>
    <dgm:txLinClrLst/>
    <dgm:txFillClrLst/>
    <dgm:txEffectClrLst/>
  </dgm:styleLbl>
  <dgm:styleLbl name="fgSibTrans2D1">
    <dgm:fillClrLst meth="repeat">
      <a:schemeClr val="dk2">
        <a:tint val="60000"/>
      </a:schemeClr>
    </dgm:fillClrLst>
    <dgm:linClrLst meth="repeat">
      <a:schemeClr val="dk2">
        <a:tint val="60000"/>
      </a:schemeClr>
    </dgm:linClrLst>
    <dgm:effectClrLst/>
    <dgm:txLinClrLst/>
    <dgm:txFillClrLst/>
    <dgm:txEffectClrLst/>
  </dgm:styleLbl>
  <dgm:styleLbl name="bgSibTrans2D1">
    <dgm:fillClrLst meth="repeat">
      <a:schemeClr val="dk2">
        <a:tint val="60000"/>
      </a:schemeClr>
    </dgm:fillClrLst>
    <dgm:linClrLst meth="repeat">
      <a:schemeClr val="dk2">
        <a:tint val="60000"/>
      </a:schemeClr>
    </dgm:linClrLst>
    <dgm:effectClrLst/>
    <dgm:txLinClrLst/>
    <dgm:txFillClrLst/>
    <dgm:txEffectClrLst/>
  </dgm:styleLbl>
  <dgm:styleLbl name="sibTrans1D1">
    <dgm:fillClrLst meth="repeat">
      <a:schemeClr val="dk2"/>
    </dgm:fillClrLst>
    <dgm:linClrLst meth="repeat">
      <a:schemeClr val="dk2"/>
    </dgm:linClrLst>
    <dgm:effectClrLst/>
    <dgm:txLinClrLst/>
    <dgm:txFillClrLst meth="repeat">
      <a:schemeClr val="lt2"/>
    </dgm:txFillClrLst>
    <dgm:txEffectClrLst/>
  </dgm:styleLbl>
  <dgm:styleLbl name="callout">
    <dgm:fillClrLst meth="repeat">
      <a:schemeClr val="dk2"/>
    </dgm:fillClrLst>
    <dgm:linClrLst meth="repeat">
      <a:schemeClr val="dk2">
        <a:tint val="50000"/>
      </a:schemeClr>
    </dgm:linClrLst>
    <dgm:effectClrLst/>
    <dgm:txLinClrLst/>
    <dgm:txFillClrLst meth="repeat">
      <a:schemeClr val="lt2"/>
    </dgm:txFillClrLst>
    <dgm:txEffectClrLst/>
  </dgm:styleLbl>
  <dgm:styleLbl name="asst0">
    <dgm:fillClrLst meth="repeat">
      <a:schemeClr val="dk2"/>
    </dgm:fillClrLst>
    <dgm:linClrLst meth="repeat">
      <a:schemeClr val="lt2"/>
    </dgm:linClrLst>
    <dgm:effectClrLst/>
    <dgm:txLinClrLst/>
    <dgm:txFillClrLst/>
    <dgm:txEffectClrLst/>
  </dgm:styleLbl>
  <dgm:styleLbl name="asst1">
    <dgm:fillClrLst meth="repeat">
      <a:schemeClr val="dk2"/>
    </dgm:fillClrLst>
    <dgm:linClrLst meth="repeat">
      <a:schemeClr val="lt2"/>
    </dgm:linClrLst>
    <dgm:effectClrLst/>
    <dgm:txLinClrLst/>
    <dgm:txFillClrLst/>
    <dgm:txEffectClrLst/>
  </dgm:styleLbl>
  <dgm:styleLbl name="asst2">
    <dgm:fillClrLst meth="repeat">
      <a:schemeClr val="dk2"/>
    </dgm:fillClrLst>
    <dgm:linClrLst meth="repeat">
      <a:schemeClr val="lt2"/>
    </dgm:linClrLst>
    <dgm:effectClrLst/>
    <dgm:txLinClrLst/>
    <dgm:txFillClrLst/>
    <dgm:txEffectClrLst/>
  </dgm:styleLbl>
  <dgm:styleLbl name="asst3">
    <dgm:fillClrLst meth="repeat">
      <a:schemeClr val="dk2"/>
    </dgm:fillClrLst>
    <dgm:linClrLst meth="repeat">
      <a:schemeClr val="lt2"/>
    </dgm:linClrLst>
    <dgm:effectClrLst/>
    <dgm:txLinClrLst/>
    <dgm:txFillClrLst/>
    <dgm:txEffectClrLst/>
  </dgm:styleLbl>
  <dgm:styleLbl name="asst4">
    <dgm:fillClrLst meth="repeat">
      <a:schemeClr val="dk2"/>
    </dgm:fillClrLst>
    <dgm:linClrLst meth="repeat">
      <a:schemeClr val="lt2"/>
    </dgm:linClrLst>
    <dgm:effectClrLst/>
    <dgm:txLinClrLst/>
    <dgm:txFillClrLst/>
    <dgm:txEffectClrLst/>
  </dgm:styleLbl>
  <dgm:styleLbl name="parChTrans2D1">
    <dgm:fillClrLst meth="repeat">
      <a:schemeClr val="dk2">
        <a:tint val="60000"/>
      </a:schemeClr>
    </dgm:fillClrLst>
    <dgm:linClrLst meth="repeat">
      <a:schemeClr val="dk2">
        <a:tint val="60000"/>
      </a:schemeClr>
    </dgm:linClrLst>
    <dgm:effectClrLst/>
    <dgm:txLinClrLst/>
    <dgm:txFillClrLst meth="repeat">
      <a:schemeClr val="lt2"/>
    </dgm:txFillClrLst>
    <dgm:txEffectClrLst/>
  </dgm:styleLbl>
  <dgm:styleLbl name="parChTrans2D2">
    <dgm:fillClrLst meth="repeat">
      <a:schemeClr val="dk2"/>
    </dgm:fillClrLst>
    <dgm:linClrLst meth="repeat">
      <a:schemeClr val="dk2"/>
    </dgm:linClrLst>
    <dgm:effectClrLst/>
    <dgm:txLinClrLst/>
    <dgm:txFillClrLst meth="repeat">
      <a:schemeClr val="lt2"/>
    </dgm:txFillClrLst>
    <dgm:txEffectClrLst/>
  </dgm:styleLbl>
  <dgm:styleLbl name="parChTrans2D3">
    <dgm:fillClrLst meth="repeat">
      <a:schemeClr val="dk2"/>
    </dgm:fillClrLst>
    <dgm:linClrLst meth="repeat">
      <a:schemeClr val="dk2"/>
    </dgm:linClrLst>
    <dgm:effectClrLst/>
    <dgm:txLinClrLst/>
    <dgm:txFillClrLst meth="repeat">
      <a:schemeClr val="lt2"/>
    </dgm:txFillClrLst>
    <dgm:txEffectClrLst/>
  </dgm:styleLbl>
  <dgm:styleLbl name="parChTrans2D4">
    <dgm:fillClrLst meth="repeat">
      <a:schemeClr val="dk2"/>
    </dgm:fillClrLst>
    <dgm:linClrLst meth="repeat">
      <a:schemeClr val="dk2"/>
    </dgm:linClrLst>
    <dgm:effectClrLst/>
    <dgm:txLinClrLst/>
    <dgm:txFillClrLst meth="repeat">
      <a:schemeClr val="lt2"/>
    </dgm:txFillClrLst>
    <dgm:txEffectClrLst/>
  </dgm:styleLbl>
  <dgm:styleLbl name="parChTrans1D1">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2">
    <dgm:fillClrLst meth="repeat">
      <a:schemeClr val="dk2"/>
    </dgm:fillClrLst>
    <dgm:linClrLst meth="repeat">
      <a:schemeClr val="dk2">
        <a:shade val="60000"/>
      </a:schemeClr>
    </dgm:linClrLst>
    <dgm:effectClrLst/>
    <dgm:txLinClrLst/>
    <dgm:txFillClrLst meth="repeat">
      <a:schemeClr val="tx1"/>
    </dgm:txFillClrLst>
    <dgm:txEffectClrLst/>
  </dgm:styleLbl>
  <dgm:styleLbl name="parChTrans1D3">
    <dgm:fillClrLst meth="repeat">
      <a:schemeClr val="dk2"/>
    </dgm:fillClrLst>
    <dgm:linClrLst meth="repeat">
      <a:schemeClr val="dk2">
        <a:shade val="80000"/>
      </a:schemeClr>
    </dgm:linClrLst>
    <dgm:effectClrLst/>
    <dgm:txLinClrLst/>
    <dgm:txFillClrLst meth="repeat">
      <a:schemeClr val="tx1"/>
    </dgm:txFillClrLst>
    <dgm:txEffectClrLst/>
  </dgm:styleLbl>
  <dgm:styleLbl name="parChTrans1D4">
    <dgm:fillClrLst meth="repeat">
      <a:schemeClr val="dk2"/>
    </dgm:fillClrLst>
    <dgm:linClrLst meth="repeat">
      <a:schemeClr val="dk2">
        <a:shade val="80000"/>
      </a:schemeClr>
    </dgm:linClrLst>
    <dgm:effectClrLst/>
    <dgm:txLinClrLst/>
    <dgm:txFillClrLst meth="repeat">
      <a:schemeClr val="tx1"/>
    </dgm:txFillClrLst>
    <dgm:txEffectClrLst/>
  </dgm:styleLbl>
  <dgm:styleLbl name="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conF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align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trAlignAcc1">
    <dgm:fillClrLst meth="repeat">
      <a:schemeClr val="lt2">
        <a:alpha val="40000"/>
      </a:schemeClr>
    </dgm:fillClrLst>
    <dgm:linClrLst meth="repeat">
      <a:schemeClr val="dk2"/>
    </dgm:linClrLst>
    <dgm:effectClrLst/>
    <dgm:txLinClrLst/>
    <dgm:txFillClrLst meth="repeat">
      <a:schemeClr val="dk1"/>
    </dgm:txFillClrLst>
    <dgm:txEffectClrLst/>
  </dgm:styleLbl>
  <dgm:styleLbl name="bgAcc1">
    <dgm:fillClrLst meth="repeat">
      <a:schemeClr val="lt2">
        <a:alpha val="90000"/>
      </a:schemeClr>
    </dgm:fillClrLst>
    <dgm:linClrLst meth="repeat">
      <a:schemeClr val="dk2"/>
    </dgm:linClrLst>
    <dgm:effectClrLst/>
    <dgm:txLinClrLst/>
    <dgm:txFillClrLst meth="repeat">
      <a:schemeClr val="dk1"/>
    </dgm:txFillClrLst>
    <dgm:txEffectClrLst/>
  </dgm:styleLbl>
  <dgm:styleLbl name="solidFgAcc1">
    <dgm:fillClrLst meth="repeat">
      <a:schemeClr val="lt2"/>
    </dgm:fillClrLst>
    <dgm:linClrLst meth="repeat">
      <a:schemeClr val="dk2"/>
    </dgm:linClrLst>
    <dgm:effectClrLst/>
    <dgm:txLinClrLst/>
    <dgm:txFillClrLst meth="repeat">
      <a:schemeClr val="dk1"/>
    </dgm:txFillClrLst>
    <dgm:txEffectClrLst/>
  </dgm:styleLbl>
  <dgm:styleLbl name="solidAlignAcc1">
    <dgm:fillClrLst meth="repeat">
      <a:schemeClr val="lt2"/>
    </dgm:fillClrLst>
    <dgm:linClrLst meth="repeat">
      <a:schemeClr val="dk2"/>
    </dgm:linClrLst>
    <dgm:effectClrLst/>
    <dgm:txLinClrLst/>
    <dgm:txFillClrLst meth="repeat">
      <a:schemeClr val="dk1"/>
    </dgm:txFillClrLst>
    <dgm:txEffectClrLst/>
  </dgm:styleLbl>
  <dgm:styleLbl name="solidBgAcc1">
    <dgm:fillClrLst meth="repeat">
      <a:schemeClr val="lt2"/>
    </dgm:fillClrLst>
    <dgm:linClrLst meth="repeat">
      <a:schemeClr val="dk2"/>
    </dgm:linClrLst>
    <dgm:effectClrLst/>
    <dgm:txLinClrLst/>
    <dgm:txFillClrLst meth="repeat">
      <a:schemeClr val="dk1"/>
    </dgm:txFillClrLst>
    <dgm:txEffectClrLst/>
  </dgm:styleLbl>
  <dgm:styleLbl name="f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align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bgAccFollowNode1">
    <dgm:fillClrLst meth="repeat">
      <a:schemeClr val="dk2">
        <a:alpha val="90000"/>
        <a:tint val="40000"/>
      </a:schemeClr>
    </dgm:fillClrLst>
    <dgm:linClrLst meth="repeat">
      <a:schemeClr val="dk2">
        <a:alpha val="90000"/>
        <a:tint val="40000"/>
      </a:schemeClr>
    </dgm:linClrLst>
    <dgm:effectClrLst/>
    <dgm:txLinClrLst/>
    <dgm:txFillClrLst meth="repeat">
      <a:schemeClr val="dk1"/>
    </dgm:txFillClrLst>
    <dgm:txEffectClrLst/>
  </dgm:styleLbl>
  <dgm:styleLbl name="fgAcc0">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2">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3">
    <dgm:fillClrLst meth="repeat">
      <a:schemeClr val="lt2">
        <a:alpha val="90000"/>
      </a:schemeClr>
    </dgm:fillClrLst>
    <dgm:linClrLst meth="repeat">
      <a:schemeClr val="dk2"/>
    </dgm:linClrLst>
    <dgm:effectClrLst/>
    <dgm:txLinClrLst/>
    <dgm:txFillClrLst meth="repeat">
      <a:schemeClr val="dk1"/>
    </dgm:txFillClrLst>
    <dgm:txEffectClrLst/>
  </dgm:styleLbl>
  <dgm:styleLbl name="fgAcc4">
    <dgm:fillClrLst meth="repeat">
      <a:schemeClr val="lt2">
        <a:alpha val="90000"/>
      </a:schemeClr>
    </dgm:fillClrLst>
    <dgm:linClrLst meth="repeat">
      <a:schemeClr val="dk2"/>
    </dgm:linClrLst>
    <dgm:effectClrLst/>
    <dgm:txLinClrLst/>
    <dgm:txFillClrLst meth="repeat">
      <a:schemeClr val="dk1"/>
    </dgm:txFillClrLst>
    <dgm:txEffectClrLst/>
  </dgm:styleLbl>
  <dgm:styleLbl name="bgShp">
    <dgm:fillClrLst meth="repeat">
      <a:schemeClr val="dk2">
        <a:tint val="40000"/>
      </a:schemeClr>
    </dgm:fillClrLst>
    <dgm:linClrLst meth="repeat">
      <a:schemeClr val="dk2"/>
    </dgm:linClrLst>
    <dgm:effectClrLst/>
    <dgm:txLinClrLst/>
    <dgm:txFillClrLst meth="repeat">
      <a:schemeClr val="dk1"/>
    </dgm:txFillClrLst>
    <dgm:txEffectClrLst/>
  </dgm:styleLbl>
  <dgm:styleLbl name="dkBgShp">
    <dgm:fillClrLst meth="repeat">
      <a:schemeClr val="dk2">
        <a:shade val="80000"/>
      </a:schemeClr>
    </dgm:fillClrLst>
    <dgm:linClrLst meth="repeat">
      <a:schemeClr val="dk2"/>
    </dgm:linClrLst>
    <dgm:effectClrLst/>
    <dgm:txLinClrLst/>
    <dgm:txFillClrLst meth="repeat">
      <a:schemeClr val="lt1"/>
    </dgm:txFillClrLst>
    <dgm:txEffectClrLst/>
  </dgm:styleLbl>
  <dgm:styleLbl name="trBgShp">
    <dgm:fillClrLst meth="repeat">
      <a:schemeClr val="dk2">
        <a:tint val="50000"/>
        <a:alpha val="40000"/>
      </a:schemeClr>
    </dgm:fillClrLst>
    <dgm:linClrLst meth="repeat">
      <a:schemeClr val="dk2"/>
    </dgm:linClrLst>
    <dgm:effectClrLst/>
    <dgm:txLinClrLst/>
    <dgm:txFillClrLst meth="repeat">
      <a:schemeClr val="lt1"/>
    </dgm:txFillClrLst>
    <dgm:txEffectClrLst/>
  </dgm:styleLbl>
  <dgm:styleLbl name="fgShp">
    <dgm:fillClrLst meth="repeat">
      <a:schemeClr val="dk2">
        <a:tint val="60000"/>
      </a:schemeClr>
    </dgm:fillClrLst>
    <dgm:linClrLst meth="repeat">
      <a:schemeClr val="lt2"/>
    </dgm:linClrLst>
    <dgm:effectClrLst/>
    <dgm:txLinClrLst/>
    <dgm:txFillClrLst meth="repeat">
      <a:schemeClr val="dk1"/>
    </dgm:txFillClrLst>
    <dgm:txEffectClrLst/>
  </dgm:styleLbl>
  <dgm:styleLbl name="revTx">
    <dgm:fillClrLst meth="repeat">
      <a:schemeClr val="lt2">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1#13">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022A9F9-42A4-44FB-96CC-47B97D9587D7}" type="doc">
      <dgm:prSet loTypeId="urn:microsoft.com/office/officeart/2005/8/layout/vList5" loCatId="list" qsTypeId="urn:microsoft.com/office/officeart/2005/8/quickstyle/simple3" qsCatId="simple" csTypeId="urn:microsoft.com/office/officeart/2005/8/colors/accent1_2" csCatId="accent1"/>
      <dgm:spPr/>
      <dgm:t>
        <a:bodyPr/>
        <a:lstStyle/>
        <a:p>
          <a:endParaRPr lang="tr-TR"/>
        </a:p>
      </dgm:t>
    </dgm:pt>
    <dgm:pt modelId="{DD0886D3-6F66-4259-88DF-D6C45281FAEE}">
      <dgm:prSet/>
      <dgm:spPr/>
      <dgm:t>
        <a:bodyPr/>
        <a:lstStyle/>
        <a:p>
          <a:r>
            <a:rPr lang="tr-TR" dirty="0"/>
            <a:t>WİLSON PRENSİPLERİ (İLKELERİ)</a:t>
          </a:r>
        </a:p>
      </dgm:t>
    </dgm:pt>
    <dgm:pt modelId="{510316D3-63B8-49C2-9605-2BB4A1D8CA9C}" type="parTrans" cxnId="{5A5C5A0D-B45E-474F-8E74-8D3C9E499519}">
      <dgm:prSet/>
      <dgm:spPr/>
      <dgm:t>
        <a:bodyPr/>
        <a:lstStyle/>
        <a:p>
          <a:endParaRPr lang="tr-TR"/>
        </a:p>
      </dgm:t>
    </dgm:pt>
    <dgm:pt modelId="{1E500109-3606-4ABD-9991-06F6E420F930}" type="sibTrans" cxnId="{5A5C5A0D-B45E-474F-8E74-8D3C9E499519}">
      <dgm:prSet/>
      <dgm:spPr/>
      <dgm:t>
        <a:bodyPr/>
        <a:lstStyle/>
        <a:p>
          <a:endParaRPr lang="tr-TR"/>
        </a:p>
      </dgm:t>
    </dgm:pt>
    <dgm:pt modelId="{53A859D0-B915-4FD0-8152-85E4F4D24A43}" type="pres">
      <dgm:prSet presAssocID="{3022A9F9-42A4-44FB-96CC-47B97D9587D7}" presName="Name0" presStyleCnt="0">
        <dgm:presLayoutVars>
          <dgm:dir/>
          <dgm:animLvl val="lvl"/>
          <dgm:resizeHandles val="exact"/>
        </dgm:presLayoutVars>
      </dgm:prSet>
      <dgm:spPr/>
    </dgm:pt>
    <dgm:pt modelId="{3CBCCED5-7486-44D3-8C0D-636304A265C9}" type="pres">
      <dgm:prSet presAssocID="{DD0886D3-6F66-4259-88DF-D6C45281FAEE}" presName="linNode" presStyleCnt="0"/>
      <dgm:spPr/>
    </dgm:pt>
    <dgm:pt modelId="{8221E7C8-2F46-470A-9B3E-6C0A1CB97351}" type="pres">
      <dgm:prSet presAssocID="{DD0886D3-6F66-4259-88DF-D6C45281FAEE}" presName="parentText" presStyleLbl="node1" presStyleIdx="0" presStyleCnt="1">
        <dgm:presLayoutVars>
          <dgm:chMax val="1"/>
          <dgm:bulletEnabled val="1"/>
        </dgm:presLayoutVars>
      </dgm:prSet>
      <dgm:spPr/>
    </dgm:pt>
  </dgm:ptLst>
  <dgm:cxnLst>
    <dgm:cxn modelId="{5A5C5A0D-B45E-474F-8E74-8D3C9E499519}" srcId="{3022A9F9-42A4-44FB-96CC-47B97D9587D7}" destId="{DD0886D3-6F66-4259-88DF-D6C45281FAEE}" srcOrd="0" destOrd="0" parTransId="{510316D3-63B8-49C2-9605-2BB4A1D8CA9C}" sibTransId="{1E500109-3606-4ABD-9991-06F6E420F930}"/>
    <dgm:cxn modelId="{D9A0837C-10E1-4532-99BE-7BBB840B72D3}" type="presOf" srcId="{DD0886D3-6F66-4259-88DF-D6C45281FAEE}" destId="{8221E7C8-2F46-470A-9B3E-6C0A1CB97351}" srcOrd="0" destOrd="0" presId="urn:microsoft.com/office/officeart/2005/8/layout/vList5"/>
    <dgm:cxn modelId="{9C50019E-5A4E-4396-880D-AA514607DD97}" type="presOf" srcId="{3022A9F9-42A4-44FB-96CC-47B97D9587D7}" destId="{53A859D0-B915-4FD0-8152-85E4F4D24A43}" srcOrd="0" destOrd="0" presId="urn:microsoft.com/office/officeart/2005/8/layout/vList5"/>
    <dgm:cxn modelId="{28CE7A25-EFDE-47DD-80A3-C70B49AEB0E8}" type="presParOf" srcId="{53A859D0-B915-4FD0-8152-85E4F4D24A43}" destId="{3CBCCED5-7486-44D3-8C0D-636304A265C9}" srcOrd="0" destOrd="0" presId="urn:microsoft.com/office/officeart/2005/8/layout/vList5"/>
    <dgm:cxn modelId="{0C51BE40-CF58-47BB-9F7E-93573146B0CD}" type="presParOf" srcId="{3CBCCED5-7486-44D3-8C0D-636304A265C9}" destId="{8221E7C8-2F46-470A-9B3E-6C0A1CB97351}"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63851C93-EFA1-4687-90F1-00D715FEE07A}" type="doc">
      <dgm:prSet loTypeId="urn:microsoft.com/office/officeart/2005/8/layout/vList5" loCatId="list" qsTypeId="urn:microsoft.com/office/officeart/2005/8/quickstyle/simple1" qsCatId="simple" csTypeId="urn:microsoft.com/office/officeart/2005/8/colors/colorful5" csCatId="colorful"/>
      <dgm:spPr/>
      <dgm:t>
        <a:bodyPr/>
        <a:lstStyle/>
        <a:p>
          <a:endParaRPr lang="tr-TR"/>
        </a:p>
      </dgm:t>
    </dgm:pt>
    <dgm:pt modelId="{A58B862E-2F5B-43A9-B996-C4D962B42372}">
      <dgm:prSet/>
      <dgm:spPr/>
      <dgm:t>
        <a:bodyPr/>
        <a:lstStyle/>
        <a:p>
          <a:r>
            <a:rPr lang="tr-TR" dirty="0"/>
            <a:t>Mondros’un EGEMENLİGİMİZİ kısıtlayan maddeleri</a:t>
          </a:r>
        </a:p>
      </dgm:t>
    </dgm:pt>
    <dgm:pt modelId="{D8E87696-3277-4D2E-ADB0-8E2F5949FBB6}" type="parTrans" cxnId="{83DD6F3D-34BF-43D3-91BC-2B34A0DC2EB8}">
      <dgm:prSet/>
      <dgm:spPr/>
      <dgm:t>
        <a:bodyPr/>
        <a:lstStyle/>
        <a:p>
          <a:endParaRPr lang="tr-TR"/>
        </a:p>
      </dgm:t>
    </dgm:pt>
    <dgm:pt modelId="{D9384EAC-79E9-4FE0-8F18-72FBBF43BAED}" type="sibTrans" cxnId="{83DD6F3D-34BF-43D3-91BC-2B34A0DC2EB8}">
      <dgm:prSet/>
      <dgm:spPr/>
      <dgm:t>
        <a:bodyPr/>
        <a:lstStyle/>
        <a:p>
          <a:endParaRPr lang="tr-TR"/>
        </a:p>
      </dgm:t>
    </dgm:pt>
    <dgm:pt modelId="{F4DA74CF-5B77-4E3F-9D5B-CEE34A3EA311}" type="pres">
      <dgm:prSet presAssocID="{63851C93-EFA1-4687-90F1-00D715FEE07A}" presName="Name0" presStyleCnt="0">
        <dgm:presLayoutVars>
          <dgm:dir/>
          <dgm:animLvl val="lvl"/>
          <dgm:resizeHandles val="exact"/>
        </dgm:presLayoutVars>
      </dgm:prSet>
      <dgm:spPr/>
    </dgm:pt>
    <dgm:pt modelId="{41A4624E-EBAD-438B-A15F-233F8BFE8C98}" type="pres">
      <dgm:prSet presAssocID="{A58B862E-2F5B-43A9-B996-C4D962B42372}" presName="linNode" presStyleCnt="0"/>
      <dgm:spPr/>
    </dgm:pt>
    <dgm:pt modelId="{021F002E-7684-4937-AA6D-C79A34D128F8}" type="pres">
      <dgm:prSet presAssocID="{A58B862E-2F5B-43A9-B996-C4D962B42372}" presName="parentText" presStyleLbl="node1" presStyleIdx="0" presStyleCnt="1">
        <dgm:presLayoutVars>
          <dgm:chMax val="1"/>
          <dgm:bulletEnabled val="1"/>
        </dgm:presLayoutVars>
      </dgm:prSet>
      <dgm:spPr/>
    </dgm:pt>
  </dgm:ptLst>
  <dgm:cxnLst>
    <dgm:cxn modelId="{83DD6F3D-34BF-43D3-91BC-2B34A0DC2EB8}" srcId="{63851C93-EFA1-4687-90F1-00D715FEE07A}" destId="{A58B862E-2F5B-43A9-B996-C4D962B42372}" srcOrd="0" destOrd="0" parTransId="{D8E87696-3277-4D2E-ADB0-8E2F5949FBB6}" sibTransId="{D9384EAC-79E9-4FE0-8F18-72FBBF43BAED}"/>
    <dgm:cxn modelId="{E7AB6769-6116-46DF-B9FD-31A95658C36A}" type="presOf" srcId="{A58B862E-2F5B-43A9-B996-C4D962B42372}" destId="{021F002E-7684-4937-AA6D-C79A34D128F8}" srcOrd="0" destOrd="0" presId="urn:microsoft.com/office/officeart/2005/8/layout/vList5"/>
    <dgm:cxn modelId="{4CF47BF7-FCDC-481A-8968-C13BBFF6ADA7}" type="presOf" srcId="{63851C93-EFA1-4687-90F1-00D715FEE07A}" destId="{F4DA74CF-5B77-4E3F-9D5B-CEE34A3EA311}" srcOrd="0" destOrd="0" presId="urn:microsoft.com/office/officeart/2005/8/layout/vList5"/>
    <dgm:cxn modelId="{74C1B287-595F-4A61-B0F4-F0E101403EBC}" type="presParOf" srcId="{F4DA74CF-5B77-4E3F-9D5B-CEE34A3EA311}" destId="{41A4624E-EBAD-438B-A15F-233F8BFE8C98}" srcOrd="0" destOrd="0" presId="urn:microsoft.com/office/officeart/2005/8/layout/vList5"/>
    <dgm:cxn modelId="{31814EE2-4C99-4C5D-B44C-97C39C7C3B64}" type="presParOf" srcId="{41A4624E-EBAD-438B-A15F-233F8BFE8C98}" destId="{021F002E-7684-4937-AA6D-C79A34D128F8}"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5384343-4DA3-4078-8485-C10DC5BB7728}" type="doc">
      <dgm:prSet loTypeId="urn:microsoft.com/office/officeart/2005/8/layout/vList2" loCatId="list" qsTypeId="urn:microsoft.com/office/officeart/2005/8/quickstyle/simple1" qsCatId="simple" csTypeId="urn:microsoft.com/office/officeart/2005/8/colors/colorful1#14" csCatId="colorful" phldr="1"/>
      <dgm:spPr/>
      <dgm:t>
        <a:bodyPr/>
        <a:lstStyle/>
        <a:p>
          <a:endParaRPr lang="tr-TR"/>
        </a:p>
      </dgm:t>
    </dgm:pt>
    <dgm:pt modelId="{CA4412D2-837D-482A-80C3-10B317463F28}">
      <dgm:prSet/>
      <dgm:spPr/>
      <dgm:t>
        <a:bodyPr/>
        <a:lstStyle/>
        <a:p>
          <a:r>
            <a:rPr lang="tr-TR"/>
            <a:t>Boğazların denetimi itilaf devletlerine bırakılmıştır. (Anadolu Rumelinin toprak bağlantısı koparılmıştır)</a:t>
          </a:r>
        </a:p>
      </dgm:t>
    </dgm:pt>
    <dgm:pt modelId="{C8C8D114-E1DB-4638-B4B1-49134C3D71A4}" type="parTrans" cxnId="{B1F4EDA7-60BD-4CC4-B768-50A7783B5D0E}">
      <dgm:prSet/>
      <dgm:spPr/>
      <dgm:t>
        <a:bodyPr/>
        <a:lstStyle/>
        <a:p>
          <a:endParaRPr lang="tr-TR"/>
        </a:p>
      </dgm:t>
    </dgm:pt>
    <dgm:pt modelId="{77B6402E-7198-4033-BDC9-3AF3332FF725}" type="sibTrans" cxnId="{B1F4EDA7-60BD-4CC4-B768-50A7783B5D0E}">
      <dgm:prSet/>
      <dgm:spPr/>
      <dgm:t>
        <a:bodyPr/>
        <a:lstStyle/>
        <a:p>
          <a:endParaRPr lang="tr-TR"/>
        </a:p>
      </dgm:t>
    </dgm:pt>
    <dgm:pt modelId="{2A45F718-B3EB-43A1-BF6F-5A4C0637DAD3}">
      <dgm:prSet/>
      <dgm:spPr/>
      <dgm:t>
        <a:bodyPr/>
        <a:lstStyle/>
        <a:p>
          <a:r>
            <a:rPr lang="tr-TR"/>
            <a:t>İtilaf devletleri güvenliklerini tehlikedee gördükleri yerlerde işgal yapabilecekti(7.Madde)  Bu maddel ile bütün işgallere gerekçe oluşturuldu.İşgaller bu maddeye dayanarak yapıldı.</a:t>
          </a:r>
        </a:p>
      </dgm:t>
    </dgm:pt>
    <dgm:pt modelId="{AD475173-70E9-44E0-A22B-827E6013F83C}" type="parTrans" cxnId="{FD13043C-8AF5-4120-AD30-38D643B0C842}">
      <dgm:prSet/>
      <dgm:spPr/>
      <dgm:t>
        <a:bodyPr/>
        <a:lstStyle/>
        <a:p>
          <a:endParaRPr lang="tr-TR"/>
        </a:p>
      </dgm:t>
    </dgm:pt>
    <dgm:pt modelId="{B6A3679D-06ED-43A0-9AB9-9DD3C5887C49}" type="sibTrans" cxnId="{FD13043C-8AF5-4120-AD30-38D643B0C842}">
      <dgm:prSet/>
      <dgm:spPr/>
      <dgm:t>
        <a:bodyPr/>
        <a:lstStyle/>
        <a:p>
          <a:endParaRPr lang="tr-TR"/>
        </a:p>
      </dgm:t>
    </dgm:pt>
    <dgm:pt modelId="{9BF298C0-634D-4D09-877A-FA34DD9C914C}">
      <dgm:prSet/>
      <dgm:spPr/>
      <dgm:t>
        <a:bodyPr/>
        <a:lstStyle/>
        <a:p>
          <a:r>
            <a:rPr lang="tr-TR"/>
            <a:t>Vilayet i sitte (6 ilde)  de karışıklık çıkması durumunda işgal gerçekleşebilecekti.(24.Madde)Bu madde ile Van,Elazığ,Erzurum,Sivas</a:t>
          </a:r>
        </a:p>
      </dgm:t>
    </dgm:pt>
    <dgm:pt modelId="{9E587D3E-ED59-4084-964C-9BB1D2D4EDFD}" type="parTrans" cxnId="{EA0C92D5-768F-452C-B586-1E5D62532FF6}">
      <dgm:prSet/>
      <dgm:spPr/>
      <dgm:t>
        <a:bodyPr/>
        <a:lstStyle/>
        <a:p>
          <a:endParaRPr lang="tr-TR"/>
        </a:p>
      </dgm:t>
    </dgm:pt>
    <dgm:pt modelId="{5061AEBC-6215-497B-9279-B85754915780}" type="sibTrans" cxnId="{EA0C92D5-768F-452C-B586-1E5D62532FF6}">
      <dgm:prSet/>
      <dgm:spPr/>
      <dgm:t>
        <a:bodyPr/>
        <a:lstStyle/>
        <a:p>
          <a:endParaRPr lang="tr-TR"/>
        </a:p>
      </dgm:t>
    </dgm:pt>
    <dgm:pt modelId="{6A258073-AFB2-408D-8BE1-B1AD5572F3AB}">
      <dgm:prSet/>
      <dgm:spPr/>
      <dgm:t>
        <a:bodyPr/>
        <a:lstStyle/>
        <a:p>
          <a:r>
            <a:rPr lang="tr-TR"/>
            <a:t>Bitlis ve Diyarbakır(Velesbid) da  bir Ermeni devleti kurulmaya çalışılacaktır.</a:t>
          </a:r>
        </a:p>
      </dgm:t>
    </dgm:pt>
    <dgm:pt modelId="{F8131015-3AD0-461E-A65F-850E454DD462}" type="parTrans" cxnId="{EAAB708E-6066-4F74-9A2A-D41817901D0E}">
      <dgm:prSet/>
      <dgm:spPr/>
      <dgm:t>
        <a:bodyPr/>
        <a:lstStyle/>
        <a:p>
          <a:endParaRPr lang="tr-TR"/>
        </a:p>
      </dgm:t>
    </dgm:pt>
    <dgm:pt modelId="{9FE0DAD1-CD41-452B-9EEA-358B87EE4E06}" type="sibTrans" cxnId="{EAAB708E-6066-4F74-9A2A-D41817901D0E}">
      <dgm:prSet/>
      <dgm:spPr/>
      <dgm:t>
        <a:bodyPr/>
        <a:lstStyle/>
        <a:p>
          <a:endParaRPr lang="tr-TR"/>
        </a:p>
      </dgm:t>
    </dgm:pt>
    <dgm:pt modelId="{832AA7C3-BA00-4EF2-A8CA-AFE550BB89CF}">
      <dgm:prSet/>
      <dgm:spPr/>
      <dgm:t>
        <a:bodyPr/>
        <a:lstStyle/>
        <a:p>
          <a:r>
            <a:rPr lang="tr-TR" dirty="0"/>
            <a:t>* Tüm ulaşım ve iletişim ağı itilaf devletlerinin kontrolüne </a:t>
          </a:r>
          <a:r>
            <a:rPr lang="tr-TR" dirty="0" err="1"/>
            <a:t>geçecekti.Bu</a:t>
          </a:r>
          <a:r>
            <a:rPr lang="tr-TR" dirty="0"/>
            <a:t> madde ile olası direnişin önü kesiliyor ve işgallere uygun hale getiriliyordu  </a:t>
          </a:r>
        </a:p>
      </dgm:t>
    </dgm:pt>
    <dgm:pt modelId="{4C632699-E7C0-4D62-8B3D-65F219605A5A}" type="parTrans" cxnId="{CCC10E67-FB45-45BF-BC77-34864CF6B5B6}">
      <dgm:prSet/>
      <dgm:spPr/>
      <dgm:t>
        <a:bodyPr/>
        <a:lstStyle/>
        <a:p>
          <a:endParaRPr lang="tr-TR"/>
        </a:p>
      </dgm:t>
    </dgm:pt>
    <dgm:pt modelId="{BBDEECEE-8721-4ECC-BCCD-3D44B65ACF14}" type="sibTrans" cxnId="{CCC10E67-FB45-45BF-BC77-34864CF6B5B6}">
      <dgm:prSet/>
      <dgm:spPr/>
      <dgm:t>
        <a:bodyPr/>
        <a:lstStyle/>
        <a:p>
          <a:endParaRPr lang="tr-TR"/>
        </a:p>
      </dgm:t>
    </dgm:pt>
    <dgm:pt modelId="{5D9775E4-5F91-452E-A436-F664C63C12D1}" type="pres">
      <dgm:prSet presAssocID="{55384343-4DA3-4078-8485-C10DC5BB7728}" presName="linear" presStyleCnt="0">
        <dgm:presLayoutVars>
          <dgm:animLvl val="lvl"/>
          <dgm:resizeHandles val="exact"/>
        </dgm:presLayoutVars>
      </dgm:prSet>
      <dgm:spPr/>
    </dgm:pt>
    <dgm:pt modelId="{362E44D9-C355-4E9D-8A9C-1038D77FA3D1}" type="pres">
      <dgm:prSet presAssocID="{CA4412D2-837D-482A-80C3-10B317463F28}" presName="parentText" presStyleLbl="node1" presStyleIdx="0" presStyleCnt="5">
        <dgm:presLayoutVars>
          <dgm:chMax val="0"/>
          <dgm:bulletEnabled val="1"/>
        </dgm:presLayoutVars>
      </dgm:prSet>
      <dgm:spPr/>
    </dgm:pt>
    <dgm:pt modelId="{BD1A3A6E-2C04-4A78-9EFC-1296585FA57C}" type="pres">
      <dgm:prSet presAssocID="{77B6402E-7198-4033-BDC9-3AF3332FF725}" presName="spacer" presStyleCnt="0"/>
      <dgm:spPr/>
    </dgm:pt>
    <dgm:pt modelId="{35FAB985-0A59-4D4F-A42D-AB116EE42398}" type="pres">
      <dgm:prSet presAssocID="{2A45F718-B3EB-43A1-BF6F-5A4C0637DAD3}" presName="parentText" presStyleLbl="node1" presStyleIdx="1" presStyleCnt="5">
        <dgm:presLayoutVars>
          <dgm:chMax val="0"/>
          <dgm:bulletEnabled val="1"/>
        </dgm:presLayoutVars>
      </dgm:prSet>
      <dgm:spPr/>
    </dgm:pt>
    <dgm:pt modelId="{DDCB8569-C255-4F09-B3E4-B3E1E446D071}" type="pres">
      <dgm:prSet presAssocID="{B6A3679D-06ED-43A0-9AB9-9DD3C5887C49}" presName="spacer" presStyleCnt="0"/>
      <dgm:spPr/>
    </dgm:pt>
    <dgm:pt modelId="{33F1A01F-318A-4B14-A10D-025DF427F8DD}" type="pres">
      <dgm:prSet presAssocID="{9BF298C0-634D-4D09-877A-FA34DD9C914C}" presName="parentText" presStyleLbl="node1" presStyleIdx="2" presStyleCnt="5">
        <dgm:presLayoutVars>
          <dgm:chMax val="0"/>
          <dgm:bulletEnabled val="1"/>
        </dgm:presLayoutVars>
      </dgm:prSet>
      <dgm:spPr/>
    </dgm:pt>
    <dgm:pt modelId="{497DAB39-D50B-4904-BCC3-13CFFC902F75}" type="pres">
      <dgm:prSet presAssocID="{5061AEBC-6215-497B-9279-B85754915780}" presName="spacer" presStyleCnt="0"/>
      <dgm:spPr/>
    </dgm:pt>
    <dgm:pt modelId="{B22C8C4A-73F8-4187-A3FD-ACB6D095EBE8}" type="pres">
      <dgm:prSet presAssocID="{6A258073-AFB2-408D-8BE1-B1AD5572F3AB}" presName="parentText" presStyleLbl="node1" presStyleIdx="3" presStyleCnt="5">
        <dgm:presLayoutVars>
          <dgm:chMax val="0"/>
          <dgm:bulletEnabled val="1"/>
        </dgm:presLayoutVars>
      </dgm:prSet>
      <dgm:spPr/>
    </dgm:pt>
    <dgm:pt modelId="{AE0B4DCC-6AF4-414F-9708-36F0015A1026}" type="pres">
      <dgm:prSet presAssocID="{9FE0DAD1-CD41-452B-9EEA-358B87EE4E06}" presName="spacer" presStyleCnt="0"/>
      <dgm:spPr/>
    </dgm:pt>
    <dgm:pt modelId="{973E67D5-F3C5-4F68-B294-0725F5EE1FE0}" type="pres">
      <dgm:prSet presAssocID="{832AA7C3-BA00-4EF2-A8CA-AFE550BB89CF}" presName="parentText" presStyleLbl="node1" presStyleIdx="4" presStyleCnt="5">
        <dgm:presLayoutVars>
          <dgm:chMax val="0"/>
          <dgm:bulletEnabled val="1"/>
        </dgm:presLayoutVars>
      </dgm:prSet>
      <dgm:spPr/>
    </dgm:pt>
  </dgm:ptLst>
  <dgm:cxnLst>
    <dgm:cxn modelId="{8B6ABA19-996C-4082-89C8-AFA350A22EC7}" type="presOf" srcId="{55384343-4DA3-4078-8485-C10DC5BB7728}" destId="{5D9775E4-5F91-452E-A436-F664C63C12D1}" srcOrd="0" destOrd="0" presId="urn:microsoft.com/office/officeart/2005/8/layout/vList2"/>
    <dgm:cxn modelId="{E010D81B-AA9C-41C9-91BE-8B6012197187}" type="presOf" srcId="{9BF298C0-634D-4D09-877A-FA34DD9C914C}" destId="{33F1A01F-318A-4B14-A10D-025DF427F8DD}" srcOrd="0" destOrd="0" presId="urn:microsoft.com/office/officeart/2005/8/layout/vList2"/>
    <dgm:cxn modelId="{4D197E2E-AA54-4D2A-BF97-DB7B3EE1C12C}" type="presOf" srcId="{6A258073-AFB2-408D-8BE1-B1AD5572F3AB}" destId="{B22C8C4A-73F8-4187-A3FD-ACB6D095EBE8}" srcOrd="0" destOrd="0" presId="urn:microsoft.com/office/officeart/2005/8/layout/vList2"/>
    <dgm:cxn modelId="{FD13043C-8AF5-4120-AD30-38D643B0C842}" srcId="{55384343-4DA3-4078-8485-C10DC5BB7728}" destId="{2A45F718-B3EB-43A1-BF6F-5A4C0637DAD3}" srcOrd="1" destOrd="0" parTransId="{AD475173-70E9-44E0-A22B-827E6013F83C}" sibTransId="{B6A3679D-06ED-43A0-9AB9-9DD3C5887C49}"/>
    <dgm:cxn modelId="{CCC10E67-FB45-45BF-BC77-34864CF6B5B6}" srcId="{55384343-4DA3-4078-8485-C10DC5BB7728}" destId="{832AA7C3-BA00-4EF2-A8CA-AFE550BB89CF}" srcOrd="4" destOrd="0" parTransId="{4C632699-E7C0-4D62-8B3D-65F219605A5A}" sibTransId="{BBDEECEE-8721-4ECC-BCCD-3D44B65ACF14}"/>
    <dgm:cxn modelId="{EAAB708E-6066-4F74-9A2A-D41817901D0E}" srcId="{55384343-4DA3-4078-8485-C10DC5BB7728}" destId="{6A258073-AFB2-408D-8BE1-B1AD5572F3AB}" srcOrd="3" destOrd="0" parTransId="{F8131015-3AD0-461E-A65F-850E454DD462}" sibTransId="{9FE0DAD1-CD41-452B-9EEA-358B87EE4E06}"/>
    <dgm:cxn modelId="{359DE8A5-2FA2-41E2-A472-4639C9FFDAB2}" type="presOf" srcId="{2A45F718-B3EB-43A1-BF6F-5A4C0637DAD3}" destId="{35FAB985-0A59-4D4F-A42D-AB116EE42398}" srcOrd="0" destOrd="0" presId="urn:microsoft.com/office/officeart/2005/8/layout/vList2"/>
    <dgm:cxn modelId="{B1F4EDA7-60BD-4CC4-B768-50A7783B5D0E}" srcId="{55384343-4DA3-4078-8485-C10DC5BB7728}" destId="{CA4412D2-837D-482A-80C3-10B317463F28}" srcOrd="0" destOrd="0" parTransId="{C8C8D114-E1DB-4638-B4B1-49134C3D71A4}" sibTransId="{77B6402E-7198-4033-BDC9-3AF3332FF725}"/>
    <dgm:cxn modelId="{302F63C4-4D4C-4D0F-9334-D11DA25CC99C}" type="presOf" srcId="{CA4412D2-837D-482A-80C3-10B317463F28}" destId="{362E44D9-C355-4E9D-8A9C-1038D77FA3D1}" srcOrd="0" destOrd="0" presId="urn:microsoft.com/office/officeart/2005/8/layout/vList2"/>
    <dgm:cxn modelId="{EA0C92D5-768F-452C-B586-1E5D62532FF6}" srcId="{55384343-4DA3-4078-8485-C10DC5BB7728}" destId="{9BF298C0-634D-4D09-877A-FA34DD9C914C}" srcOrd="2" destOrd="0" parTransId="{9E587D3E-ED59-4084-964C-9BB1D2D4EDFD}" sibTransId="{5061AEBC-6215-497B-9279-B85754915780}"/>
    <dgm:cxn modelId="{CDE99DDB-DE46-4777-A10B-B4949EBC42EF}" type="presOf" srcId="{832AA7C3-BA00-4EF2-A8CA-AFE550BB89CF}" destId="{973E67D5-F3C5-4F68-B294-0725F5EE1FE0}" srcOrd="0" destOrd="0" presId="urn:microsoft.com/office/officeart/2005/8/layout/vList2"/>
    <dgm:cxn modelId="{F73230C5-BB86-4483-A4A3-C1D7FEFC895A}" type="presParOf" srcId="{5D9775E4-5F91-452E-A436-F664C63C12D1}" destId="{362E44D9-C355-4E9D-8A9C-1038D77FA3D1}" srcOrd="0" destOrd="0" presId="urn:microsoft.com/office/officeart/2005/8/layout/vList2"/>
    <dgm:cxn modelId="{9323B20D-035A-45B9-B210-698B27BA4790}" type="presParOf" srcId="{5D9775E4-5F91-452E-A436-F664C63C12D1}" destId="{BD1A3A6E-2C04-4A78-9EFC-1296585FA57C}" srcOrd="1" destOrd="0" presId="urn:microsoft.com/office/officeart/2005/8/layout/vList2"/>
    <dgm:cxn modelId="{590F1003-0E25-4F0B-8D75-79199CE14589}" type="presParOf" srcId="{5D9775E4-5F91-452E-A436-F664C63C12D1}" destId="{35FAB985-0A59-4D4F-A42D-AB116EE42398}" srcOrd="2" destOrd="0" presId="urn:microsoft.com/office/officeart/2005/8/layout/vList2"/>
    <dgm:cxn modelId="{75FAE674-B9DF-4028-A697-C74514BEC437}" type="presParOf" srcId="{5D9775E4-5F91-452E-A436-F664C63C12D1}" destId="{DDCB8569-C255-4F09-B3E4-B3E1E446D071}" srcOrd="3" destOrd="0" presId="urn:microsoft.com/office/officeart/2005/8/layout/vList2"/>
    <dgm:cxn modelId="{34E29F35-83AE-47BF-B95E-3A0D8D4B33F9}" type="presParOf" srcId="{5D9775E4-5F91-452E-A436-F664C63C12D1}" destId="{33F1A01F-318A-4B14-A10D-025DF427F8DD}" srcOrd="4" destOrd="0" presId="urn:microsoft.com/office/officeart/2005/8/layout/vList2"/>
    <dgm:cxn modelId="{4430173D-901F-4B8C-9CFF-F94BB37433BD}" type="presParOf" srcId="{5D9775E4-5F91-452E-A436-F664C63C12D1}" destId="{497DAB39-D50B-4904-BCC3-13CFFC902F75}" srcOrd="5" destOrd="0" presId="urn:microsoft.com/office/officeart/2005/8/layout/vList2"/>
    <dgm:cxn modelId="{3302AE24-4B9F-4DA5-BACB-08EFB0AD9C5A}" type="presParOf" srcId="{5D9775E4-5F91-452E-A436-F664C63C12D1}" destId="{B22C8C4A-73F8-4187-A3FD-ACB6D095EBE8}" srcOrd="6" destOrd="0" presId="urn:microsoft.com/office/officeart/2005/8/layout/vList2"/>
    <dgm:cxn modelId="{FB441630-3599-48CB-AD0F-B1C6D1816E62}" type="presParOf" srcId="{5D9775E4-5F91-452E-A436-F664C63C12D1}" destId="{AE0B4DCC-6AF4-414F-9708-36F0015A1026}" srcOrd="7" destOrd="0" presId="urn:microsoft.com/office/officeart/2005/8/layout/vList2"/>
    <dgm:cxn modelId="{85721EF6-809A-4855-8777-3C4C23F43FD5}" type="presParOf" srcId="{5D9775E4-5F91-452E-A436-F664C63C12D1}" destId="{973E67D5-F3C5-4F68-B294-0725F5EE1FE0}"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92412F41-0576-4DDA-BA47-73FDB1DE1290}" type="doc">
      <dgm:prSet loTypeId="urn:microsoft.com/office/officeart/2005/8/layout/vList2" loCatId="list" qsTypeId="urn:microsoft.com/office/officeart/2005/8/quickstyle/simple1" qsCatId="simple" csTypeId="urn:microsoft.com/office/officeart/2005/8/colors/colorful1#15" csCatId="colorful"/>
      <dgm:spPr/>
      <dgm:t>
        <a:bodyPr/>
        <a:lstStyle/>
        <a:p>
          <a:endParaRPr lang="tr-TR"/>
        </a:p>
      </dgm:t>
    </dgm:pt>
    <dgm:pt modelId="{3E0562EF-089C-4D5A-9B4D-EAF835792953}">
      <dgm:prSet/>
      <dgm:spPr/>
      <dgm:t>
        <a:bodyPr/>
        <a:lstStyle/>
        <a:p>
          <a:pPr algn="ctr"/>
          <a:r>
            <a:rPr lang="tr-TR" dirty="0"/>
            <a:t>Mondros’un Askeri  kısıtlamaları</a:t>
          </a:r>
        </a:p>
      </dgm:t>
    </dgm:pt>
    <dgm:pt modelId="{0A14803A-F1A7-4C47-9212-1027FEDD9DD2}" type="parTrans" cxnId="{C09477B8-8646-4DFD-99DE-2E2A14AE5E83}">
      <dgm:prSet/>
      <dgm:spPr/>
      <dgm:t>
        <a:bodyPr/>
        <a:lstStyle/>
        <a:p>
          <a:pPr algn="ctr"/>
          <a:endParaRPr lang="tr-TR"/>
        </a:p>
      </dgm:t>
    </dgm:pt>
    <dgm:pt modelId="{D582D38B-1699-475A-BF2A-B3E6747493D3}" type="sibTrans" cxnId="{C09477B8-8646-4DFD-99DE-2E2A14AE5E83}">
      <dgm:prSet/>
      <dgm:spPr/>
      <dgm:t>
        <a:bodyPr/>
        <a:lstStyle/>
        <a:p>
          <a:pPr algn="ctr"/>
          <a:endParaRPr lang="tr-TR"/>
        </a:p>
      </dgm:t>
    </dgm:pt>
    <dgm:pt modelId="{9AB97D53-6A94-492C-814B-88424981FFF7}" type="pres">
      <dgm:prSet presAssocID="{92412F41-0576-4DDA-BA47-73FDB1DE1290}" presName="linear" presStyleCnt="0">
        <dgm:presLayoutVars>
          <dgm:animLvl val="lvl"/>
          <dgm:resizeHandles val="exact"/>
        </dgm:presLayoutVars>
      </dgm:prSet>
      <dgm:spPr/>
    </dgm:pt>
    <dgm:pt modelId="{1D0CC5E0-73DD-4516-AE5F-40ED70624635}" type="pres">
      <dgm:prSet presAssocID="{3E0562EF-089C-4D5A-9B4D-EAF835792953}" presName="parentText" presStyleLbl="node1" presStyleIdx="0" presStyleCnt="1">
        <dgm:presLayoutVars>
          <dgm:chMax val="0"/>
          <dgm:bulletEnabled val="1"/>
        </dgm:presLayoutVars>
      </dgm:prSet>
      <dgm:spPr/>
    </dgm:pt>
  </dgm:ptLst>
  <dgm:cxnLst>
    <dgm:cxn modelId="{8D5E5A0D-3BCF-4F4B-9CD4-C72166842EFE}" type="presOf" srcId="{92412F41-0576-4DDA-BA47-73FDB1DE1290}" destId="{9AB97D53-6A94-492C-814B-88424981FFF7}" srcOrd="0" destOrd="0" presId="urn:microsoft.com/office/officeart/2005/8/layout/vList2"/>
    <dgm:cxn modelId="{2F505A78-3B2F-4684-82C0-7A94E4B2B327}" type="presOf" srcId="{3E0562EF-089C-4D5A-9B4D-EAF835792953}" destId="{1D0CC5E0-73DD-4516-AE5F-40ED70624635}" srcOrd="0" destOrd="0" presId="urn:microsoft.com/office/officeart/2005/8/layout/vList2"/>
    <dgm:cxn modelId="{C09477B8-8646-4DFD-99DE-2E2A14AE5E83}" srcId="{92412F41-0576-4DDA-BA47-73FDB1DE1290}" destId="{3E0562EF-089C-4D5A-9B4D-EAF835792953}" srcOrd="0" destOrd="0" parTransId="{0A14803A-F1A7-4C47-9212-1027FEDD9DD2}" sibTransId="{D582D38B-1699-475A-BF2A-B3E6747493D3}"/>
    <dgm:cxn modelId="{5C9447D2-D085-45ED-86B1-89104E3C5696}" type="presParOf" srcId="{9AB97D53-6A94-492C-814B-88424981FFF7}" destId="{1D0CC5E0-73DD-4516-AE5F-40ED7062463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3.xml><?xml version="1.0" encoding="utf-8"?>
<dgm:dataModel xmlns:dgm="http://schemas.openxmlformats.org/drawingml/2006/diagram" xmlns:a="http://schemas.openxmlformats.org/drawingml/2006/main">
  <dgm:ptLst>
    <dgm:pt modelId="{A212ACC0-D0B9-43B8-B9E3-149C7448497C}" type="doc">
      <dgm:prSet loTypeId="urn:microsoft.com/office/officeart/2005/8/layout/vList2" loCatId="list" qsTypeId="urn:microsoft.com/office/officeart/2005/8/quickstyle/simple1" qsCatId="simple" csTypeId="urn:microsoft.com/office/officeart/2005/8/colors/colorful5" csCatId="colorful" phldr="1"/>
      <dgm:spPr/>
      <dgm:t>
        <a:bodyPr/>
        <a:lstStyle/>
        <a:p>
          <a:endParaRPr lang="tr-TR"/>
        </a:p>
      </dgm:t>
    </dgm:pt>
    <dgm:pt modelId="{558F2CF3-AB52-454B-A2D7-95B749A71E5B}">
      <dgm:prSet/>
      <dgm:spPr/>
      <dgm:t>
        <a:bodyPr/>
        <a:lstStyle/>
        <a:p>
          <a:r>
            <a:rPr lang="tr-TR"/>
            <a:t>Tüm askerler terhis edilecek ve silahlarını teslim edeceklerdi.Osmanlı savunmasız ve işgallere açık hale geldi.</a:t>
          </a:r>
        </a:p>
      </dgm:t>
    </dgm:pt>
    <dgm:pt modelId="{6CC8283B-EC45-4228-92F9-D1DF1768C9C8}" type="parTrans" cxnId="{0634D7A2-1983-4DF8-A578-844D4BAA3123}">
      <dgm:prSet/>
      <dgm:spPr/>
      <dgm:t>
        <a:bodyPr/>
        <a:lstStyle/>
        <a:p>
          <a:endParaRPr lang="tr-TR"/>
        </a:p>
      </dgm:t>
    </dgm:pt>
    <dgm:pt modelId="{1460B1C7-BEDF-4A4A-A250-090398A5D0C2}" type="sibTrans" cxnId="{0634D7A2-1983-4DF8-A578-844D4BAA3123}">
      <dgm:prSet/>
      <dgm:spPr/>
      <dgm:t>
        <a:bodyPr/>
        <a:lstStyle/>
        <a:p>
          <a:endParaRPr lang="tr-TR"/>
        </a:p>
      </dgm:t>
    </dgm:pt>
    <dgm:pt modelId="{9BC3FCED-408B-4B4D-926B-31181345B981}">
      <dgm:prSet/>
      <dgm:spPr/>
      <dgm:t>
        <a:bodyPr/>
        <a:lstStyle/>
        <a:p>
          <a:r>
            <a:rPr lang="tr-TR"/>
            <a:t>Osmanlı esirleri teslim edilmeyecek ama ermeni ve itilaf devletlerinin esrirleri teslim edilecekti. Bu madde devletlerin eşitliği ilkesine aykırıdır.</a:t>
          </a:r>
        </a:p>
      </dgm:t>
    </dgm:pt>
    <dgm:pt modelId="{219252E0-AA95-4206-A5F1-DC2EE4B7809A}" type="parTrans" cxnId="{23657011-EAF4-4B4A-B995-21FACA4B7A31}">
      <dgm:prSet/>
      <dgm:spPr/>
      <dgm:t>
        <a:bodyPr/>
        <a:lstStyle/>
        <a:p>
          <a:endParaRPr lang="tr-TR"/>
        </a:p>
      </dgm:t>
    </dgm:pt>
    <dgm:pt modelId="{C7C1582C-BB8F-4427-A0D8-C7A2F37433D6}" type="sibTrans" cxnId="{23657011-EAF4-4B4A-B995-21FACA4B7A31}">
      <dgm:prSet/>
      <dgm:spPr/>
      <dgm:t>
        <a:bodyPr/>
        <a:lstStyle/>
        <a:p>
          <a:endParaRPr lang="tr-TR"/>
        </a:p>
      </dgm:t>
    </dgm:pt>
    <dgm:pt modelId="{EF0C29EB-76C7-4F70-958D-35244A8AEBAA}">
      <dgm:prSet/>
      <dgm:spPr/>
      <dgm:t>
        <a:bodyPr/>
        <a:lstStyle/>
        <a:p>
          <a:r>
            <a:rPr lang="tr-TR"/>
            <a:t>İran ve kafkasyadaki Osmanlı birlikleri derhal terhis edilecek ve dağıtılacaktı.Bu madde ile Enver paşanın Kafkasyada başlattığı Basmacı hareketinden çekinmişlerdir.</a:t>
          </a:r>
        </a:p>
      </dgm:t>
    </dgm:pt>
    <dgm:pt modelId="{C145249C-3603-4B56-BDA6-A5479D344D36}" type="parTrans" cxnId="{05CCB2DA-5BAC-4E31-94A5-3383CBE3FCF3}">
      <dgm:prSet/>
      <dgm:spPr/>
      <dgm:t>
        <a:bodyPr/>
        <a:lstStyle/>
        <a:p>
          <a:endParaRPr lang="tr-TR"/>
        </a:p>
      </dgm:t>
    </dgm:pt>
    <dgm:pt modelId="{2FA9615E-0551-4C0A-A28F-09991E0BB142}" type="sibTrans" cxnId="{05CCB2DA-5BAC-4E31-94A5-3383CBE3FCF3}">
      <dgm:prSet/>
      <dgm:spPr/>
      <dgm:t>
        <a:bodyPr/>
        <a:lstStyle/>
        <a:p>
          <a:endParaRPr lang="tr-TR"/>
        </a:p>
      </dgm:t>
    </dgm:pt>
    <dgm:pt modelId="{A0F00822-7320-4542-90CF-5B3945217718}">
      <dgm:prSet/>
      <dgm:spPr/>
      <dgm:t>
        <a:bodyPr/>
        <a:lstStyle/>
        <a:p>
          <a:r>
            <a:rPr lang="tr-TR"/>
            <a:t>Osmanlı Devleti müttefikleriyle tüm ilişkilerini sonlandıracaktı</a:t>
          </a:r>
        </a:p>
      </dgm:t>
    </dgm:pt>
    <dgm:pt modelId="{F88DF226-4307-4CE5-8E2D-44B737D4B437}" type="parTrans" cxnId="{6209C0BF-2062-423D-92EF-1ACD5865120D}">
      <dgm:prSet/>
      <dgm:spPr/>
      <dgm:t>
        <a:bodyPr/>
        <a:lstStyle/>
        <a:p>
          <a:endParaRPr lang="tr-TR"/>
        </a:p>
      </dgm:t>
    </dgm:pt>
    <dgm:pt modelId="{8EE2FB39-DF9B-4C0A-A6E8-A3A74319336E}" type="sibTrans" cxnId="{6209C0BF-2062-423D-92EF-1ACD5865120D}">
      <dgm:prSet/>
      <dgm:spPr/>
      <dgm:t>
        <a:bodyPr/>
        <a:lstStyle/>
        <a:p>
          <a:endParaRPr lang="tr-TR"/>
        </a:p>
      </dgm:t>
    </dgm:pt>
    <dgm:pt modelId="{88621050-6D11-42AA-B3D9-3A06553A8CDC}">
      <dgm:prSet/>
      <dgm:spPr/>
      <dgm:t>
        <a:bodyPr/>
        <a:lstStyle/>
        <a:p>
          <a:r>
            <a:rPr lang="tr-TR"/>
            <a:t>Osmanlını elindeki Tüm donanma ve gemiler teslim edilecekti</a:t>
          </a:r>
        </a:p>
      </dgm:t>
    </dgm:pt>
    <dgm:pt modelId="{69E8487B-91B8-4AB6-AB01-ED3ABF07AD5B}" type="parTrans" cxnId="{5227E8AA-C50A-4204-8725-4D452C8358CA}">
      <dgm:prSet/>
      <dgm:spPr/>
      <dgm:t>
        <a:bodyPr/>
        <a:lstStyle/>
        <a:p>
          <a:endParaRPr lang="tr-TR"/>
        </a:p>
      </dgm:t>
    </dgm:pt>
    <dgm:pt modelId="{676DB161-9549-44BB-B96A-552388068477}" type="sibTrans" cxnId="{5227E8AA-C50A-4204-8725-4D452C8358CA}">
      <dgm:prSet/>
      <dgm:spPr/>
      <dgm:t>
        <a:bodyPr/>
        <a:lstStyle/>
        <a:p>
          <a:endParaRPr lang="tr-TR"/>
        </a:p>
      </dgm:t>
    </dgm:pt>
    <dgm:pt modelId="{DF778775-05DA-45CE-8C05-C4B31FABC706}">
      <dgm:prSet/>
      <dgm:spPr/>
      <dgm:t>
        <a:bodyPr/>
        <a:lstStyle/>
        <a:p>
          <a:r>
            <a:rPr lang="tr-TR"/>
            <a:t>Kilikya bölgesi de işgal edilebilecekti.</a:t>
          </a:r>
        </a:p>
      </dgm:t>
    </dgm:pt>
    <dgm:pt modelId="{0686DB8B-CEBC-44DA-926B-533D139003AB}" type="parTrans" cxnId="{D54C5104-0ECD-4EBB-8525-06932691108E}">
      <dgm:prSet/>
      <dgm:spPr/>
      <dgm:t>
        <a:bodyPr/>
        <a:lstStyle/>
        <a:p>
          <a:endParaRPr lang="tr-TR"/>
        </a:p>
      </dgm:t>
    </dgm:pt>
    <dgm:pt modelId="{768BF188-EC0B-4482-933A-D0C78160A956}" type="sibTrans" cxnId="{D54C5104-0ECD-4EBB-8525-06932691108E}">
      <dgm:prSet/>
      <dgm:spPr/>
      <dgm:t>
        <a:bodyPr/>
        <a:lstStyle/>
        <a:p>
          <a:endParaRPr lang="tr-TR"/>
        </a:p>
      </dgm:t>
    </dgm:pt>
    <dgm:pt modelId="{78D5F223-89D8-4E12-AF7E-7B97CC0AF8D0}" type="pres">
      <dgm:prSet presAssocID="{A212ACC0-D0B9-43B8-B9E3-149C7448497C}" presName="linear" presStyleCnt="0">
        <dgm:presLayoutVars>
          <dgm:animLvl val="lvl"/>
          <dgm:resizeHandles val="exact"/>
        </dgm:presLayoutVars>
      </dgm:prSet>
      <dgm:spPr/>
    </dgm:pt>
    <dgm:pt modelId="{02C8B943-6049-4A74-9B24-05DC34AAE3BB}" type="pres">
      <dgm:prSet presAssocID="{558F2CF3-AB52-454B-A2D7-95B749A71E5B}" presName="parentText" presStyleLbl="node1" presStyleIdx="0" presStyleCnt="6" custScaleY="105183">
        <dgm:presLayoutVars>
          <dgm:chMax val="0"/>
          <dgm:bulletEnabled val="1"/>
        </dgm:presLayoutVars>
      </dgm:prSet>
      <dgm:spPr/>
    </dgm:pt>
    <dgm:pt modelId="{98B61759-318B-4056-949B-1D2251AB0E5C}" type="pres">
      <dgm:prSet presAssocID="{1460B1C7-BEDF-4A4A-A250-090398A5D0C2}" presName="spacer" presStyleCnt="0"/>
      <dgm:spPr/>
    </dgm:pt>
    <dgm:pt modelId="{34989D28-BE9B-4223-9717-35F424A76E7A}" type="pres">
      <dgm:prSet presAssocID="{9BC3FCED-408B-4B4D-926B-31181345B981}" presName="parentText" presStyleLbl="node1" presStyleIdx="1" presStyleCnt="6">
        <dgm:presLayoutVars>
          <dgm:chMax val="0"/>
          <dgm:bulletEnabled val="1"/>
        </dgm:presLayoutVars>
      </dgm:prSet>
      <dgm:spPr/>
    </dgm:pt>
    <dgm:pt modelId="{ED4CA7F4-2F49-4380-910A-A232360738AB}" type="pres">
      <dgm:prSet presAssocID="{C7C1582C-BB8F-4427-A0D8-C7A2F37433D6}" presName="spacer" presStyleCnt="0"/>
      <dgm:spPr/>
    </dgm:pt>
    <dgm:pt modelId="{4F479C66-AA66-4956-A471-EEA1EA7036EF}" type="pres">
      <dgm:prSet presAssocID="{EF0C29EB-76C7-4F70-958D-35244A8AEBAA}" presName="parentText" presStyleLbl="node1" presStyleIdx="2" presStyleCnt="6">
        <dgm:presLayoutVars>
          <dgm:chMax val="0"/>
          <dgm:bulletEnabled val="1"/>
        </dgm:presLayoutVars>
      </dgm:prSet>
      <dgm:spPr/>
    </dgm:pt>
    <dgm:pt modelId="{6D4A82FE-8289-4478-A3D5-55BE3E60F872}" type="pres">
      <dgm:prSet presAssocID="{2FA9615E-0551-4C0A-A28F-09991E0BB142}" presName="spacer" presStyleCnt="0"/>
      <dgm:spPr/>
    </dgm:pt>
    <dgm:pt modelId="{114FC22B-69BB-4176-A549-2B9D4FD2EBC2}" type="pres">
      <dgm:prSet presAssocID="{A0F00822-7320-4542-90CF-5B3945217718}" presName="parentText" presStyleLbl="node1" presStyleIdx="3" presStyleCnt="6">
        <dgm:presLayoutVars>
          <dgm:chMax val="0"/>
          <dgm:bulletEnabled val="1"/>
        </dgm:presLayoutVars>
      </dgm:prSet>
      <dgm:spPr/>
    </dgm:pt>
    <dgm:pt modelId="{33A2C46C-83B5-4F49-93B7-D2750EA45E7C}" type="pres">
      <dgm:prSet presAssocID="{8EE2FB39-DF9B-4C0A-A6E8-A3A74319336E}" presName="spacer" presStyleCnt="0"/>
      <dgm:spPr/>
    </dgm:pt>
    <dgm:pt modelId="{11FC12D0-11B4-45B1-9B97-29F730ED84D5}" type="pres">
      <dgm:prSet presAssocID="{88621050-6D11-42AA-B3D9-3A06553A8CDC}" presName="parentText" presStyleLbl="node1" presStyleIdx="4" presStyleCnt="6">
        <dgm:presLayoutVars>
          <dgm:chMax val="0"/>
          <dgm:bulletEnabled val="1"/>
        </dgm:presLayoutVars>
      </dgm:prSet>
      <dgm:spPr/>
    </dgm:pt>
    <dgm:pt modelId="{007A9624-214E-4B3B-840B-DC179DFBCC6F}" type="pres">
      <dgm:prSet presAssocID="{676DB161-9549-44BB-B96A-552388068477}" presName="spacer" presStyleCnt="0"/>
      <dgm:spPr/>
    </dgm:pt>
    <dgm:pt modelId="{2010F395-07BA-4A57-AEF6-4AD58FDCC282}" type="pres">
      <dgm:prSet presAssocID="{DF778775-05DA-45CE-8C05-C4B31FABC706}" presName="parentText" presStyleLbl="node1" presStyleIdx="5" presStyleCnt="6">
        <dgm:presLayoutVars>
          <dgm:chMax val="0"/>
          <dgm:bulletEnabled val="1"/>
        </dgm:presLayoutVars>
      </dgm:prSet>
      <dgm:spPr/>
    </dgm:pt>
  </dgm:ptLst>
  <dgm:cxnLst>
    <dgm:cxn modelId="{D54C5104-0ECD-4EBB-8525-06932691108E}" srcId="{A212ACC0-D0B9-43B8-B9E3-149C7448497C}" destId="{DF778775-05DA-45CE-8C05-C4B31FABC706}" srcOrd="5" destOrd="0" parTransId="{0686DB8B-CEBC-44DA-926B-533D139003AB}" sibTransId="{768BF188-EC0B-4482-933A-D0C78160A956}"/>
    <dgm:cxn modelId="{23657011-EAF4-4B4A-B995-21FACA4B7A31}" srcId="{A212ACC0-D0B9-43B8-B9E3-149C7448497C}" destId="{9BC3FCED-408B-4B4D-926B-31181345B981}" srcOrd="1" destOrd="0" parTransId="{219252E0-AA95-4206-A5F1-DC2EE4B7809A}" sibTransId="{C7C1582C-BB8F-4427-A0D8-C7A2F37433D6}"/>
    <dgm:cxn modelId="{530AEB31-8604-4B18-B5FF-384B5A8C1AEF}" type="presOf" srcId="{A212ACC0-D0B9-43B8-B9E3-149C7448497C}" destId="{78D5F223-89D8-4E12-AF7E-7B97CC0AF8D0}" srcOrd="0" destOrd="0" presId="urn:microsoft.com/office/officeart/2005/8/layout/vList2"/>
    <dgm:cxn modelId="{EDD4F946-D6A6-4D9A-8FB3-BFA7F23F4A00}" type="presOf" srcId="{558F2CF3-AB52-454B-A2D7-95B749A71E5B}" destId="{02C8B943-6049-4A74-9B24-05DC34AAE3BB}" srcOrd="0" destOrd="0" presId="urn:microsoft.com/office/officeart/2005/8/layout/vList2"/>
    <dgm:cxn modelId="{5E3C7349-2193-4B3A-BEF0-A1548F5BCFD0}" type="presOf" srcId="{88621050-6D11-42AA-B3D9-3A06553A8CDC}" destId="{11FC12D0-11B4-45B1-9B97-29F730ED84D5}" srcOrd="0" destOrd="0" presId="urn:microsoft.com/office/officeart/2005/8/layout/vList2"/>
    <dgm:cxn modelId="{235B274A-F2A8-4554-887F-DE1425C4E4F5}" type="presOf" srcId="{9BC3FCED-408B-4B4D-926B-31181345B981}" destId="{34989D28-BE9B-4223-9717-35F424A76E7A}" srcOrd="0" destOrd="0" presId="urn:microsoft.com/office/officeart/2005/8/layout/vList2"/>
    <dgm:cxn modelId="{7A1B20A2-4369-4DDB-A729-60FC87A4682D}" type="presOf" srcId="{EF0C29EB-76C7-4F70-958D-35244A8AEBAA}" destId="{4F479C66-AA66-4956-A471-EEA1EA7036EF}" srcOrd="0" destOrd="0" presId="urn:microsoft.com/office/officeart/2005/8/layout/vList2"/>
    <dgm:cxn modelId="{0634D7A2-1983-4DF8-A578-844D4BAA3123}" srcId="{A212ACC0-D0B9-43B8-B9E3-149C7448497C}" destId="{558F2CF3-AB52-454B-A2D7-95B749A71E5B}" srcOrd="0" destOrd="0" parTransId="{6CC8283B-EC45-4228-92F9-D1DF1768C9C8}" sibTransId="{1460B1C7-BEDF-4A4A-A250-090398A5D0C2}"/>
    <dgm:cxn modelId="{5227E8AA-C50A-4204-8725-4D452C8358CA}" srcId="{A212ACC0-D0B9-43B8-B9E3-149C7448497C}" destId="{88621050-6D11-42AA-B3D9-3A06553A8CDC}" srcOrd="4" destOrd="0" parTransId="{69E8487B-91B8-4AB6-AB01-ED3ABF07AD5B}" sibTransId="{676DB161-9549-44BB-B96A-552388068477}"/>
    <dgm:cxn modelId="{20FC72AC-7455-43FF-BB45-1FE6C764B2A8}" type="presOf" srcId="{A0F00822-7320-4542-90CF-5B3945217718}" destId="{114FC22B-69BB-4176-A549-2B9D4FD2EBC2}" srcOrd="0" destOrd="0" presId="urn:microsoft.com/office/officeart/2005/8/layout/vList2"/>
    <dgm:cxn modelId="{6209C0BF-2062-423D-92EF-1ACD5865120D}" srcId="{A212ACC0-D0B9-43B8-B9E3-149C7448497C}" destId="{A0F00822-7320-4542-90CF-5B3945217718}" srcOrd="3" destOrd="0" parTransId="{F88DF226-4307-4CE5-8E2D-44B737D4B437}" sibTransId="{8EE2FB39-DF9B-4C0A-A6E8-A3A74319336E}"/>
    <dgm:cxn modelId="{559FDEC3-C196-4C1B-9B0C-BD43C6839577}" type="presOf" srcId="{DF778775-05DA-45CE-8C05-C4B31FABC706}" destId="{2010F395-07BA-4A57-AEF6-4AD58FDCC282}" srcOrd="0" destOrd="0" presId="urn:microsoft.com/office/officeart/2005/8/layout/vList2"/>
    <dgm:cxn modelId="{05CCB2DA-5BAC-4E31-94A5-3383CBE3FCF3}" srcId="{A212ACC0-D0B9-43B8-B9E3-149C7448497C}" destId="{EF0C29EB-76C7-4F70-958D-35244A8AEBAA}" srcOrd="2" destOrd="0" parTransId="{C145249C-3603-4B56-BDA6-A5479D344D36}" sibTransId="{2FA9615E-0551-4C0A-A28F-09991E0BB142}"/>
    <dgm:cxn modelId="{86B49B03-9ACB-4B08-BB0F-D2B85684ED56}" type="presParOf" srcId="{78D5F223-89D8-4E12-AF7E-7B97CC0AF8D0}" destId="{02C8B943-6049-4A74-9B24-05DC34AAE3BB}" srcOrd="0" destOrd="0" presId="urn:microsoft.com/office/officeart/2005/8/layout/vList2"/>
    <dgm:cxn modelId="{371A703F-7C6B-45D6-9953-3B93B54C8DFA}" type="presParOf" srcId="{78D5F223-89D8-4E12-AF7E-7B97CC0AF8D0}" destId="{98B61759-318B-4056-949B-1D2251AB0E5C}" srcOrd="1" destOrd="0" presId="urn:microsoft.com/office/officeart/2005/8/layout/vList2"/>
    <dgm:cxn modelId="{D5702E3D-FAA5-4024-A497-6B3051551AC5}" type="presParOf" srcId="{78D5F223-89D8-4E12-AF7E-7B97CC0AF8D0}" destId="{34989D28-BE9B-4223-9717-35F424A76E7A}" srcOrd="2" destOrd="0" presId="urn:microsoft.com/office/officeart/2005/8/layout/vList2"/>
    <dgm:cxn modelId="{4AF85A40-BCB1-4EFA-BF59-C79A83243E99}" type="presParOf" srcId="{78D5F223-89D8-4E12-AF7E-7B97CC0AF8D0}" destId="{ED4CA7F4-2F49-4380-910A-A232360738AB}" srcOrd="3" destOrd="0" presId="urn:microsoft.com/office/officeart/2005/8/layout/vList2"/>
    <dgm:cxn modelId="{EA7EFF53-0107-4224-93A9-A5DBA5CA93A0}" type="presParOf" srcId="{78D5F223-89D8-4E12-AF7E-7B97CC0AF8D0}" destId="{4F479C66-AA66-4956-A471-EEA1EA7036EF}" srcOrd="4" destOrd="0" presId="urn:microsoft.com/office/officeart/2005/8/layout/vList2"/>
    <dgm:cxn modelId="{9B1EC6FC-1F54-4053-B34B-EC4975B394BC}" type="presParOf" srcId="{78D5F223-89D8-4E12-AF7E-7B97CC0AF8D0}" destId="{6D4A82FE-8289-4478-A3D5-55BE3E60F872}" srcOrd="5" destOrd="0" presId="urn:microsoft.com/office/officeart/2005/8/layout/vList2"/>
    <dgm:cxn modelId="{B91078EB-2A2B-4C87-B939-A7C1B68A384E}" type="presParOf" srcId="{78D5F223-89D8-4E12-AF7E-7B97CC0AF8D0}" destId="{114FC22B-69BB-4176-A549-2B9D4FD2EBC2}" srcOrd="6" destOrd="0" presId="urn:microsoft.com/office/officeart/2005/8/layout/vList2"/>
    <dgm:cxn modelId="{10F3172B-6A40-4900-BA35-DD2522814966}" type="presParOf" srcId="{78D5F223-89D8-4E12-AF7E-7B97CC0AF8D0}" destId="{33A2C46C-83B5-4F49-93B7-D2750EA45E7C}" srcOrd="7" destOrd="0" presId="urn:microsoft.com/office/officeart/2005/8/layout/vList2"/>
    <dgm:cxn modelId="{435EF669-C9A9-4A27-B14F-0ACACD562DEB}" type="presParOf" srcId="{78D5F223-89D8-4E12-AF7E-7B97CC0AF8D0}" destId="{11FC12D0-11B4-45B1-9B97-29F730ED84D5}" srcOrd="8" destOrd="0" presId="urn:microsoft.com/office/officeart/2005/8/layout/vList2"/>
    <dgm:cxn modelId="{F887181F-97C0-40D7-B9DC-BB4A0310B0E8}" type="presParOf" srcId="{78D5F223-89D8-4E12-AF7E-7B97CC0AF8D0}" destId="{007A9624-214E-4B3B-840B-DC179DFBCC6F}" srcOrd="9" destOrd="0" presId="urn:microsoft.com/office/officeart/2005/8/layout/vList2"/>
    <dgm:cxn modelId="{FDA451AE-23B4-4CAF-937B-8DD4D4E4250C}" type="presParOf" srcId="{78D5F223-89D8-4E12-AF7E-7B97CC0AF8D0}" destId="{2010F395-07BA-4A57-AEF6-4AD58FDCC282}"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4.xml><?xml version="1.0" encoding="utf-8"?>
<dgm:dataModel xmlns:dgm="http://schemas.openxmlformats.org/drawingml/2006/diagram" xmlns:a="http://schemas.openxmlformats.org/drawingml/2006/main">
  <dgm:ptLst>
    <dgm:pt modelId="{F998747A-E61F-4F16-9D8D-9FDA38C9C485}"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tr-TR"/>
        </a:p>
      </dgm:t>
    </dgm:pt>
    <dgm:pt modelId="{963AA4F5-5B95-4601-8268-0DFB387F8B58}">
      <dgm:prSet/>
      <dgm:spPr/>
      <dgm:t>
        <a:bodyPr/>
        <a:lstStyle/>
        <a:p>
          <a:r>
            <a:rPr lang="tr-TR" dirty="0"/>
            <a:t>Mondros’un Ekonomik kısıtlamaları</a:t>
          </a:r>
        </a:p>
      </dgm:t>
    </dgm:pt>
    <dgm:pt modelId="{283E6F51-B540-40C5-91C6-E59F3996BFA5}" type="parTrans" cxnId="{130EE6F8-B436-42CB-8FFA-4BCBB9F38DEA}">
      <dgm:prSet/>
      <dgm:spPr/>
      <dgm:t>
        <a:bodyPr/>
        <a:lstStyle/>
        <a:p>
          <a:endParaRPr lang="tr-TR"/>
        </a:p>
      </dgm:t>
    </dgm:pt>
    <dgm:pt modelId="{FAF14E64-E7E8-4090-B7B0-25364569B10E}" type="sibTrans" cxnId="{130EE6F8-B436-42CB-8FFA-4BCBB9F38DEA}">
      <dgm:prSet/>
      <dgm:spPr/>
      <dgm:t>
        <a:bodyPr/>
        <a:lstStyle/>
        <a:p>
          <a:endParaRPr lang="tr-TR"/>
        </a:p>
      </dgm:t>
    </dgm:pt>
    <dgm:pt modelId="{27FEFEB4-0B3F-4E23-8944-A51D480BDE5E}" type="pres">
      <dgm:prSet presAssocID="{F998747A-E61F-4F16-9D8D-9FDA38C9C485}" presName="linear" presStyleCnt="0">
        <dgm:presLayoutVars>
          <dgm:animLvl val="lvl"/>
          <dgm:resizeHandles val="exact"/>
        </dgm:presLayoutVars>
      </dgm:prSet>
      <dgm:spPr/>
    </dgm:pt>
    <dgm:pt modelId="{4BF645B1-FFB3-4C26-BF48-0F9610505995}" type="pres">
      <dgm:prSet presAssocID="{963AA4F5-5B95-4601-8268-0DFB387F8B58}" presName="parentText" presStyleLbl="node1" presStyleIdx="0" presStyleCnt="1">
        <dgm:presLayoutVars>
          <dgm:chMax val="0"/>
          <dgm:bulletEnabled val="1"/>
        </dgm:presLayoutVars>
      </dgm:prSet>
      <dgm:spPr/>
    </dgm:pt>
  </dgm:ptLst>
  <dgm:cxnLst>
    <dgm:cxn modelId="{112B037A-52A5-4E46-BEB7-942152AC3C82}" type="presOf" srcId="{F998747A-E61F-4F16-9D8D-9FDA38C9C485}" destId="{27FEFEB4-0B3F-4E23-8944-A51D480BDE5E}" srcOrd="0" destOrd="0" presId="urn:microsoft.com/office/officeart/2005/8/layout/vList2"/>
    <dgm:cxn modelId="{8B0664C1-3881-48CD-8947-1B4C1A6CBF51}" type="presOf" srcId="{963AA4F5-5B95-4601-8268-0DFB387F8B58}" destId="{4BF645B1-FFB3-4C26-BF48-0F9610505995}" srcOrd="0" destOrd="0" presId="urn:microsoft.com/office/officeart/2005/8/layout/vList2"/>
    <dgm:cxn modelId="{130EE6F8-B436-42CB-8FFA-4BCBB9F38DEA}" srcId="{F998747A-E61F-4F16-9D8D-9FDA38C9C485}" destId="{963AA4F5-5B95-4601-8268-0DFB387F8B58}" srcOrd="0" destOrd="0" parTransId="{283E6F51-B540-40C5-91C6-E59F3996BFA5}" sibTransId="{FAF14E64-E7E8-4090-B7B0-25364569B10E}"/>
    <dgm:cxn modelId="{EBC55CC7-C48F-4745-B0CA-8FD2DFD0C917}" type="presParOf" srcId="{27FEFEB4-0B3F-4E23-8944-A51D480BDE5E}" destId="{4BF645B1-FFB3-4C26-BF48-0F9610505995}"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5.xml><?xml version="1.0" encoding="utf-8"?>
<dgm:dataModel xmlns:dgm="http://schemas.openxmlformats.org/drawingml/2006/diagram" xmlns:a="http://schemas.openxmlformats.org/drawingml/2006/main">
  <dgm:ptLst>
    <dgm:pt modelId="{9CFE122D-7526-49C3-9C4E-54DD418962D6}" type="doc">
      <dgm:prSet loTypeId="urn:microsoft.com/office/officeart/2005/8/layout/vList2" loCatId="list" qsTypeId="urn:microsoft.com/office/officeart/2005/8/quickstyle/simple1" qsCatId="simple" csTypeId="urn:microsoft.com/office/officeart/2005/8/colors/colorful1#16" csCatId="colorful"/>
      <dgm:spPr/>
      <dgm:t>
        <a:bodyPr/>
        <a:lstStyle/>
        <a:p>
          <a:endParaRPr lang="tr-TR"/>
        </a:p>
      </dgm:t>
    </dgm:pt>
    <dgm:pt modelId="{6E4AB078-9EA3-4C93-8D1E-A5554A116986}">
      <dgm:prSet/>
      <dgm:spPr/>
      <dgm:t>
        <a:bodyPr/>
        <a:lstStyle/>
        <a:p>
          <a:r>
            <a:rPr lang="tr-TR" dirty="0"/>
            <a:t>Tüm limanlar ve tersaneler itilaf devletlerine bırakılacaktı.</a:t>
          </a:r>
        </a:p>
      </dgm:t>
    </dgm:pt>
    <dgm:pt modelId="{1D67CDEB-2734-4AB9-A748-3E06077A4694}" type="parTrans" cxnId="{42778B05-512A-4F4B-9AE0-4F2860A83BBC}">
      <dgm:prSet/>
      <dgm:spPr/>
      <dgm:t>
        <a:bodyPr/>
        <a:lstStyle/>
        <a:p>
          <a:endParaRPr lang="tr-TR"/>
        </a:p>
      </dgm:t>
    </dgm:pt>
    <dgm:pt modelId="{AF05FB1E-3772-4D2D-A055-94B833ACBB9D}" type="sibTrans" cxnId="{42778B05-512A-4F4B-9AE0-4F2860A83BBC}">
      <dgm:prSet/>
      <dgm:spPr/>
      <dgm:t>
        <a:bodyPr/>
        <a:lstStyle/>
        <a:p>
          <a:endParaRPr lang="tr-TR"/>
        </a:p>
      </dgm:t>
    </dgm:pt>
    <dgm:pt modelId="{87B42F13-A51E-469D-ADC7-010D494D840D}">
      <dgm:prSet/>
      <dgm:spPr/>
      <dgm:t>
        <a:bodyPr/>
        <a:lstStyle/>
        <a:p>
          <a:r>
            <a:rPr lang="tr-TR"/>
            <a:t>Tüm ihtiyaç fazlası kömür ve akaryakıt itilaf devletlerine bırakılacaktı. Direnişte kullanılabilecek her şeye el koyuyorlar</a:t>
          </a:r>
        </a:p>
      </dgm:t>
    </dgm:pt>
    <dgm:pt modelId="{98FAD59E-F019-434F-A903-583EB4A6BAB8}" type="parTrans" cxnId="{367734F3-340F-47B1-8321-4C1EBD109D18}">
      <dgm:prSet/>
      <dgm:spPr/>
      <dgm:t>
        <a:bodyPr/>
        <a:lstStyle/>
        <a:p>
          <a:endParaRPr lang="tr-TR"/>
        </a:p>
      </dgm:t>
    </dgm:pt>
    <dgm:pt modelId="{1A1DD25F-C2D3-47C2-966E-7CD9F5D053F8}" type="sibTrans" cxnId="{367734F3-340F-47B1-8321-4C1EBD109D18}">
      <dgm:prSet/>
      <dgm:spPr/>
      <dgm:t>
        <a:bodyPr/>
        <a:lstStyle/>
        <a:p>
          <a:endParaRPr lang="tr-TR"/>
        </a:p>
      </dgm:t>
    </dgm:pt>
    <dgm:pt modelId="{5A542FC4-318D-4BE6-B4AA-D3D8AC15D518}">
      <dgm:prSet/>
      <dgm:spPr/>
      <dgm:t>
        <a:bodyPr/>
        <a:lstStyle/>
        <a:p>
          <a:r>
            <a:rPr lang="tr-TR"/>
            <a:t>Tüm demiryolları ve Toros tünelleri itilaf devletlerine bırakılacaktı. Bu madde ile kuzey güney bağlantısı kesilmeye çalışılmış ayrıca Anadoludan toplanan ürünler deniz yoluyla götürüleceği anlaşılıyor.</a:t>
          </a:r>
        </a:p>
      </dgm:t>
    </dgm:pt>
    <dgm:pt modelId="{9B462061-0485-4C37-BC4F-FDB3F8562112}" type="parTrans" cxnId="{4662176E-BC66-4788-931D-02F678CC3C22}">
      <dgm:prSet/>
      <dgm:spPr/>
      <dgm:t>
        <a:bodyPr/>
        <a:lstStyle/>
        <a:p>
          <a:endParaRPr lang="tr-TR"/>
        </a:p>
      </dgm:t>
    </dgm:pt>
    <dgm:pt modelId="{65121236-8AA2-43FA-99A5-99A510F28834}" type="sibTrans" cxnId="{4662176E-BC66-4788-931D-02F678CC3C22}">
      <dgm:prSet/>
      <dgm:spPr/>
      <dgm:t>
        <a:bodyPr/>
        <a:lstStyle/>
        <a:p>
          <a:endParaRPr lang="tr-TR"/>
        </a:p>
      </dgm:t>
    </dgm:pt>
    <dgm:pt modelId="{55DA1D0E-9491-47DB-A979-8C1FB9EF8288}" type="pres">
      <dgm:prSet presAssocID="{9CFE122D-7526-49C3-9C4E-54DD418962D6}" presName="linear" presStyleCnt="0">
        <dgm:presLayoutVars>
          <dgm:animLvl val="lvl"/>
          <dgm:resizeHandles val="exact"/>
        </dgm:presLayoutVars>
      </dgm:prSet>
      <dgm:spPr/>
    </dgm:pt>
    <dgm:pt modelId="{9CB0D87F-8114-4E7E-86DC-41BD9B6FACA9}" type="pres">
      <dgm:prSet presAssocID="{6E4AB078-9EA3-4C93-8D1E-A5554A116986}" presName="parentText" presStyleLbl="node1" presStyleIdx="0" presStyleCnt="3">
        <dgm:presLayoutVars>
          <dgm:chMax val="0"/>
          <dgm:bulletEnabled val="1"/>
        </dgm:presLayoutVars>
      </dgm:prSet>
      <dgm:spPr/>
    </dgm:pt>
    <dgm:pt modelId="{FCFF8E91-329E-45BE-BBBA-09C184D096A1}" type="pres">
      <dgm:prSet presAssocID="{AF05FB1E-3772-4D2D-A055-94B833ACBB9D}" presName="spacer" presStyleCnt="0"/>
      <dgm:spPr/>
    </dgm:pt>
    <dgm:pt modelId="{DCE88850-ECE7-4926-B882-BF3F011AAF16}" type="pres">
      <dgm:prSet presAssocID="{87B42F13-A51E-469D-ADC7-010D494D840D}" presName="parentText" presStyleLbl="node1" presStyleIdx="1" presStyleCnt="3">
        <dgm:presLayoutVars>
          <dgm:chMax val="0"/>
          <dgm:bulletEnabled val="1"/>
        </dgm:presLayoutVars>
      </dgm:prSet>
      <dgm:spPr/>
    </dgm:pt>
    <dgm:pt modelId="{59FF5402-786D-4900-9754-8D750A4A0D90}" type="pres">
      <dgm:prSet presAssocID="{1A1DD25F-C2D3-47C2-966E-7CD9F5D053F8}" presName="spacer" presStyleCnt="0"/>
      <dgm:spPr/>
    </dgm:pt>
    <dgm:pt modelId="{4872ED17-BC24-4F68-BB42-BCA62B291C57}" type="pres">
      <dgm:prSet presAssocID="{5A542FC4-318D-4BE6-B4AA-D3D8AC15D518}" presName="parentText" presStyleLbl="node1" presStyleIdx="2" presStyleCnt="3">
        <dgm:presLayoutVars>
          <dgm:chMax val="0"/>
          <dgm:bulletEnabled val="1"/>
        </dgm:presLayoutVars>
      </dgm:prSet>
      <dgm:spPr/>
    </dgm:pt>
  </dgm:ptLst>
  <dgm:cxnLst>
    <dgm:cxn modelId="{42778B05-512A-4F4B-9AE0-4F2860A83BBC}" srcId="{9CFE122D-7526-49C3-9C4E-54DD418962D6}" destId="{6E4AB078-9EA3-4C93-8D1E-A5554A116986}" srcOrd="0" destOrd="0" parTransId="{1D67CDEB-2734-4AB9-A748-3E06077A4694}" sibTransId="{AF05FB1E-3772-4D2D-A055-94B833ACBB9D}"/>
    <dgm:cxn modelId="{ACC8D027-ECAF-4A01-AFB3-22A471306A6E}" type="presOf" srcId="{9CFE122D-7526-49C3-9C4E-54DD418962D6}" destId="{55DA1D0E-9491-47DB-A979-8C1FB9EF8288}" srcOrd="0" destOrd="0" presId="urn:microsoft.com/office/officeart/2005/8/layout/vList2"/>
    <dgm:cxn modelId="{A25A0B33-E85E-4F08-8235-C6532BC1D134}" type="presOf" srcId="{6E4AB078-9EA3-4C93-8D1E-A5554A116986}" destId="{9CB0D87F-8114-4E7E-86DC-41BD9B6FACA9}" srcOrd="0" destOrd="0" presId="urn:microsoft.com/office/officeart/2005/8/layout/vList2"/>
    <dgm:cxn modelId="{1EB56E42-5CE4-41EC-A577-7B77D55CC7ED}" type="presOf" srcId="{5A542FC4-318D-4BE6-B4AA-D3D8AC15D518}" destId="{4872ED17-BC24-4F68-BB42-BCA62B291C57}" srcOrd="0" destOrd="0" presId="urn:microsoft.com/office/officeart/2005/8/layout/vList2"/>
    <dgm:cxn modelId="{4662176E-BC66-4788-931D-02F678CC3C22}" srcId="{9CFE122D-7526-49C3-9C4E-54DD418962D6}" destId="{5A542FC4-318D-4BE6-B4AA-D3D8AC15D518}" srcOrd="2" destOrd="0" parTransId="{9B462061-0485-4C37-BC4F-FDB3F8562112}" sibTransId="{65121236-8AA2-43FA-99A5-99A510F28834}"/>
    <dgm:cxn modelId="{36DADA83-0CF3-487C-B1B1-3B09DADD5338}" type="presOf" srcId="{87B42F13-A51E-469D-ADC7-010D494D840D}" destId="{DCE88850-ECE7-4926-B882-BF3F011AAF16}" srcOrd="0" destOrd="0" presId="urn:microsoft.com/office/officeart/2005/8/layout/vList2"/>
    <dgm:cxn modelId="{367734F3-340F-47B1-8321-4C1EBD109D18}" srcId="{9CFE122D-7526-49C3-9C4E-54DD418962D6}" destId="{87B42F13-A51E-469D-ADC7-010D494D840D}" srcOrd="1" destOrd="0" parTransId="{98FAD59E-F019-434F-A903-583EB4A6BAB8}" sibTransId="{1A1DD25F-C2D3-47C2-966E-7CD9F5D053F8}"/>
    <dgm:cxn modelId="{AFBD39B4-082C-497E-84DA-DFEF61C3945B}" type="presParOf" srcId="{55DA1D0E-9491-47DB-A979-8C1FB9EF8288}" destId="{9CB0D87F-8114-4E7E-86DC-41BD9B6FACA9}" srcOrd="0" destOrd="0" presId="urn:microsoft.com/office/officeart/2005/8/layout/vList2"/>
    <dgm:cxn modelId="{B414C9EB-698B-44B2-A392-D18C874DED21}" type="presParOf" srcId="{55DA1D0E-9491-47DB-A979-8C1FB9EF8288}" destId="{FCFF8E91-329E-45BE-BBBA-09C184D096A1}" srcOrd="1" destOrd="0" presId="urn:microsoft.com/office/officeart/2005/8/layout/vList2"/>
    <dgm:cxn modelId="{1B4E754F-3DF5-4C1F-95DB-7BFAE4CEB599}" type="presParOf" srcId="{55DA1D0E-9491-47DB-A979-8C1FB9EF8288}" destId="{DCE88850-ECE7-4926-B882-BF3F011AAF16}" srcOrd="2" destOrd="0" presId="urn:microsoft.com/office/officeart/2005/8/layout/vList2"/>
    <dgm:cxn modelId="{13290E1F-7F3D-4EB6-AEA2-A1E9A64D627F}" type="presParOf" srcId="{55DA1D0E-9491-47DB-A979-8C1FB9EF8288}" destId="{59FF5402-786D-4900-9754-8D750A4A0D90}" srcOrd="3" destOrd="0" presId="urn:microsoft.com/office/officeart/2005/8/layout/vList2"/>
    <dgm:cxn modelId="{2321C85F-F3AF-46FD-B91B-543CECF488DB}" type="presParOf" srcId="{55DA1D0E-9491-47DB-A979-8C1FB9EF8288}" destId="{4872ED17-BC24-4F68-BB42-BCA62B291C57}" srcOrd="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6.xml><?xml version="1.0" encoding="utf-8"?>
<dgm:dataModel xmlns:dgm="http://schemas.openxmlformats.org/drawingml/2006/diagram" xmlns:a="http://schemas.openxmlformats.org/drawingml/2006/main">
  <dgm:ptLst>
    <dgm:pt modelId="{FDB886AB-7A1C-4484-AC54-8021DF2F3529}" type="doc">
      <dgm:prSet loTypeId="urn:microsoft.com/office/officeart/2005/8/layout/vList5" loCatId="list" qsTypeId="urn:microsoft.com/office/officeart/2005/8/quickstyle/simple1" qsCatId="simple" csTypeId="urn:microsoft.com/office/officeart/2005/8/colors/accent0_3" csCatId="mainScheme"/>
      <dgm:spPr/>
      <dgm:t>
        <a:bodyPr/>
        <a:lstStyle/>
        <a:p>
          <a:endParaRPr lang="tr-TR"/>
        </a:p>
      </dgm:t>
    </dgm:pt>
    <dgm:pt modelId="{6B314C37-78EF-4037-A2DA-1F54FA970777}">
      <dgm:prSet/>
      <dgm:spPr/>
      <dgm:t>
        <a:bodyPr/>
        <a:lstStyle/>
        <a:p>
          <a:r>
            <a:rPr lang="tr-TR" dirty="0"/>
            <a:t>Mondros sonrası ilk İŞGALLER</a:t>
          </a:r>
        </a:p>
      </dgm:t>
    </dgm:pt>
    <dgm:pt modelId="{CECA44CF-7F92-48A3-A025-AB68360056AF}" type="parTrans" cxnId="{F01160B9-DB16-4074-AC63-FA2C517E9F1D}">
      <dgm:prSet/>
      <dgm:spPr/>
      <dgm:t>
        <a:bodyPr/>
        <a:lstStyle/>
        <a:p>
          <a:endParaRPr lang="tr-TR"/>
        </a:p>
      </dgm:t>
    </dgm:pt>
    <dgm:pt modelId="{6BE7121E-2A4B-47AE-8413-2C4D9F3F042D}" type="sibTrans" cxnId="{F01160B9-DB16-4074-AC63-FA2C517E9F1D}">
      <dgm:prSet/>
      <dgm:spPr/>
      <dgm:t>
        <a:bodyPr/>
        <a:lstStyle/>
        <a:p>
          <a:endParaRPr lang="tr-TR"/>
        </a:p>
      </dgm:t>
    </dgm:pt>
    <dgm:pt modelId="{716E58AD-70CE-44C8-BABB-6388282656DD}" type="pres">
      <dgm:prSet presAssocID="{FDB886AB-7A1C-4484-AC54-8021DF2F3529}" presName="Name0" presStyleCnt="0">
        <dgm:presLayoutVars>
          <dgm:dir/>
          <dgm:animLvl val="lvl"/>
          <dgm:resizeHandles val="exact"/>
        </dgm:presLayoutVars>
      </dgm:prSet>
      <dgm:spPr/>
    </dgm:pt>
    <dgm:pt modelId="{54CAA951-425F-44D2-8BD9-D6898826608C}" type="pres">
      <dgm:prSet presAssocID="{6B314C37-78EF-4037-A2DA-1F54FA970777}" presName="linNode" presStyleCnt="0"/>
      <dgm:spPr/>
    </dgm:pt>
    <dgm:pt modelId="{68FE22BC-9832-4A2C-AD0D-D188EF151A5A}" type="pres">
      <dgm:prSet presAssocID="{6B314C37-78EF-4037-A2DA-1F54FA970777}" presName="parentText" presStyleLbl="node1" presStyleIdx="0" presStyleCnt="1">
        <dgm:presLayoutVars>
          <dgm:chMax val="1"/>
          <dgm:bulletEnabled val="1"/>
        </dgm:presLayoutVars>
      </dgm:prSet>
      <dgm:spPr/>
    </dgm:pt>
  </dgm:ptLst>
  <dgm:cxnLst>
    <dgm:cxn modelId="{93F4D673-FA70-4DB1-8E64-B284A6F2EF08}" type="presOf" srcId="{6B314C37-78EF-4037-A2DA-1F54FA970777}" destId="{68FE22BC-9832-4A2C-AD0D-D188EF151A5A}" srcOrd="0" destOrd="0" presId="urn:microsoft.com/office/officeart/2005/8/layout/vList5"/>
    <dgm:cxn modelId="{41F2B484-148C-4CF1-8216-39F6A84075B9}" type="presOf" srcId="{FDB886AB-7A1C-4484-AC54-8021DF2F3529}" destId="{716E58AD-70CE-44C8-BABB-6388282656DD}" srcOrd="0" destOrd="0" presId="urn:microsoft.com/office/officeart/2005/8/layout/vList5"/>
    <dgm:cxn modelId="{F01160B9-DB16-4074-AC63-FA2C517E9F1D}" srcId="{FDB886AB-7A1C-4484-AC54-8021DF2F3529}" destId="{6B314C37-78EF-4037-A2DA-1F54FA970777}" srcOrd="0" destOrd="0" parTransId="{CECA44CF-7F92-48A3-A025-AB68360056AF}" sibTransId="{6BE7121E-2A4B-47AE-8413-2C4D9F3F042D}"/>
    <dgm:cxn modelId="{5AF32741-F0C9-41B7-AE1D-01F0B8640551}" type="presParOf" srcId="{716E58AD-70CE-44C8-BABB-6388282656DD}" destId="{54CAA951-425F-44D2-8BD9-D6898826608C}" srcOrd="0" destOrd="0" presId="urn:microsoft.com/office/officeart/2005/8/layout/vList5"/>
    <dgm:cxn modelId="{831E7BF8-0BD0-4775-B32B-D2F07EF000F3}" type="presParOf" srcId="{54CAA951-425F-44D2-8BD9-D6898826608C}" destId="{68FE22BC-9832-4A2C-AD0D-D188EF151A5A}"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7.xml><?xml version="1.0" encoding="utf-8"?>
<dgm:dataModel xmlns:dgm="http://schemas.openxmlformats.org/drawingml/2006/diagram" xmlns:a="http://schemas.openxmlformats.org/drawingml/2006/main">
  <dgm:ptLst>
    <dgm:pt modelId="{35870A34-5AA1-4E4A-81DC-EDAB17C65E2E}" type="doc">
      <dgm:prSet loTypeId="urn:microsoft.com/office/officeart/2005/8/layout/vList2" loCatId="list" qsTypeId="urn:microsoft.com/office/officeart/2005/8/quickstyle/simple1" qsCatId="simple" csTypeId="urn:microsoft.com/office/officeart/2005/8/colors/colorful1#17" csCatId="colorful"/>
      <dgm:spPr/>
      <dgm:t>
        <a:bodyPr/>
        <a:lstStyle/>
        <a:p>
          <a:endParaRPr lang="tr-TR"/>
        </a:p>
      </dgm:t>
    </dgm:pt>
    <dgm:pt modelId="{6081C592-53C3-4BE2-88A9-F74B52B6A6FC}">
      <dgm:prSet/>
      <dgm:spPr/>
      <dgm:t>
        <a:bodyPr/>
        <a:lstStyle/>
        <a:p>
          <a:r>
            <a:rPr lang="tr-TR"/>
            <a:t>İlk işgal İngilizler tarafından Musul da yapıldı.(3 Kasım1918)</a:t>
          </a:r>
        </a:p>
      </dgm:t>
    </dgm:pt>
    <dgm:pt modelId="{23F2A9D4-AB4C-4011-A1BE-65F74CF24722}" type="parTrans" cxnId="{874EE35A-A43C-47F1-A6DD-6D08744C59DB}">
      <dgm:prSet/>
      <dgm:spPr/>
      <dgm:t>
        <a:bodyPr/>
        <a:lstStyle/>
        <a:p>
          <a:endParaRPr lang="tr-TR"/>
        </a:p>
      </dgm:t>
    </dgm:pt>
    <dgm:pt modelId="{8589ACC8-9E0C-4300-AE70-C2C5C2ED81C3}" type="sibTrans" cxnId="{874EE35A-A43C-47F1-A6DD-6D08744C59DB}">
      <dgm:prSet/>
      <dgm:spPr/>
      <dgm:t>
        <a:bodyPr/>
        <a:lstStyle/>
        <a:p>
          <a:endParaRPr lang="tr-TR"/>
        </a:p>
      </dgm:t>
    </dgm:pt>
    <dgm:pt modelId="{E9D54E0B-EF32-46A6-9299-92085C171017}">
      <dgm:prSet/>
      <dgm:spPr/>
      <dgm:t>
        <a:bodyPr/>
        <a:lstStyle/>
        <a:p>
          <a:r>
            <a:rPr lang="tr-TR"/>
            <a:t>İşgallere ilk direniş fransanın hataya asker çıkarması karşısında Hatay Dörtyol da Kara Mehmet Çavuş tarafından yapıldı.(8-9 Kasım 1918)</a:t>
          </a:r>
        </a:p>
      </dgm:t>
    </dgm:pt>
    <dgm:pt modelId="{5CAAE6D3-46FB-4ED5-9126-787FA11742B1}" type="parTrans" cxnId="{43BE5D54-8A64-4BFE-BD7A-83FF050BABDC}">
      <dgm:prSet/>
      <dgm:spPr/>
      <dgm:t>
        <a:bodyPr/>
        <a:lstStyle/>
        <a:p>
          <a:endParaRPr lang="tr-TR"/>
        </a:p>
      </dgm:t>
    </dgm:pt>
    <dgm:pt modelId="{6EACE8F3-8541-4B36-9CD4-87813619B69F}" type="sibTrans" cxnId="{43BE5D54-8A64-4BFE-BD7A-83FF050BABDC}">
      <dgm:prSet/>
      <dgm:spPr/>
      <dgm:t>
        <a:bodyPr/>
        <a:lstStyle/>
        <a:p>
          <a:endParaRPr lang="tr-TR"/>
        </a:p>
      </dgm:t>
    </dgm:pt>
    <dgm:pt modelId="{C033111B-AAC1-4CDC-830A-A11D797FA04A}">
      <dgm:prSet/>
      <dgm:spPr/>
      <dgm:t>
        <a:bodyPr/>
        <a:lstStyle/>
        <a:p>
          <a:r>
            <a:rPr lang="tr-TR"/>
            <a:t>İtilafların ortak ilk işgali istanbula olmuştur(13 Kasım1918).M.Kemal bu duruma ‘’Geldikleri gibi giderler ‘’ şeklindedir.</a:t>
          </a:r>
        </a:p>
      </dgm:t>
    </dgm:pt>
    <dgm:pt modelId="{1AB98908-4D49-4E3E-BE65-27F155E07DAF}" type="parTrans" cxnId="{4C3678ED-DFAE-4FA0-AB27-E19736311B62}">
      <dgm:prSet/>
      <dgm:spPr/>
      <dgm:t>
        <a:bodyPr/>
        <a:lstStyle/>
        <a:p>
          <a:endParaRPr lang="tr-TR"/>
        </a:p>
      </dgm:t>
    </dgm:pt>
    <dgm:pt modelId="{B50C0785-9361-4001-9C00-2FC2EED48188}" type="sibTrans" cxnId="{4C3678ED-DFAE-4FA0-AB27-E19736311B62}">
      <dgm:prSet/>
      <dgm:spPr/>
      <dgm:t>
        <a:bodyPr/>
        <a:lstStyle/>
        <a:p>
          <a:endParaRPr lang="tr-TR"/>
        </a:p>
      </dgm:t>
    </dgm:pt>
    <dgm:pt modelId="{5241046E-5F9C-4AF4-89EC-D2A40F4CDF3D}">
      <dgm:prSet/>
      <dgm:spPr/>
      <dgm:t>
        <a:bodyPr/>
        <a:lstStyle/>
        <a:p>
          <a:r>
            <a:rPr lang="tr-TR"/>
            <a:t>En güçlü direniş 15 Mayıs 1919 da İzmirin Yunanastan tarafından işgal edilmesine olmuştur.</a:t>
          </a:r>
        </a:p>
      </dgm:t>
    </dgm:pt>
    <dgm:pt modelId="{6B4F306E-465F-4923-806B-D5F062B60A1B}" type="parTrans" cxnId="{2B281598-4DD0-4EB9-8690-CC62F931DFA2}">
      <dgm:prSet/>
      <dgm:spPr/>
      <dgm:t>
        <a:bodyPr/>
        <a:lstStyle/>
        <a:p>
          <a:endParaRPr lang="tr-TR"/>
        </a:p>
      </dgm:t>
    </dgm:pt>
    <dgm:pt modelId="{774CC9EF-9F5B-45CA-97E5-485B93076697}" type="sibTrans" cxnId="{2B281598-4DD0-4EB9-8690-CC62F931DFA2}">
      <dgm:prSet/>
      <dgm:spPr/>
      <dgm:t>
        <a:bodyPr/>
        <a:lstStyle/>
        <a:p>
          <a:endParaRPr lang="tr-TR"/>
        </a:p>
      </dgm:t>
    </dgm:pt>
    <dgm:pt modelId="{8D80F05C-F250-4920-A794-15B48DDB833C}">
      <dgm:prSet/>
      <dgm:spPr/>
      <dgm:t>
        <a:bodyPr/>
        <a:lstStyle/>
        <a:p>
          <a:r>
            <a:rPr lang="tr-TR"/>
            <a:t>Osman Recep Nevres  Yada diğer adıyla Hasan Tahsin yunana ilk kurşunu sıkmıştır.Albay Süleyman fethi bey şehit düşmüş.48 saat içerisinde 2000 kişi şehit edilmiştir.Yunana direnişin şiddetli olmasında halkın yunanistanın ülkeyi ilhak yerleşme amaçlı geldiğini düşünmesi etkili olmuştur.</a:t>
          </a:r>
        </a:p>
      </dgm:t>
    </dgm:pt>
    <dgm:pt modelId="{939071FE-0EA5-4D21-A56F-E2F5A9F11AF7}" type="parTrans" cxnId="{243E089E-AE87-4ECE-A57D-DDBD6E55EF28}">
      <dgm:prSet/>
      <dgm:spPr/>
      <dgm:t>
        <a:bodyPr/>
        <a:lstStyle/>
        <a:p>
          <a:endParaRPr lang="tr-TR"/>
        </a:p>
      </dgm:t>
    </dgm:pt>
    <dgm:pt modelId="{0D407EB6-B1BF-40DD-8753-FB2E8205EA4B}" type="sibTrans" cxnId="{243E089E-AE87-4ECE-A57D-DDBD6E55EF28}">
      <dgm:prSet/>
      <dgm:spPr/>
      <dgm:t>
        <a:bodyPr/>
        <a:lstStyle/>
        <a:p>
          <a:endParaRPr lang="tr-TR"/>
        </a:p>
      </dgm:t>
    </dgm:pt>
    <dgm:pt modelId="{9DF828A2-453A-41CB-97EA-EE236448C451}" type="pres">
      <dgm:prSet presAssocID="{35870A34-5AA1-4E4A-81DC-EDAB17C65E2E}" presName="linear" presStyleCnt="0">
        <dgm:presLayoutVars>
          <dgm:animLvl val="lvl"/>
          <dgm:resizeHandles val="exact"/>
        </dgm:presLayoutVars>
      </dgm:prSet>
      <dgm:spPr/>
    </dgm:pt>
    <dgm:pt modelId="{3BB14E68-ED16-47D4-BBBC-3B8F898026A4}" type="pres">
      <dgm:prSet presAssocID="{6081C592-53C3-4BE2-88A9-F74B52B6A6FC}" presName="parentText" presStyleLbl="node1" presStyleIdx="0" presStyleCnt="5">
        <dgm:presLayoutVars>
          <dgm:chMax val="0"/>
          <dgm:bulletEnabled val="1"/>
        </dgm:presLayoutVars>
      </dgm:prSet>
      <dgm:spPr/>
    </dgm:pt>
    <dgm:pt modelId="{604BE561-17B8-455A-84F3-D915496EF07B}" type="pres">
      <dgm:prSet presAssocID="{8589ACC8-9E0C-4300-AE70-C2C5C2ED81C3}" presName="spacer" presStyleCnt="0"/>
      <dgm:spPr/>
    </dgm:pt>
    <dgm:pt modelId="{E9A30FE5-69D4-4498-B945-6293D7EF2125}" type="pres">
      <dgm:prSet presAssocID="{E9D54E0B-EF32-46A6-9299-92085C171017}" presName="parentText" presStyleLbl="node1" presStyleIdx="1" presStyleCnt="5">
        <dgm:presLayoutVars>
          <dgm:chMax val="0"/>
          <dgm:bulletEnabled val="1"/>
        </dgm:presLayoutVars>
      </dgm:prSet>
      <dgm:spPr/>
    </dgm:pt>
    <dgm:pt modelId="{BEDFC026-0CB5-4730-BD8C-1E47EE428DD3}" type="pres">
      <dgm:prSet presAssocID="{6EACE8F3-8541-4B36-9CD4-87813619B69F}" presName="spacer" presStyleCnt="0"/>
      <dgm:spPr/>
    </dgm:pt>
    <dgm:pt modelId="{8B9B31E1-BAC5-47DB-80DD-39CE6B587E5D}" type="pres">
      <dgm:prSet presAssocID="{C033111B-AAC1-4CDC-830A-A11D797FA04A}" presName="parentText" presStyleLbl="node1" presStyleIdx="2" presStyleCnt="5">
        <dgm:presLayoutVars>
          <dgm:chMax val="0"/>
          <dgm:bulletEnabled val="1"/>
        </dgm:presLayoutVars>
      </dgm:prSet>
      <dgm:spPr/>
    </dgm:pt>
    <dgm:pt modelId="{99A98B3E-C4C8-4AB2-B49A-DB57CED65892}" type="pres">
      <dgm:prSet presAssocID="{B50C0785-9361-4001-9C00-2FC2EED48188}" presName="spacer" presStyleCnt="0"/>
      <dgm:spPr/>
    </dgm:pt>
    <dgm:pt modelId="{5FB1B8A1-5EB7-40BA-85BF-EF63B4A7AAF1}" type="pres">
      <dgm:prSet presAssocID="{5241046E-5F9C-4AF4-89EC-D2A40F4CDF3D}" presName="parentText" presStyleLbl="node1" presStyleIdx="3" presStyleCnt="5">
        <dgm:presLayoutVars>
          <dgm:chMax val="0"/>
          <dgm:bulletEnabled val="1"/>
        </dgm:presLayoutVars>
      </dgm:prSet>
      <dgm:spPr/>
    </dgm:pt>
    <dgm:pt modelId="{626A6B6D-95A8-4AD5-8AB2-60B033C18BA5}" type="pres">
      <dgm:prSet presAssocID="{774CC9EF-9F5B-45CA-97E5-485B93076697}" presName="spacer" presStyleCnt="0"/>
      <dgm:spPr/>
    </dgm:pt>
    <dgm:pt modelId="{C02C3915-A923-45A2-B99E-DB6ABE1C7FC6}" type="pres">
      <dgm:prSet presAssocID="{8D80F05C-F250-4920-A794-15B48DDB833C}" presName="parentText" presStyleLbl="node1" presStyleIdx="4" presStyleCnt="5">
        <dgm:presLayoutVars>
          <dgm:chMax val="0"/>
          <dgm:bulletEnabled val="1"/>
        </dgm:presLayoutVars>
      </dgm:prSet>
      <dgm:spPr/>
    </dgm:pt>
  </dgm:ptLst>
  <dgm:cxnLst>
    <dgm:cxn modelId="{08345D3A-381E-493D-A6B3-BBE084C284AC}" type="presOf" srcId="{E9D54E0B-EF32-46A6-9299-92085C171017}" destId="{E9A30FE5-69D4-4498-B945-6293D7EF2125}" srcOrd="0" destOrd="0" presId="urn:microsoft.com/office/officeart/2005/8/layout/vList2"/>
    <dgm:cxn modelId="{6CFCC342-833E-4A32-8E78-E057FA4DE99A}" type="presOf" srcId="{8D80F05C-F250-4920-A794-15B48DDB833C}" destId="{C02C3915-A923-45A2-B99E-DB6ABE1C7FC6}" srcOrd="0" destOrd="0" presId="urn:microsoft.com/office/officeart/2005/8/layout/vList2"/>
    <dgm:cxn modelId="{C8816D70-4A22-47F1-9744-CE70CEBE7C5E}" type="presOf" srcId="{6081C592-53C3-4BE2-88A9-F74B52B6A6FC}" destId="{3BB14E68-ED16-47D4-BBBC-3B8F898026A4}" srcOrd="0" destOrd="0" presId="urn:microsoft.com/office/officeart/2005/8/layout/vList2"/>
    <dgm:cxn modelId="{43BE5D54-8A64-4BFE-BD7A-83FF050BABDC}" srcId="{35870A34-5AA1-4E4A-81DC-EDAB17C65E2E}" destId="{E9D54E0B-EF32-46A6-9299-92085C171017}" srcOrd="1" destOrd="0" parTransId="{5CAAE6D3-46FB-4ED5-9126-787FA11742B1}" sibTransId="{6EACE8F3-8541-4B36-9CD4-87813619B69F}"/>
    <dgm:cxn modelId="{874EE35A-A43C-47F1-A6DD-6D08744C59DB}" srcId="{35870A34-5AA1-4E4A-81DC-EDAB17C65E2E}" destId="{6081C592-53C3-4BE2-88A9-F74B52B6A6FC}" srcOrd="0" destOrd="0" parTransId="{23F2A9D4-AB4C-4011-A1BE-65F74CF24722}" sibTransId="{8589ACC8-9E0C-4300-AE70-C2C5C2ED81C3}"/>
    <dgm:cxn modelId="{2B281598-4DD0-4EB9-8690-CC62F931DFA2}" srcId="{35870A34-5AA1-4E4A-81DC-EDAB17C65E2E}" destId="{5241046E-5F9C-4AF4-89EC-D2A40F4CDF3D}" srcOrd="3" destOrd="0" parTransId="{6B4F306E-465F-4923-806B-D5F062B60A1B}" sibTransId="{774CC9EF-9F5B-45CA-97E5-485B93076697}"/>
    <dgm:cxn modelId="{243E089E-AE87-4ECE-A57D-DDBD6E55EF28}" srcId="{35870A34-5AA1-4E4A-81DC-EDAB17C65E2E}" destId="{8D80F05C-F250-4920-A794-15B48DDB833C}" srcOrd="4" destOrd="0" parTransId="{939071FE-0EA5-4D21-A56F-E2F5A9F11AF7}" sibTransId="{0D407EB6-B1BF-40DD-8753-FB2E8205EA4B}"/>
    <dgm:cxn modelId="{B4DA4BA4-41D1-4FE9-8881-9002AC06A3AC}" type="presOf" srcId="{35870A34-5AA1-4E4A-81DC-EDAB17C65E2E}" destId="{9DF828A2-453A-41CB-97EA-EE236448C451}" srcOrd="0" destOrd="0" presId="urn:microsoft.com/office/officeart/2005/8/layout/vList2"/>
    <dgm:cxn modelId="{850C0ED7-ACB9-4C3D-978D-C3F2D4DC5277}" type="presOf" srcId="{C033111B-AAC1-4CDC-830A-A11D797FA04A}" destId="{8B9B31E1-BAC5-47DB-80DD-39CE6B587E5D}" srcOrd="0" destOrd="0" presId="urn:microsoft.com/office/officeart/2005/8/layout/vList2"/>
    <dgm:cxn modelId="{4C3678ED-DFAE-4FA0-AB27-E19736311B62}" srcId="{35870A34-5AA1-4E4A-81DC-EDAB17C65E2E}" destId="{C033111B-AAC1-4CDC-830A-A11D797FA04A}" srcOrd="2" destOrd="0" parTransId="{1AB98908-4D49-4E3E-BE65-27F155E07DAF}" sibTransId="{B50C0785-9361-4001-9C00-2FC2EED48188}"/>
    <dgm:cxn modelId="{46B92AFC-490B-402E-9ED4-C29565FECACD}" type="presOf" srcId="{5241046E-5F9C-4AF4-89EC-D2A40F4CDF3D}" destId="{5FB1B8A1-5EB7-40BA-85BF-EF63B4A7AAF1}" srcOrd="0" destOrd="0" presId="urn:microsoft.com/office/officeart/2005/8/layout/vList2"/>
    <dgm:cxn modelId="{64D3FD87-5B5C-4F57-833A-695583633C6B}" type="presParOf" srcId="{9DF828A2-453A-41CB-97EA-EE236448C451}" destId="{3BB14E68-ED16-47D4-BBBC-3B8F898026A4}" srcOrd="0" destOrd="0" presId="urn:microsoft.com/office/officeart/2005/8/layout/vList2"/>
    <dgm:cxn modelId="{16065B45-5E25-4E5F-9A7D-7213EA38A627}" type="presParOf" srcId="{9DF828A2-453A-41CB-97EA-EE236448C451}" destId="{604BE561-17B8-455A-84F3-D915496EF07B}" srcOrd="1" destOrd="0" presId="urn:microsoft.com/office/officeart/2005/8/layout/vList2"/>
    <dgm:cxn modelId="{49BCF826-2F51-4C58-B19B-944FE4273041}" type="presParOf" srcId="{9DF828A2-453A-41CB-97EA-EE236448C451}" destId="{E9A30FE5-69D4-4498-B945-6293D7EF2125}" srcOrd="2" destOrd="0" presId="urn:microsoft.com/office/officeart/2005/8/layout/vList2"/>
    <dgm:cxn modelId="{777341F0-B21D-4F55-8CEC-1C53C56FBDCA}" type="presParOf" srcId="{9DF828A2-453A-41CB-97EA-EE236448C451}" destId="{BEDFC026-0CB5-4730-BD8C-1E47EE428DD3}" srcOrd="3" destOrd="0" presId="urn:microsoft.com/office/officeart/2005/8/layout/vList2"/>
    <dgm:cxn modelId="{33A2A5B9-3C32-434E-B138-642F5E4701D2}" type="presParOf" srcId="{9DF828A2-453A-41CB-97EA-EE236448C451}" destId="{8B9B31E1-BAC5-47DB-80DD-39CE6B587E5D}" srcOrd="4" destOrd="0" presId="urn:microsoft.com/office/officeart/2005/8/layout/vList2"/>
    <dgm:cxn modelId="{2373F633-6721-4726-A687-6A7538B3A24E}" type="presParOf" srcId="{9DF828A2-453A-41CB-97EA-EE236448C451}" destId="{99A98B3E-C4C8-4AB2-B49A-DB57CED65892}" srcOrd="5" destOrd="0" presId="urn:microsoft.com/office/officeart/2005/8/layout/vList2"/>
    <dgm:cxn modelId="{1581F341-4DDF-4DE3-B6D3-8DDE6DAEBA39}" type="presParOf" srcId="{9DF828A2-453A-41CB-97EA-EE236448C451}" destId="{5FB1B8A1-5EB7-40BA-85BF-EF63B4A7AAF1}" srcOrd="6" destOrd="0" presId="urn:microsoft.com/office/officeart/2005/8/layout/vList2"/>
    <dgm:cxn modelId="{12CECFB6-FF3B-483D-B766-6D93D0E0C3F4}" type="presParOf" srcId="{9DF828A2-453A-41CB-97EA-EE236448C451}" destId="{626A6B6D-95A8-4AD5-8AB2-60B033C18BA5}" srcOrd="7" destOrd="0" presId="urn:microsoft.com/office/officeart/2005/8/layout/vList2"/>
    <dgm:cxn modelId="{A334BD1A-C630-4889-B5D9-C6DBB38BE538}" type="presParOf" srcId="{9DF828A2-453A-41CB-97EA-EE236448C451}" destId="{C02C3915-A923-45A2-B99E-DB6ABE1C7FC6}" srcOrd="8"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18.xml><?xml version="1.0" encoding="utf-8"?>
<dgm:dataModel xmlns:dgm="http://schemas.openxmlformats.org/drawingml/2006/diagram" xmlns:a="http://schemas.openxmlformats.org/drawingml/2006/main">
  <dgm:ptLst>
    <dgm:pt modelId="{0FF40BCB-4E4B-49D3-8441-BDA6CA0A2238}" type="doc">
      <dgm:prSet loTypeId="urn:microsoft.com/office/officeart/2005/8/layout/vList5" loCatId="list" qsTypeId="urn:microsoft.com/office/officeart/2005/8/quickstyle/simple1" qsCatId="simple" csTypeId="urn:microsoft.com/office/officeart/2005/8/colors/colorful1#18" csCatId="colorful"/>
      <dgm:spPr/>
      <dgm:t>
        <a:bodyPr/>
        <a:lstStyle/>
        <a:p>
          <a:endParaRPr lang="tr-TR"/>
        </a:p>
      </dgm:t>
    </dgm:pt>
    <dgm:pt modelId="{4FC3F013-4BE0-4EDB-8826-62DA03900E08}">
      <dgm:prSet/>
      <dgm:spPr/>
      <dgm:t>
        <a:bodyPr/>
        <a:lstStyle/>
        <a:p>
          <a:r>
            <a:rPr lang="tr-TR"/>
            <a:t>MONDROSA İLK TEPKİLER</a:t>
          </a:r>
        </a:p>
      </dgm:t>
    </dgm:pt>
    <dgm:pt modelId="{ACFA607C-7FCA-4042-B48D-A115F4B90DCA}" type="parTrans" cxnId="{07608EA7-CC75-4F1A-9E36-77DCFDA07627}">
      <dgm:prSet/>
      <dgm:spPr/>
      <dgm:t>
        <a:bodyPr/>
        <a:lstStyle/>
        <a:p>
          <a:endParaRPr lang="tr-TR"/>
        </a:p>
      </dgm:t>
    </dgm:pt>
    <dgm:pt modelId="{C4AC1C52-D7D3-4F2C-B0CA-313DA5C7B483}" type="sibTrans" cxnId="{07608EA7-CC75-4F1A-9E36-77DCFDA07627}">
      <dgm:prSet/>
      <dgm:spPr/>
      <dgm:t>
        <a:bodyPr/>
        <a:lstStyle/>
        <a:p>
          <a:endParaRPr lang="tr-TR"/>
        </a:p>
      </dgm:t>
    </dgm:pt>
    <dgm:pt modelId="{477997DA-3CD3-4592-A919-0C608C49A096}" type="pres">
      <dgm:prSet presAssocID="{0FF40BCB-4E4B-49D3-8441-BDA6CA0A2238}" presName="Name0" presStyleCnt="0">
        <dgm:presLayoutVars>
          <dgm:dir/>
          <dgm:animLvl val="lvl"/>
          <dgm:resizeHandles val="exact"/>
        </dgm:presLayoutVars>
      </dgm:prSet>
      <dgm:spPr/>
    </dgm:pt>
    <dgm:pt modelId="{E23AD478-9313-477B-AE8D-3E3782E5388B}" type="pres">
      <dgm:prSet presAssocID="{4FC3F013-4BE0-4EDB-8826-62DA03900E08}" presName="linNode" presStyleCnt="0"/>
      <dgm:spPr/>
    </dgm:pt>
    <dgm:pt modelId="{95B6D469-524D-4B14-8FA6-7DEBDB7F8A43}" type="pres">
      <dgm:prSet presAssocID="{4FC3F013-4BE0-4EDB-8826-62DA03900E08}" presName="parentText" presStyleLbl="node1" presStyleIdx="0" presStyleCnt="1">
        <dgm:presLayoutVars>
          <dgm:chMax val="1"/>
          <dgm:bulletEnabled val="1"/>
        </dgm:presLayoutVars>
      </dgm:prSet>
      <dgm:spPr/>
    </dgm:pt>
  </dgm:ptLst>
  <dgm:cxnLst>
    <dgm:cxn modelId="{592BBE42-DF98-4B81-9FB2-E894698E30F3}" type="presOf" srcId="{0FF40BCB-4E4B-49D3-8441-BDA6CA0A2238}" destId="{477997DA-3CD3-4592-A919-0C608C49A096}" srcOrd="0" destOrd="0" presId="urn:microsoft.com/office/officeart/2005/8/layout/vList5"/>
    <dgm:cxn modelId="{07608EA7-CC75-4F1A-9E36-77DCFDA07627}" srcId="{0FF40BCB-4E4B-49D3-8441-BDA6CA0A2238}" destId="{4FC3F013-4BE0-4EDB-8826-62DA03900E08}" srcOrd="0" destOrd="0" parTransId="{ACFA607C-7FCA-4042-B48D-A115F4B90DCA}" sibTransId="{C4AC1C52-D7D3-4F2C-B0CA-313DA5C7B483}"/>
    <dgm:cxn modelId="{549E90BE-E96A-4594-8975-8D1967078A43}" type="presOf" srcId="{4FC3F013-4BE0-4EDB-8826-62DA03900E08}" destId="{95B6D469-524D-4B14-8FA6-7DEBDB7F8A43}" srcOrd="0" destOrd="0" presId="urn:microsoft.com/office/officeart/2005/8/layout/vList5"/>
    <dgm:cxn modelId="{49F7E8E3-F6D0-4F3C-9D89-E14D0EFD2CE0}" type="presParOf" srcId="{477997DA-3CD3-4592-A919-0C608C49A096}" destId="{E23AD478-9313-477B-AE8D-3E3782E5388B}" srcOrd="0" destOrd="0" presId="urn:microsoft.com/office/officeart/2005/8/layout/vList5"/>
    <dgm:cxn modelId="{5534D4CC-7854-4F8F-A085-355D7322C1E9}" type="presParOf" srcId="{E23AD478-9313-477B-AE8D-3E3782E5388B}" destId="{95B6D469-524D-4B14-8FA6-7DEBDB7F8A43}"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9.xml><?xml version="1.0" encoding="utf-8"?>
<dgm:dataModel xmlns:dgm="http://schemas.openxmlformats.org/drawingml/2006/diagram" xmlns:a="http://schemas.openxmlformats.org/drawingml/2006/main">
  <dgm:ptLst>
    <dgm:pt modelId="{CF51CEA9-9050-43B8-832E-A2A03043FACE}" type="doc">
      <dgm:prSet loTypeId="urn:microsoft.com/office/officeart/2005/8/layout/vList2" loCatId="list" qsTypeId="urn:microsoft.com/office/officeart/2005/8/quickstyle/simple1" qsCatId="simple" csTypeId="urn:microsoft.com/office/officeart/2005/8/colors/colorful5" csCatId="colorful"/>
      <dgm:spPr/>
      <dgm:t>
        <a:bodyPr/>
        <a:lstStyle/>
        <a:p>
          <a:endParaRPr lang="tr-TR"/>
        </a:p>
      </dgm:t>
    </dgm:pt>
    <dgm:pt modelId="{AE504ACD-3540-4BD3-9F1B-07444198C0AA}">
      <dgm:prSet/>
      <dgm:spPr/>
      <dgm:t>
        <a:bodyPr/>
        <a:lstStyle/>
        <a:p>
          <a:r>
            <a:rPr lang="tr-TR" dirty="0"/>
            <a:t>HALKIN </a:t>
          </a:r>
          <a:r>
            <a:rPr lang="tr-TR" dirty="0" err="1"/>
            <a:t>TEPKİSİ:İlk</a:t>
          </a:r>
          <a:r>
            <a:rPr lang="tr-TR" dirty="0"/>
            <a:t> zamanlar padişah ve yönetim itilafları güzellikle yurttan atacağını düşünmüşlerdir.</a:t>
          </a:r>
        </a:p>
      </dgm:t>
    </dgm:pt>
    <dgm:pt modelId="{0841C1C3-2B0B-4F26-A83A-9FE43904CD7D}" type="parTrans" cxnId="{CA1CC219-105C-4A3D-82E7-59BDE490CAC0}">
      <dgm:prSet/>
      <dgm:spPr/>
      <dgm:t>
        <a:bodyPr/>
        <a:lstStyle/>
        <a:p>
          <a:endParaRPr lang="tr-TR"/>
        </a:p>
      </dgm:t>
    </dgm:pt>
    <dgm:pt modelId="{58A57F24-965F-4AA7-B345-011BD782B13A}" type="sibTrans" cxnId="{CA1CC219-105C-4A3D-82E7-59BDE490CAC0}">
      <dgm:prSet/>
      <dgm:spPr/>
      <dgm:t>
        <a:bodyPr/>
        <a:lstStyle/>
        <a:p>
          <a:endParaRPr lang="tr-TR"/>
        </a:p>
      </dgm:t>
    </dgm:pt>
    <dgm:pt modelId="{CEF40C6B-FB95-45F5-AE84-579C1CBE7F43}">
      <dgm:prSet/>
      <dgm:spPr/>
      <dgm:t>
        <a:bodyPr/>
        <a:lstStyle/>
        <a:p>
          <a:r>
            <a:rPr lang="tr-TR"/>
            <a:t>sonra Müdafaayı Hukuk cemiyetleri kuruyorlar bu yolla diplomatik hukuki ve barışçıl yollarla işgalleri durdurmayı amaçlıyor</a:t>
          </a:r>
        </a:p>
      </dgm:t>
    </dgm:pt>
    <dgm:pt modelId="{73A40588-6F99-4235-BEE5-B597DBE22677}" type="parTrans" cxnId="{282200CB-5AD7-46CA-AFD8-89C682F6D8E8}">
      <dgm:prSet/>
      <dgm:spPr/>
      <dgm:t>
        <a:bodyPr/>
        <a:lstStyle/>
        <a:p>
          <a:endParaRPr lang="tr-TR"/>
        </a:p>
      </dgm:t>
    </dgm:pt>
    <dgm:pt modelId="{81014C66-646E-4A1F-AF2F-13C2C46AFF64}" type="sibTrans" cxnId="{282200CB-5AD7-46CA-AFD8-89C682F6D8E8}">
      <dgm:prSet/>
      <dgm:spPr/>
      <dgm:t>
        <a:bodyPr/>
        <a:lstStyle/>
        <a:p>
          <a:endParaRPr lang="tr-TR"/>
        </a:p>
      </dgm:t>
    </dgm:pt>
    <dgm:pt modelId="{A03EEDC1-39D5-4803-B021-01E764AEE571}">
      <dgm:prSet/>
      <dgm:spPr/>
      <dgm:t>
        <a:bodyPr/>
        <a:lstStyle/>
        <a:p>
          <a:r>
            <a:rPr lang="tr-TR" dirty="0"/>
            <a:t>Bu yeterli olmayınca Kuvayı Milliye Birlikleri kurularak </a:t>
          </a:r>
          <a:r>
            <a:rPr lang="tr-TR" dirty="0" err="1"/>
            <a:t>silahli</a:t>
          </a:r>
          <a:r>
            <a:rPr lang="tr-TR" dirty="0"/>
            <a:t> direnişe geçiliyor.</a:t>
          </a:r>
        </a:p>
      </dgm:t>
    </dgm:pt>
    <dgm:pt modelId="{857746BE-D466-499D-AE94-D123E4A620F9}" type="parTrans" cxnId="{62DF747D-6469-41FB-A3D2-CBDB63D9FDF8}">
      <dgm:prSet/>
      <dgm:spPr/>
      <dgm:t>
        <a:bodyPr/>
        <a:lstStyle/>
        <a:p>
          <a:endParaRPr lang="tr-TR"/>
        </a:p>
      </dgm:t>
    </dgm:pt>
    <dgm:pt modelId="{8532E0F5-7EF2-42DA-A144-0A432351D912}" type="sibTrans" cxnId="{62DF747D-6469-41FB-A3D2-CBDB63D9FDF8}">
      <dgm:prSet/>
      <dgm:spPr/>
      <dgm:t>
        <a:bodyPr/>
        <a:lstStyle/>
        <a:p>
          <a:endParaRPr lang="tr-TR"/>
        </a:p>
      </dgm:t>
    </dgm:pt>
    <dgm:pt modelId="{D16FBFA5-0BE9-4214-BB57-3CD4FB232DFC}">
      <dgm:prSet/>
      <dgm:spPr/>
      <dgm:t>
        <a:bodyPr/>
        <a:lstStyle/>
        <a:p>
          <a:r>
            <a:rPr lang="tr-TR"/>
            <a:t>İSTANBUL HÜKÜMETİNİN TUTUMU:Tam bir teslimiyetçi tutum takınmışlardır.Damat ferit hükümetiNasihat heyetleri kurarak halka itilaflara karşı çıkmamaları gerektiğini anlatıyorlardı.</a:t>
          </a:r>
        </a:p>
      </dgm:t>
    </dgm:pt>
    <dgm:pt modelId="{F22BD1E9-33E7-4C70-A13D-ED683228355D}" type="parTrans" cxnId="{6394BB2B-59D0-4F30-9029-2112FEC68A0C}">
      <dgm:prSet/>
      <dgm:spPr/>
      <dgm:t>
        <a:bodyPr/>
        <a:lstStyle/>
        <a:p>
          <a:endParaRPr lang="tr-TR"/>
        </a:p>
      </dgm:t>
    </dgm:pt>
    <dgm:pt modelId="{37FC9A03-CCC4-4363-92CF-44FADB0F61E0}" type="sibTrans" cxnId="{6394BB2B-59D0-4F30-9029-2112FEC68A0C}">
      <dgm:prSet/>
      <dgm:spPr/>
      <dgm:t>
        <a:bodyPr/>
        <a:lstStyle/>
        <a:p>
          <a:endParaRPr lang="tr-TR"/>
        </a:p>
      </dgm:t>
    </dgm:pt>
    <dgm:pt modelId="{45D7423F-6FC7-49EF-AFC5-B4761841376D}">
      <dgm:prSet/>
      <dgm:spPr/>
      <dgm:t>
        <a:bodyPr/>
        <a:lstStyle/>
        <a:p>
          <a:r>
            <a:rPr lang="tr-TR"/>
            <a:t>M:KEMAL’İN TUTUMU:M.Kemal İrşat heyetleri kurarak halka durumu olduğu gibi aktarmaya çalışmıştır.</a:t>
          </a:r>
        </a:p>
      </dgm:t>
    </dgm:pt>
    <dgm:pt modelId="{CD760D24-FDB5-483B-8654-F1A26D9FADAE}" type="parTrans" cxnId="{A4FC5F73-1672-4A62-9F6C-9335C7EA8F2D}">
      <dgm:prSet/>
      <dgm:spPr/>
      <dgm:t>
        <a:bodyPr/>
        <a:lstStyle/>
        <a:p>
          <a:endParaRPr lang="tr-TR"/>
        </a:p>
      </dgm:t>
    </dgm:pt>
    <dgm:pt modelId="{3AEE59C6-C1B4-4EED-9090-F64D7BAA80EB}" type="sibTrans" cxnId="{A4FC5F73-1672-4A62-9F6C-9335C7EA8F2D}">
      <dgm:prSet/>
      <dgm:spPr/>
      <dgm:t>
        <a:bodyPr/>
        <a:lstStyle/>
        <a:p>
          <a:endParaRPr lang="tr-TR"/>
        </a:p>
      </dgm:t>
    </dgm:pt>
    <dgm:pt modelId="{DC5066E2-4753-451C-816E-31D3D1028BF0}">
      <dgm:prSet/>
      <dgm:spPr/>
      <dgm:t>
        <a:bodyPr/>
        <a:lstStyle/>
        <a:p>
          <a:r>
            <a:rPr lang="tr-TR"/>
            <a:t>Sonra cemiyetlerin barışçı yollardan başarılı olamayacağını bildiği için bütün cemiyetleri birleştirip, kuvayı milliyeyi geliştiriyor ve düzenli birlik kurulması aşamasına geçiyor.</a:t>
          </a:r>
        </a:p>
      </dgm:t>
    </dgm:pt>
    <dgm:pt modelId="{AB253457-3FEF-4D12-AB44-95F457DEC23C}" type="parTrans" cxnId="{15717473-5364-4A0D-BEA2-E297AE3283D9}">
      <dgm:prSet/>
      <dgm:spPr/>
      <dgm:t>
        <a:bodyPr/>
        <a:lstStyle/>
        <a:p>
          <a:endParaRPr lang="tr-TR"/>
        </a:p>
      </dgm:t>
    </dgm:pt>
    <dgm:pt modelId="{0CAE8D0D-69CE-4ABB-A301-029289944FDB}" type="sibTrans" cxnId="{15717473-5364-4A0D-BEA2-E297AE3283D9}">
      <dgm:prSet/>
      <dgm:spPr/>
      <dgm:t>
        <a:bodyPr/>
        <a:lstStyle/>
        <a:p>
          <a:endParaRPr lang="tr-TR"/>
        </a:p>
      </dgm:t>
    </dgm:pt>
    <dgm:pt modelId="{94B8DB35-EE16-46C9-9A38-24A76190AB8B}" type="pres">
      <dgm:prSet presAssocID="{CF51CEA9-9050-43B8-832E-A2A03043FACE}" presName="linear" presStyleCnt="0">
        <dgm:presLayoutVars>
          <dgm:animLvl val="lvl"/>
          <dgm:resizeHandles val="exact"/>
        </dgm:presLayoutVars>
      </dgm:prSet>
      <dgm:spPr/>
    </dgm:pt>
    <dgm:pt modelId="{AB6737A0-4FA6-487C-BB53-174B5D2C6309}" type="pres">
      <dgm:prSet presAssocID="{AE504ACD-3540-4BD3-9F1B-07444198C0AA}" presName="parentText" presStyleLbl="node1" presStyleIdx="0" presStyleCnt="6">
        <dgm:presLayoutVars>
          <dgm:chMax val="0"/>
          <dgm:bulletEnabled val="1"/>
        </dgm:presLayoutVars>
      </dgm:prSet>
      <dgm:spPr/>
    </dgm:pt>
    <dgm:pt modelId="{A5D436CC-A256-4323-A1B9-498AC73D4B98}" type="pres">
      <dgm:prSet presAssocID="{58A57F24-965F-4AA7-B345-011BD782B13A}" presName="spacer" presStyleCnt="0"/>
      <dgm:spPr/>
    </dgm:pt>
    <dgm:pt modelId="{2B52E715-1BCB-40E7-B355-56E8460A7121}" type="pres">
      <dgm:prSet presAssocID="{CEF40C6B-FB95-45F5-AE84-579C1CBE7F43}" presName="parentText" presStyleLbl="node1" presStyleIdx="1" presStyleCnt="6">
        <dgm:presLayoutVars>
          <dgm:chMax val="0"/>
          <dgm:bulletEnabled val="1"/>
        </dgm:presLayoutVars>
      </dgm:prSet>
      <dgm:spPr/>
    </dgm:pt>
    <dgm:pt modelId="{E9183C17-4D9C-4DCD-98EE-7171ABB89B5F}" type="pres">
      <dgm:prSet presAssocID="{81014C66-646E-4A1F-AF2F-13C2C46AFF64}" presName="spacer" presStyleCnt="0"/>
      <dgm:spPr/>
    </dgm:pt>
    <dgm:pt modelId="{30C70D63-7F94-42EF-89C1-3D34F84C4E71}" type="pres">
      <dgm:prSet presAssocID="{A03EEDC1-39D5-4803-B021-01E764AEE571}" presName="parentText" presStyleLbl="node1" presStyleIdx="2" presStyleCnt="6">
        <dgm:presLayoutVars>
          <dgm:chMax val="0"/>
          <dgm:bulletEnabled val="1"/>
        </dgm:presLayoutVars>
      </dgm:prSet>
      <dgm:spPr/>
    </dgm:pt>
    <dgm:pt modelId="{F9572964-AFD4-4E42-9407-F0FA3E1FA688}" type="pres">
      <dgm:prSet presAssocID="{8532E0F5-7EF2-42DA-A144-0A432351D912}" presName="spacer" presStyleCnt="0"/>
      <dgm:spPr/>
    </dgm:pt>
    <dgm:pt modelId="{2FF765AC-9934-41DE-BBC4-0701DE96EE18}" type="pres">
      <dgm:prSet presAssocID="{D16FBFA5-0BE9-4214-BB57-3CD4FB232DFC}" presName="parentText" presStyleLbl="node1" presStyleIdx="3" presStyleCnt="6">
        <dgm:presLayoutVars>
          <dgm:chMax val="0"/>
          <dgm:bulletEnabled val="1"/>
        </dgm:presLayoutVars>
      </dgm:prSet>
      <dgm:spPr/>
    </dgm:pt>
    <dgm:pt modelId="{10137486-58EC-4252-AF78-41D3839279A3}" type="pres">
      <dgm:prSet presAssocID="{37FC9A03-CCC4-4363-92CF-44FADB0F61E0}" presName="spacer" presStyleCnt="0"/>
      <dgm:spPr/>
    </dgm:pt>
    <dgm:pt modelId="{D28738D7-C082-44A0-85F8-902912A64DF0}" type="pres">
      <dgm:prSet presAssocID="{45D7423F-6FC7-49EF-AFC5-B4761841376D}" presName="parentText" presStyleLbl="node1" presStyleIdx="4" presStyleCnt="6">
        <dgm:presLayoutVars>
          <dgm:chMax val="0"/>
          <dgm:bulletEnabled val="1"/>
        </dgm:presLayoutVars>
      </dgm:prSet>
      <dgm:spPr/>
    </dgm:pt>
    <dgm:pt modelId="{1931707A-AEA5-4667-93F7-3CBFEEA4EBA3}" type="pres">
      <dgm:prSet presAssocID="{3AEE59C6-C1B4-4EED-9090-F64D7BAA80EB}" presName="spacer" presStyleCnt="0"/>
      <dgm:spPr/>
    </dgm:pt>
    <dgm:pt modelId="{4C8667EE-9255-43D7-9083-687DEF2EC83E}" type="pres">
      <dgm:prSet presAssocID="{DC5066E2-4753-451C-816E-31D3D1028BF0}" presName="parentText" presStyleLbl="node1" presStyleIdx="5" presStyleCnt="6">
        <dgm:presLayoutVars>
          <dgm:chMax val="0"/>
          <dgm:bulletEnabled val="1"/>
        </dgm:presLayoutVars>
      </dgm:prSet>
      <dgm:spPr/>
    </dgm:pt>
  </dgm:ptLst>
  <dgm:cxnLst>
    <dgm:cxn modelId="{21F99608-45EC-49E1-9ADB-A79553E9736E}" type="presOf" srcId="{CF51CEA9-9050-43B8-832E-A2A03043FACE}" destId="{94B8DB35-EE16-46C9-9A38-24A76190AB8B}" srcOrd="0" destOrd="0" presId="urn:microsoft.com/office/officeart/2005/8/layout/vList2"/>
    <dgm:cxn modelId="{654F6212-5571-466D-B507-8E25AD258102}" type="presOf" srcId="{45D7423F-6FC7-49EF-AFC5-B4761841376D}" destId="{D28738D7-C082-44A0-85F8-902912A64DF0}" srcOrd="0" destOrd="0" presId="urn:microsoft.com/office/officeart/2005/8/layout/vList2"/>
    <dgm:cxn modelId="{D5B18218-41CE-4B96-806F-97C51E85A562}" type="presOf" srcId="{A03EEDC1-39D5-4803-B021-01E764AEE571}" destId="{30C70D63-7F94-42EF-89C1-3D34F84C4E71}" srcOrd="0" destOrd="0" presId="urn:microsoft.com/office/officeart/2005/8/layout/vList2"/>
    <dgm:cxn modelId="{CA1CC219-105C-4A3D-82E7-59BDE490CAC0}" srcId="{CF51CEA9-9050-43B8-832E-A2A03043FACE}" destId="{AE504ACD-3540-4BD3-9F1B-07444198C0AA}" srcOrd="0" destOrd="0" parTransId="{0841C1C3-2B0B-4F26-A83A-9FE43904CD7D}" sibTransId="{58A57F24-965F-4AA7-B345-011BD782B13A}"/>
    <dgm:cxn modelId="{8F33D41F-1563-4B22-9880-74046DC43347}" type="presOf" srcId="{AE504ACD-3540-4BD3-9F1B-07444198C0AA}" destId="{AB6737A0-4FA6-487C-BB53-174B5D2C6309}" srcOrd="0" destOrd="0" presId="urn:microsoft.com/office/officeart/2005/8/layout/vList2"/>
    <dgm:cxn modelId="{6394BB2B-59D0-4F30-9029-2112FEC68A0C}" srcId="{CF51CEA9-9050-43B8-832E-A2A03043FACE}" destId="{D16FBFA5-0BE9-4214-BB57-3CD4FB232DFC}" srcOrd="3" destOrd="0" parTransId="{F22BD1E9-33E7-4C70-A13D-ED683228355D}" sibTransId="{37FC9A03-CCC4-4363-92CF-44FADB0F61E0}"/>
    <dgm:cxn modelId="{A4FC5F73-1672-4A62-9F6C-9335C7EA8F2D}" srcId="{CF51CEA9-9050-43B8-832E-A2A03043FACE}" destId="{45D7423F-6FC7-49EF-AFC5-B4761841376D}" srcOrd="4" destOrd="0" parTransId="{CD760D24-FDB5-483B-8654-F1A26D9FADAE}" sibTransId="{3AEE59C6-C1B4-4EED-9090-F64D7BAA80EB}"/>
    <dgm:cxn modelId="{15717473-5364-4A0D-BEA2-E297AE3283D9}" srcId="{CF51CEA9-9050-43B8-832E-A2A03043FACE}" destId="{DC5066E2-4753-451C-816E-31D3D1028BF0}" srcOrd="5" destOrd="0" parTransId="{AB253457-3FEF-4D12-AB44-95F457DEC23C}" sibTransId="{0CAE8D0D-69CE-4ABB-A301-029289944FDB}"/>
    <dgm:cxn modelId="{62DF747D-6469-41FB-A3D2-CBDB63D9FDF8}" srcId="{CF51CEA9-9050-43B8-832E-A2A03043FACE}" destId="{A03EEDC1-39D5-4803-B021-01E764AEE571}" srcOrd="2" destOrd="0" parTransId="{857746BE-D466-499D-AE94-D123E4A620F9}" sibTransId="{8532E0F5-7EF2-42DA-A144-0A432351D912}"/>
    <dgm:cxn modelId="{C6A4A77D-3A66-41AC-B4C5-158EC49BBF5A}" type="presOf" srcId="{CEF40C6B-FB95-45F5-AE84-579C1CBE7F43}" destId="{2B52E715-1BCB-40E7-B355-56E8460A7121}" srcOrd="0" destOrd="0" presId="urn:microsoft.com/office/officeart/2005/8/layout/vList2"/>
    <dgm:cxn modelId="{1072CBAB-4278-4E8A-8095-35FD92729CEE}" type="presOf" srcId="{D16FBFA5-0BE9-4214-BB57-3CD4FB232DFC}" destId="{2FF765AC-9934-41DE-BBC4-0701DE96EE18}" srcOrd="0" destOrd="0" presId="urn:microsoft.com/office/officeart/2005/8/layout/vList2"/>
    <dgm:cxn modelId="{4A46C0BC-7AEB-45C5-AB52-1ED1DEBBF9C0}" type="presOf" srcId="{DC5066E2-4753-451C-816E-31D3D1028BF0}" destId="{4C8667EE-9255-43D7-9083-687DEF2EC83E}" srcOrd="0" destOrd="0" presId="urn:microsoft.com/office/officeart/2005/8/layout/vList2"/>
    <dgm:cxn modelId="{282200CB-5AD7-46CA-AFD8-89C682F6D8E8}" srcId="{CF51CEA9-9050-43B8-832E-A2A03043FACE}" destId="{CEF40C6B-FB95-45F5-AE84-579C1CBE7F43}" srcOrd="1" destOrd="0" parTransId="{73A40588-6F99-4235-BEE5-B597DBE22677}" sibTransId="{81014C66-646E-4A1F-AF2F-13C2C46AFF64}"/>
    <dgm:cxn modelId="{E05BFC20-EBD7-4EB4-94BD-56D87E6EFC1B}" type="presParOf" srcId="{94B8DB35-EE16-46C9-9A38-24A76190AB8B}" destId="{AB6737A0-4FA6-487C-BB53-174B5D2C6309}" srcOrd="0" destOrd="0" presId="urn:microsoft.com/office/officeart/2005/8/layout/vList2"/>
    <dgm:cxn modelId="{ACA09383-2754-478E-B1D6-77F2F176A827}" type="presParOf" srcId="{94B8DB35-EE16-46C9-9A38-24A76190AB8B}" destId="{A5D436CC-A256-4323-A1B9-498AC73D4B98}" srcOrd="1" destOrd="0" presId="urn:microsoft.com/office/officeart/2005/8/layout/vList2"/>
    <dgm:cxn modelId="{98FB8EA8-D202-484B-B085-5633722DF4EC}" type="presParOf" srcId="{94B8DB35-EE16-46C9-9A38-24A76190AB8B}" destId="{2B52E715-1BCB-40E7-B355-56E8460A7121}" srcOrd="2" destOrd="0" presId="urn:microsoft.com/office/officeart/2005/8/layout/vList2"/>
    <dgm:cxn modelId="{4ECD2167-64F6-4787-86D3-5AEF72E88ABE}" type="presParOf" srcId="{94B8DB35-EE16-46C9-9A38-24A76190AB8B}" destId="{E9183C17-4D9C-4DCD-98EE-7171ABB89B5F}" srcOrd="3" destOrd="0" presId="urn:microsoft.com/office/officeart/2005/8/layout/vList2"/>
    <dgm:cxn modelId="{2363583E-3347-4956-B1EA-EB74508202A4}" type="presParOf" srcId="{94B8DB35-EE16-46C9-9A38-24A76190AB8B}" destId="{30C70D63-7F94-42EF-89C1-3D34F84C4E71}" srcOrd="4" destOrd="0" presId="urn:microsoft.com/office/officeart/2005/8/layout/vList2"/>
    <dgm:cxn modelId="{664F8CF9-7461-44EC-A746-25794F71BAFE}" type="presParOf" srcId="{94B8DB35-EE16-46C9-9A38-24A76190AB8B}" destId="{F9572964-AFD4-4E42-9407-F0FA3E1FA688}" srcOrd="5" destOrd="0" presId="urn:microsoft.com/office/officeart/2005/8/layout/vList2"/>
    <dgm:cxn modelId="{C72A5EB5-8951-4618-96C3-405556BFED9F}" type="presParOf" srcId="{94B8DB35-EE16-46C9-9A38-24A76190AB8B}" destId="{2FF765AC-9934-41DE-BBC4-0701DE96EE18}" srcOrd="6" destOrd="0" presId="urn:microsoft.com/office/officeart/2005/8/layout/vList2"/>
    <dgm:cxn modelId="{E7AB8D23-21CD-466C-BDD7-0F62C2165E73}" type="presParOf" srcId="{94B8DB35-EE16-46C9-9A38-24A76190AB8B}" destId="{10137486-58EC-4252-AF78-41D3839279A3}" srcOrd="7" destOrd="0" presId="urn:microsoft.com/office/officeart/2005/8/layout/vList2"/>
    <dgm:cxn modelId="{AAA0FDD6-3EC0-492C-BE36-00899A344710}" type="presParOf" srcId="{94B8DB35-EE16-46C9-9A38-24A76190AB8B}" destId="{D28738D7-C082-44A0-85F8-902912A64DF0}" srcOrd="8" destOrd="0" presId="urn:microsoft.com/office/officeart/2005/8/layout/vList2"/>
    <dgm:cxn modelId="{36E31911-468C-4F55-8328-6FB01F100171}" type="presParOf" srcId="{94B8DB35-EE16-46C9-9A38-24A76190AB8B}" destId="{1931707A-AEA5-4667-93F7-3CBFEEA4EBA3}" srcOrd="9" destOrd="0" presId="urn:microsoft.com/office/officeart/2005/8/layout/vList2"/>
    <dgm:cxn modelId="{666D80FA-53A8-4D7D-A18C-865851456A69}" type="presParOf" srcId="{94B8DB35-EE16-46C9-9A38-24A76190AB8B}" destId="{4C8667EE-9255-43D7-9083-687DEF2EC83E}" srcOrd="10"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42AAB186-852B-45B1-8580-94ED5690E6CC}" type="doc">
      <dgm:prSet loTypeId="urn:microsoft.com/office/officeart/2005/8/layout/vList2" loCatId="list" qsTypeId="urn:microsoft.com/office/officeart/2005/8/quickstyle/simple1" qsCatId="simple" csTypeId="urn:microsoft.com/office/officeart/2005/8/colors/colorful1#10" csCatId="colorful" phldr="1"/>
      <dgm:spPr/>
      <dgm:t>
        <a:bodyPr/>
        <a:lstStyle/>
        <a:p>
          <a:endParaRPr lang="tr-TR"/>
        </a:p>
      </dgm:t>
    </dgm:pt>
    <dgm:pt modelId="{236C859F-A8AF-4EA6-A06C-03AF11F34F56}">
      <dgm:prSet/>
      <dgm:spPr/>
      <dgm:t>
        <a:bodyPr/>
        <a:lstStyle/>
        <a:p>
          <a:r>
            <a:rPr lang="tr-TR" dirty="0"/>
            <a:t>Yenen devletler yenilen devletlerden TOPRAK almayacak.(Klasik sömürgecilik şekil değiştirecektir)</a:t>
          </a:r>
        </a:p>
      </dgm:t>
    </dgm:pt>
    <dgm:pt modelId="{81B145E7-C5EE-4C27-825F-1E2021C23EDC}" type="parTrans" cxnId="{C3208230-8A4A-497B-95C8-C782C4D3E246}">
      <dgm:prSet/>
      <dgm:spPr/>
      <dgm:t>
        <a:bodyPr/>
        <a:lstStyle/>
        <a:p>
          <a:endParaRPr lang="tr-TR"/>
        </a:p>
      </dgm:t>
    </dgm:pt>
    <dgm:pt modelId="{1D1317F8-E37F-4766-8EBD-20B610C8E17B}" type="sibTrans" cxnId="{C3208230-8A4A-497B-95C8-C782C4D3E246}">
      <dgm:prSet/>
      <dgm:spPr/>
      <dgm:t>
        <a:bodyPr/>
        <a:lstStyle/>
        <a:p>
          <a:endParaRPr lang="tr-TR"/>
        </a:p>
      </dgm:t>
    </dgm:pt>
    <dgm:pt modelId="{5358516C-3A3F-44AA-8912-7EB03DD36DC5}">
      <dgm:prSet/>
      <dgm:spPr/>
      <dgm:t>
        <a:bodyPr/>
        <a:lstStyle/>
        <a:p>
          <a:r>
            <a:rPr lang="tr-TR" dirty="0"/>
            <a:t>Yenen devletler yenilen devletlerden SAVAŞ TAZMİNATI almayacak.</a:t>
          </a:r>
        </a:p>
      </dgm:t>
    </dgm:pt>
    <dgm:pt modelId="{FB79F7B1-16BE-4B0A-89CF-7B6F5A71D2F7}" type="parTrans" cxnId="{D6CC31E4-B00E-4F47-8D3B-C89F2531A8AD}">
      <dgm:prSet/>
      <dgm:spPr/>
      <dgm:t>
        <a:bodyPr/>
        <a:lstStyle/>
        <a:p>
          <a:endParaRPr lang="tr-TR"/>
        </a:p>
      </dgm:t>
    </dgm:pt>
    <dgm:pt modelId="{FB1A5B3E-0236-46CF-986F-B815717621DB}" type="sibTrans" cxnId="{D6CC31E4-B00E-4F47-8D3B-C89F2531A8AD}">
      <dgm:prSet/>
      <dgm:spPr/>
      <dgm:t>
        <a:bodyPr/>
        <a:lstStyle/>
        <a:p>
          <a:endParaRPr lang="tr-TR"/>
        </a:p>
      </dgm:t>
    </dgm:pt>
    <dgm:pt modelId="{C94A9590-0D01-42A2-8F60-94E8DDAA7B05}">
      <dgm:prSet/>
      <dgm:spPr/>
      <dgm:t>
        <a:bodyPr/>
        <a:lstStyle/>
        <a:p>
          <a:r>
            <a:rPr lang="tr-TR" dirty="0"/>
            <a:t>Bu 2 madde ABD  </a:t>
          </a:r>
          <a:r>
            <a:rPr lang="tr-TR" dirty="0" err="1"/>
            <a:t>nin</a:t>
          </a:r>
          <a:r>
            <a:rPr lang="tr-TR" dirty="0"/>
            <a:t> savaş sonrasında </a:t>
          </a:r>
          <a:r>
            <a:rPr lang="tr-TR" dirty="0" err="1"/>
            <a:t>ingiliz</a:t>
          </a:r>
          <a:r>
            <a:rPr lang="tr-TR" dirty="0"/>
            <a:t> ve </a:t>
          </a:r>
          <a:r>
            <a:rPr lang="tr-TR" dirty="0" err="1"/>
            <a:t>fransanın</a:t>
          </a:r>
          <a:r>
            <a:rPr lang="tr-TR" dirty="0"/>
            <a:t> gücünü kırmak için şart koştuğu maddelerdir.</a:t>
          </a:r>
        </a:p>
      </dgm:t>
    </dgm:pt>
    <dgm:pt modelId="{DA057F8E-D67E-4DF7-82AA-EF1A73F3E2C0}" type="parTrans" cxnId="{B87DE67E-3C61-4EEE-81A8-42744BB8CE90}">
      <dgm:prSet/>
      <dgm:spPr/>
      <dgm:t>
        <a:bodyPr/>
        <a:lstStyle/>
        <a:p>
          <a:endParaRPr lang="tr-TR"/>
        </a:p>
      </dgm:t>
    </dgm:pt>
    <dgm:pt modelId="{40F95A77-619D-4518-893F-77F3BB73853A}" type="sibTrans" cxnId="{B87DE67E-3C61-4EEE-81A8-42744BB8CE90}">
      <dgm:prSet/>
      <dgm:spPr/>
      <dgm:t>
        <a:bodyPr/>
        <a:lstStyle/>
        <a:p>
          <a:endParaRPr lang="tr-TR"/>
        </a:p>
      </dgm:t>
    </dgm:pt>
    <dgm:pt modelId="{AE0BC8F0-ADD2-4D30-8F77-7C47ECAD860F}">
      <dgm:prSet/>
      <dgm:spPr/>
      <dgm:t>
        <a:bodyPr/>
        <a:lstStyle/>
        <a:p>
          <a:r>
            <a:rPr lang="tr-TR" dirty="0"/>
            <a:t>Gizli anlaşmalar ve Bloklaşmalar bundan sonra yapılmayacak.(İlk silahsızlanma çağrısı olarak görülür)</a:t>
          </a:r>
        </a:p>
      </dgm:t>
    </dgm:pt>
    <dgm:pt modelId="{39A08515-6CA4-41F7-B7D2-C4BAF3305656}" type="parTrans" cxnId="{4A337AC6-98A1-4AC1-B500-14C91397E147}">
      <dgm:prSet/>
      <dgm:spPr/>
      <dgm:t>
        <a:bodyPr/>
        <a:lstStyle/>
        <a:p>
          <a:endParaRPr lang="tr-TR"/>
        </a:p>
      </dgm:t>
    </dgm:pt>
    <dgm:pt modelId="{3E60AFAB-7143-4738-8FAC-05EF2EC589C3}" type="sibTrans" cxnId="{4A337AC6-98A1-4AC1-B500-14C91397E147}">
      <dgm:prSet/>
      <dgm:spPr/>
      <dgm:t>
        <a:bodyPr/>
        <a:lstStyle/>
        <a:p>
          <a:endParaRPr lang="tr-TR"/>
        </a:p>
      </dgm:t>
    </dgm:pt>
    <dgm:pt modelId="{F4FCA7F4-091F-4BAA-A0E6-B610FCFD5EC2}">
      <dgm:prSet/>
      <dgm:spPr/>
      <dgm:t>
        <a:bodyPr/>
        <a:lstStyle/>
        <a:p>
          <a:r>
            <a:rPr lang="tr-TR" dirty="0"/>
            <a:t>Dünya barışını daimi kılmak için çeşitli kuruluşlar oluşturulma.(Bu amaçla Cemiyet-i Akvam kurulmuştur)</a:t>
          </a:r>
        </a:p>
      </dgm:t>
    </dgm:pt>
    <dgm:pt modelId="{2D60EB42-DB12-49C8-ABF7-A5A851FABD1A}" type="parTrans" cxnId="{B93158B8-3209-4A2F-A613-9D1C73B6686D}">
      <dgm:prSet/>
      <dgm:spPr/>
      <dgm:t>
        <a:bodyPr/>
        <a:lstStyle/>
        <a:p>
          <a:endParaRPr lang="tr-TR"/>
        </a:p>
      </dgm:t>
    </dgm:pt>
    <dgm:pt modelId="{E40BB753-5CC6-4113-96B0-1E4AC31E06AC}" type="sibTrans" cxnId="{B93158B8-3209-4A2F-A613-9D1C73B6686D}">
      <dgm:prSet/>
      <dgm:spPr/>
      <dgm:t>
        <a:bodyPr/>
        <a:lstStyle/>
        <a:p>
          <a:endParaRPr lang="tr-TR"/>
        </a:p>
      </dgm:t>
    </dgm:pt>
    <dgm:pt modelId="{56CF5027-9F73-43B9-B5F5-10231E8D6307}">
      <dgm:prSet/>
      <dgm:spPr/>
      <dgm:t>
        <a:bodyPr/>
        <a:lstStyle/>
        <a:p>
          <a:r>
            <a:rPr lang="tr-TR" dirty="0"/>
            <a:t>Boğazlar dünya ticaretine açık hale getirilecek.(Bu madde ile </a:t>
          </a:r>
          <a:r>
            <a:rPr lang="tr-TR" dirty="0" err="1"/>
            <a:t>abd</a:t>
          </a:r>
          <a:r>
            <a:rPr lang="tr-TR" dirty="0"/>
            <a:t> </a:t>
          </a:r>
          <a:r>
            <a:rPr lang="tr-TR" dirty="0" err="1"/>
            <a:t>rus</a:t>
          </a:r>
          <a:r>
            <a:rPr lang="tr-TR" dirty="0"/>
            <a:t> buğdayını </a:t>
          </a:r>
          <a:r>
            <a:rPr lang="tr-TR" dirty="0" err="1"/>
            <a:t>avrupaya</a:t>
          </a:r>
          <a:r>
            <a:rPr lang="tr-TR" dirty="0"/>
            <a:t> taşımanın yolunu yapmıştır)</a:t>
          </a:r>
        </a:p>
      </dgm:t>
    </dgm:pt>
    <dgm:pt modelId="{03155F78-E7D4-4177-B28C-9EE6B5533A4F}" type="parTrans" cxnId="{BFB0B275-7AA8-4459-81A8-D06804665A9C}">
      <dgm:prSet/>
      <dgm:spPr/>
      <dgm:t>
        <a:bodyPr/>
        <a:lstStyle/>
        <a:p>
          <a:endParaRPr lang="tr-TR"/>
        </a:p>
      </dgm:t>
    </dgm:pt>
    <dgm:pt modelId="{59AA0DE4-D912-4043-8C47-E590343B34CF}" type="sibTrans" cxnId="{BFB0B275-7AA8-4459-81A8-D06804665A9C}">
      <dgm:prSet/>
      <dgm:spPr/>
      <dgm:t>
        <a:bodyPr/>
        <a:lstStyle/>
        <a:p>
          <a:endParaRPr lang="tr-TR"/>
        </a:p>
      </dgm:t>
    </dgm:pt>
    <dgm:pt modelId="{B61DDC23-EB2A-4CE2-AF07-B1784E668D3F}">
      <dgm:prSet/>
      <dgm:spPr/>
      <dgm:t>
        <a:bodyPr/>
        <a:lstStyle/>
        <a:p>
          <a:r>
            <a:rPr lang="tr-TR" dirty="0"/>
            <a:t>Her ulus kendi geleceğini kendisi belirleyecek(Bu madde çok uluslu devletlerin parçalanmasının önünü açmıştır)</a:t>
          </a:r>
        </a:p>
      </dgm:t>
    </dgm:pt>
    <dgm:pt modelId="{8AFEE42A-6EBE-47A2-84B7-9A96AD91557A}" type="parTrans" cxnId="{00582E9B-DF4B-4441-84B1-C2430A8A6977}">
      <dgm:prSet/>
      <dgm:spPr/>
      <dgm:t>
        <a:bodyPr/>
        <a:lstStyle/>
        <a:p>
          <a:endParaRPr lang="tr-TR"/>
        </a:p>
      </dgm:t>
    </dgm:pt>
    <dgm:pt modelId="{BB145ADE-5D92-4925-A5EE-F44622BB8CAD}" type="sibTrans" cxnId="{00582E9B-DF4B-4441-84B1-C2430A8A6977}">
      <dgm:prSet/>
      <dgm:spPr/>
      <dgm:t>
        <a:bodyPr/>
        <a:lstStyle/>
        <a:p>
          <a:endParaRPr lang="tr-TR"/>
        </a:p>
      </dgm:t>
    </dgm:pt>
    <dgm:pt modelId="{7DC0248E-02C0-440F-AB82-D416569D00F2}">
      <dgm:prSet/>
      <dgm:spPr/>
      <dgm:t>
        <a:bodyPr/>
        <a:lstStyle/>
        <a:p>
          <a:r>
            <a:rPr lang="tr-TR"/>
            <a:t>Polonya devleti kurulacak</a:t>
          </a:r>
        </a:p>
      </dgm:t>
    </dgm:pt>
    <dgm:pt modelId="{7D90AB11-2E2D-4C58-B75B-3E62BA0CC455}" type="parTrans" cxnId="{32876C6C-3EEA-45D8-9966-162EFF300D2B}">
      <dgm:prSet/>
      <dgm:spPr/>
      <dgm:t>
        <a:bodyPr/>
        <a:lstStyle/>
        <a:p>
          <a:endParaRPr lang="tr-TR"/>
        </a:p>
      </dgm:t>
    </dgm:pt>
    <dgm:pt modelId="{A5B09EF6-CA3F-4559-9279-82F3C88096C2}" type="sibTrans" cxnId="{32876C6C-3EEA-45D8-9966-162EFF300D2B}">
      <dgm:prSet/>
      <dgm:spPr/>
      <dgm:t>
        <a:bodyPr/>
        <a:lstStyle/>
        <a:p>
          <a:endParaRPr lang="tr-TR"/>
        </a:p>
      </dgm:t>
    </dgm:pt>
    <dgm:pt modelId="{D5D80F67-2E81-44FE-B190-39E280A9F9DD}">
      <dgm:prSet/>
      <dgm:spPr/>
      <dgm:t>
        <a:bodyPr/>
        <a:lstStyle/>
        <a:p>
          <a:r>
            <a:rPr lang="tr-TR"/>
            <a:t>Alsas loren bölgesi Fransa’ya verilecek</a:t>
          </a:r>
        </a:p>
      </dgm:t>
    </dgm:pt>
    <dgm:pt modelId="{42BC9514-9560-475D-A154-2961B1FEC57F}" type="parTrans" cxnId="{F3E3DA92-3561-4951-BB7D-F68B18E9CF59}">
      <dgm:prSet/>
      <dgm:spPr/>
      <dgm:t>
        <a:bodyPr/>
        <a:lstStyle/>
        <a:p>
          <a:endParaRPr lang="tr-TR"/>
        </a:p>
      </dgm:t>
    </dgm:pt>
    <dgm:pt modelId="{B80EE60A-FC6C-41A5-83B7-462FDC5E4B6F}" type="sibTrans" cxnId="{F3E3DA92-3561-4951-BB7D-F68B18E9CF59}">
      <dgm:prSet/>
      <dgm:spPr/>
      <dgm:t>
        <a:bodyPr/>
        <a:lstStyle/>
        <a:p>
          <a:endParaRPr lang="tr-TR"/>
        </a:p>
      </dgm:t>
    </dgm:pt>
    <dgm:pt modelId="{77704B5C-6E91-476A-9B5C-9AFFF9242B00}" type="pres">
      <dgm:prSet presAssocID="{42AAB186-852B-45B1-8580-94ED5690E6CC}" presName="linear" presStyleCnt="0">
        <dgm:presLayoutVars>
          <dgm:animLvl val="lvl"/>
          <dgm:resizeHandles val="exact"/>
        </dgm:presLayoutVars>
      </dgm:prSet>
      <dgm:spPr/>
    </dgm:pt>
    <dgm:pt modelId="{CDFFC76D-C113-47D2-8C7C-3C886C308154}" type="pres">
      <dgm:prSet presAssocID="{236C859F-A8AF-4EA6-A06C-03AF11F34F56}" presName="parentText" presStyleLbl="node1" presStyleIdx="0" presStyleCnt="9" custScaleY="169428">
        <dgm:presLayoutVars>
          <dgm:chMax val="0"/>
          <dgm:bulletEnabled val="1"/>
        </dgm:presLayoutVars>
      </dgm:prSet>
      <dgm:spPr/>
    </dgm:pt>
    <dgm:pt modelId="{DE09D798-9B8C-445F-91BF-C0DA0F1DE2A9}" type="pres">
      <dgm:prSet presAssocID="{1D1317F8-E37F-4766-8EBD-20B610C8E17B}" presName="spacer" presStyleCnt="0"/>
      <dgm:spPr/>
    </dgm:pt>
    <dgm:pt modelId="{6F6E638F-D3D2-47E5-B7FB-ADF61FA91B91}" type="pres">
      <dgm:prSet presAssocID="{5358516C-3A3F-44AA-8912-7EB03DD36DC5}" presName="parentText" presStyleLbl="node1" presStyleIdx="1" presStyleCnt="9" custScaleY="144992">
        <dgm:presLayoutVars>
          <dgm:chMax val="0"/>
          <dgm:bulletEnabled val="1"/>
        </dgm:presLayoutVars>
      </dgm:prSet>
      <dgm:spPr/>
    </dgm:pt>
    <dgm:pt modelId="{FCFBBB89-9419-4AAB-AA6B-AE108276622F}" type="pres">
      <dgm:prSet presAssocID="{FB1A5B3E-0236-46CF-986F-B815717621DB}" presName="spacer" presStyleCnt="0"/>
      <dgm:spPr/>
    </dgm:pt>
    <dgm:pt modelId="{498AFCCA-45DB-4C18-8EC1-B1336C7A2DFE}" type="pres">
      <dgm:prSet presAssocID="{C94A9590-0D01-42A2-8F60-94E8DDAA7B05}" presName="parentText" presStyleLbl="node1" presStyleIdx="2" presStyleCnt="9" custScaleY="165791">
        <dgm:presLayoutVars>
          <dgm:chMax val="0"/>
          <dgm:bulletEnabled val="1"/>
        </dgm:presLayoutVars>
      </dgm:prSet>
      <dgm:spPr/>
    </dgm:pt>
    <dgm:pt modelId="{434D5793-A526-4595-B3D5-2B23929B5D16}" type="pres">
      <dgm:prSet presAssocID="{40F95A77-619D-4518-893F-77F3BB73853A}" presName="spacer" presStyleCnt="0"/>
      <dgm:spPr/>
    </dgm:pt>
    <dgm:pt modelId="{2B80C5CE-3075-454E-BA35-9C5FA1F05AA7}" type="pres">
      <dgm:prSet presAssocID="{AE0BC8F0-ADD2-4D30-8F77-7C47ECAD860F}" presName="parentText" presStyleLbl="node1" presStyleIdx="3" presStyleCnt="9" custScaleY="140983">
        <dgm:presLayoutVars>
          <dgm:chMax val="0"/>
          <dgm:bulletEnabled val="1"/>
        </dgm:presLayoutVars>
      </dgm:prSet>
      <dgm:spPr/>
    </dgm:pt>
    <dgm:pt modelId="{CA3B32D0-EC58-4BFB-A851-F319727AEAFB}" type="pres">
      <dgm:prSet presAssocID="{3E60AFAB-7143-4738-8FAC-05EF2EC589C3}" presName="spacer" presStyleCnt="0"/>
      <dgm:spPr/>
    </dgm:pt>
    <dgm:pt modelId="{1A84D9A1-67B9-4320-BFC7-E97D85F5A15A}" type="pres">
      <dgm:prSet presAssocID="{F4FCA7F4-091F-4BAA-A0E6-B610FCFD5EC2}" presName="parentText" presStyleLbl="node1" presStyleIdx="4" presStyleCnt="9" custScaleY="145394">
        <dgm:presLayoutVars>
          <dgm:chMax val="0"/>
          <dgm:bulletEnabled val="1"/>
        </dgm:presLayoutVars>
      </dgm:prSet>
      <dgm:spPr/>
    </dgm:pt>
    <dgm:pt modelId="{F8702369-888C-4C7F-B24D-1140476810FD}" type="pres">
      <dgm:prSet presAssocID="{E40BB753-5CC6-4113-96B0-1E4AC31E06AC}" presName="spacer" presStyleCnt="0"/>
      <dgm:spPr/>
    </dgm:pt>
    <dgm:pt modelId="{9477DC7D-C6C5-4EE4-B3E5-57CCDEFE8CAE}" type="pres">
      <dgm:prSet presAssocID="{56CF5027-9F73-43B9-B5F5-10231E8D6307}" presName="parentText" presStyleLbl="node1" presStyleIdx="5" presStyleCnt="9" custScaleY="158291">
        <dgm:presLayoutVars>
          <dgm:chMax val="0"/>
          <dgm:bulletEnabled val="1"/>
        </dgm:presLayoutVars>
      </dgm:prSet>
      <dgm:spPr/>
    </dgm:pt>
    <dgm:pt modelId="{FFD3C926-6627-4F03-A513-F5646514CF46}" type="pres">
      <dgm:prSet presAssocID="{59AA0DE4-D912-4043-8C47-E590343B34CF}" presName="spacer" presStyleCnt="0"/>
      <dgm:spPr/>
    </dgm:pt>
    <dgm:pt modelId="{9467CA33-7D55-4258-B0EE-E6AFA30A8C2C}" type="pres">
      <dgm:prSet presAssocID="{B61DDC23-EB2A-4CE2-AF07-B1784E668D3F}" presName="parentText" presStyleLbl="node1" presStyleIdx="6" presStyleCnt="9" custScaleY="179240" custLinFactNeighborY="57797">
        <dgm:presLayoutVars>
          <dgm:chMax val="0"/>
          <dgm:bulletEnabled val="1"/>
        </dgm:presLayoutVars>
      </dgm:prSet>
      <dgm:spPr/>
    </dgm:pt>
    <dgm:pt modelId="{8D5B1976-47C3-4B43-81C0-E8C5FD299EFF}" type="pres">
      <dgm:prSet presAssocID="{BB145ADE-5D92-4925-A5EE-F44622BB8CAD}" presName="spacer" presStyleCnt="0"/>
      <dgm:spPr/>
    </dgm:pt>
    <dgm:pt modelId="{898C4B61-82A8-40DF-B6CC-F0EF69CC5128}" type="pres">
      <dgm:prSet presAssocID="{7DC0248E-02C0-440F-AB82-D416569D00F2}" presName="parentText" presStyleLbl="node1" presStyleIdx="7" presStyleCnt="9" custScaleY="186387">
        <dgm:presLayoutVars>
          <dgm:chMax val="0"/>
          <dgm:bulletEnabled val="1"/>
        </dgm:presLayoutVars>
      </dgm:prSet>
      <dgm:spPr/>
    </dgm:pt>
    <dgm:pt modelId="{D097CF9C-0077-4221-B50D-D6545A89C992}" type="pres">
      <dgm:prSet presAssocID="{A5B09EF6-CA3F-4559-9279-82F3C88096C2}" presName="spacer" presStyleCnt="0"/>
      <dgm:spPr/>
    </dgm:pt>
    <dgm:pt modelId="{8A620CF0-9636-4A60-A820-8AD65FA6F269}" type="pres">
      <dgm:prSet presAssocID="{D5D80F67-2E81-44FE-B190-39E280A9F9DD}" presName="parentText" presStyleLbl="node1" presStyleIdx="8" presStyleCnt="9" custScaleY="131493">
        <dgm:presLayoutVars>
          <dgm:chMax val="0"/>
          <dgm:bulletEnabled val="1"/>
        </dgm:presLayoutVars>
      </dgm:prSet>
      <dgm:spPr/>
    </dgm:pt>
  </dgm:ptLst>
  <dgm:cxnLst>
    <dgm:cxn modelId="{C3208230-8A4A-497B-95C8-C782C4D3E246}" srcId="{42AAB186-852B-45B1-8580-94ED5690E6CC}" destId="{236C859F-A8AF-4EA6-A06C-03AF11F34F56}" srcOrd="0" destOrd="0" parTransId="{81B145E7-C5EE-4C27-825F-1E2021C23EDC}" sibTransId="{1D1317F8-E37F-4766-8EBD-20B610C8E17B}"/>
    <dgm:cxn modelId="{8DCF2C5F-6FF0-4FAD-8DD9-96AA2CFD13EF}" type="presOf" srcId="{B61DDC23-EB2A-4CE2-AF07-B1784E668D3F}" destId="{9467CA33-7D55-4258-B0EE-E6AFA30A8C2C}" srcOrd="0" destOrd="0" presId="urn:microsoft.com/office/officeart/2005/8/layout/vList2"/>
    <dgm:cxn modelId="{AC2F7C47-D2D4-4E92-8AD6-97ECF9EFFEC7}" type="presOf" srcId="{42AAB186-852B-45B1-8580-94ED5690E6CC}" destId="{77704B5C-6E91-476A-9B5C-9AFFF9242B00}" srcOrd="0" destOrd="0" presId="urn:microsoft.com/office/officeart/2005/8/layout/vList2"/>
    <dgm:cxn modelId="{2D06134B-7366-4B2B-A863-A61349AB1C6B}" type="presOf" srcId="{56CF5027-9F73-43B9-B5F5-10231E8D6307}" destId="{9477DC7D-C6C5-4EE4-B3E5-57CCDEFE8CAE}" srcOrd="0" destOrd="0" presId="urn:microsoft.com/office/officeart/2005/8/layout/vList2"/>
    <dgm:cxn modelId="{8183A56B-A037-4BF4-A316-5BF2A7D882AA}" type="presOf" srcId="{5358516C-3A3F-44AA-8912-7EB03DD36DC5}" destId="{6F6E638F-D3D2-47E5-B7FB-ADF61FA91B91}" srcOrd="0" destOrd="0" presId="urn:microsoft.com/office/officeart/2005/8/layout/vList2"/>
    <dgm:cxn modelId="{32876C6C-3EEA-45D8-9966-162EFF300D2B}" srcId="{42AAB186-852B-45B1-8580-94ED5690E6CC}" destId="{7DC0248E-02C0-440F-AB82-D416569D00F2}" srcOrd="7" destOrd="0" parTransId="{7D90AB11-2E2D-4C58-B75B-3E62BA0CC455}" sibTransId="{A5B09EF6-CA3F-4559-9279-82F3C88096C2}"/>
    <dgm:cxn modelId="{BFB0B275-7AA8-4459-81A8-D06804665A9C}" srcId="{42AAB186-852B-45B1-8580-94ED5690E6CC}" destId="{56CF5027-9F73-43B9-B5F5-10231E8D6307}" srcOrd="5" destOrd="0" parTransId="{03155F78-E7D4-4177-B28C-9EE6B5533A4F}" sibTransId="{59AA0DE4-D912-4043-8C47-E590343B34CF}"/>
    <dgm:cxn modelId="{B87DE67E-3C61-4EEE-81A8-42744BB8CE90}" srcId="{42AAB186-852B-45B1-8580-94ED5690E6CC}" destId="{C94A9590-0D01-42A2-8F60-94E8DDAA7B05}" srcOrd="2" destOrd="0" parTransId="{DA057F8E-D67E-4DF7-82AA-EF1A73F3E2C0}" sibTransId="{40F95A77-619D-4518-893F-77F3BB73853A}"/>
    <dgm:cxn modelId="{2DD5A091-8DC5-42A0-9151-C75AC0F689A2}" type="presOf" srcId="{7DC0248E-02C0-440F-AB82-D416569D00F2}" destId="{898C4B61-82A8-40DF-B6CC-F0EF69CC5128}" srcOrd="0" destOrd="0" presId="urn:microsoft.com/office/officeart/2005/8/layout/vList2"/>
    <dgm:cxn modelId="{F3E3DA92-3561-4951-BB7D-F68B18E9CF59}" srcId="{42AAB186-852B-45B1-8580-94ED5690E6CC}" destId="{D5D80F67-2E81-44FE-B190-39E280A9F9DD}" srcOrd="8" destOrd="0" parTransId="{42BC9514-9560-475D-A154-2961B1FEC57F}" sibTransId="{B80EE60A-FC6C-41A5-83B7-462FDC5E4B6F}"/>
    <dgm:cxn modelId="{3F6B4398-DBBA-4CCD-991D-2C7B609C11F7}" type="presOf" srcId="{D5D80F67-2E81-44FE-B190-39E280A9F9DD}" destId="{8A620CF0-9636-4A60-A820-8AD65FA6F269}" srcOrd="0" destOrd="0" presId="urn:microsoft.com/office/officeart/2005/8/layout/vList2"/>
    <dgm:cxn modelId="{00582E9B-DF4B-4441-84B1-C2430A8A6977}" srcId="{42AAB186-852B-45B1-8580-94ED5690E6CC}" destId="{B61DDC23-EB2A-4CE2-AF07-B1784E668D3F}" srcOrd="6" destOrd="0" parTransId="{8AFEE42A-6EBE-47A2-84B7-9A96AD91557A}" sibTransId="{BB145ADE-5D92-4925-A5EE-F44622BB8CAD}"/>
    <dgm:cxn modelId="{7749019C-109D-4923-85DF-A4052A3EB316}" type="presOf" srcId="{C94A9590-0D01-42A2-8F60-94E8DDAA7B05}" destId="{498AFCCA-45DB-4C18-8EC1-B1336C7A2DFE}" srcOrd="0" destOrd="0" presId="urn:microsoft.com/office/officeart/2005/8/layout/vList2"/>
    <dgm:cxn modelId="{B93158B8-3209-4A2F-A613-9D1C73B6686D}" srcId="{42AAB186-852B-45B1-8580-94ED5690E6CC}" destId="{F4FCA7F4-091F-4BAA-A0E6-B610FCFD5EC2}" srcOrd="4" destOrd="0" parTransId="{2D60EB42-DB12-49C8-ABF7-A5A851FABD1A}" sibTransId="{E40BB753-5CC6-4113-96B0-1E4AC31E06AC}"/>
    <dgm:cxn modelId="{4A337AC6-98A1-4AC1-B500-14C91397E147}" srcId="{42AAB186-852B-45B1-8580-94ED5690E6CC}" destId="{AE0BC8F0-ADD2-4D30-8F77-7C47ECAD860F}" srcOrd="3" destOrd="0" parTransId="{39A08515-6CA4-41F7-B7D2-C4BAF3305656}" sibTransId="{3E60AFAB-7143-4738-8FAC-05EF2EC589C3}"/>
    <dgm:cxn modelId="{7BFE3EE1-1122-48A1-87D7-944C38C62554}" type="presOf" srcId="{AE0BC8F0-ADD2-4D30-8F77-7C47ECAD860F}" destId="{2B80C5CE-3075-454E-BA35-9C5FA1F05AA7}" srcOrd="0" destOrd="0" presId="urn:microsoft.com/office/officeart/2005/8/layout/vList2"/>
    <dgm:cxn modelId="{D6CC31E4-B00E-4F47-8D3B-C89F2531A8AD}" srcId="{42AAB186-852B-45B1-8580-94ED5690E6CC}" destId="{5358516C-3A3F-44AA-8912-7EB03DD36DC5}" srcOrd="1" destOrd="0" parTransId="{FB79F7B1-16BE-4B0A-89CF-7B6F5A71D2F7}" sibTransId="{FB1A5B3E-0236-46CF-986F-B815717621DB}"/>
    <dgm:cxn modelId="{198223EC-DA9D-4EF8-B440-293AC7611C4C}" type="presOf" srcId="{F4FCA7F4-091F-4BAA-A0E6-B610FCFD5EC2}" destId="{1A84D9A1-67B9-4320-BFC7-E97D85F5A15A}" srcOrd="0" destOrd="0" presId="urn:microsoft.com/office/officeart/2005/8/layout/vList2"/>
    <dgm:cxn modelId="{824A71EE-3AA0-4AD1-B244-16BABABE87E9}" type="presOf" srcId="{236C859F-A8AF-4EA6-A06C-03AF11F34F56}" destId="{CDFFC76D-C113-47D2-8C7C-3C886C308154}" srcOrd="0" destOrd="0" presId="urn:microsoft.com/office/officeart/2005/8/layout/vList2"/>
    <dgm:cxn modelId="{6CE7168A-5ECE-4FD6-89EC-D30177F74532}" type="presParOf" srcId="{77704B5C-6E91-476A-9B5C-9AFFF9242B00}" destId="{CDFFC76D-C113-47D2-8C7C-3C886C308154}" srcOrd="0" destOrd="0" presId="urn:microsoft.com/office/officeart/2005/8/layout/vList2"/>
    <dgm:cxn modelId="{DA3EB41D-FC79-4D70-B0C9-7B571802C9A1}" type="presParOf" srcId="{77704B5C-6E91-476A-9B5C-9AFFF9242B00}" destId="{DE09D798-9B8C-445F-91BF-C0DA0F1DE2A9}" srcOrd="1" destOrd="0" presId="urn:microsoft.com/office/officeart/2005/8/layout/vList2"/>
    <dgm:cxn modelId="{06C1A21F-EB90-4C45-B34E-F4C013B66BAA}" type="presParOf" srcId="{77704B5C-6E91-476A-9B5C-9AFFF9242B00}" destId="{6F6E638F-D3D2-47E5-B7FB-ADF61FA91B91}" srcOrd="2" destOrd="0" presId="urn:microsoft.com/office/officeart/2005/8/layout/vList2"/>
    <dgm:cxn modelId="{5BE4825B-8AE1-4114-A452-80A3297E7D14}" type="presParOf" srcId="{77704B5C-6E91-476A-9B5C-9AFFF9242B00}" destId="{FCFBBB89-9419-4AAB-AA6B-AE108276622F}" srcOrd="3" destOrd="0" presId="urn:microsoft.com/office/officeart/2005/8/layout/vList2"/>
    <dgm:cxn modelId="{459277EA-4510-4E29-9E7B-682A5612ADB5}" type="presParOf" srcId="{77704B5C-6E91-476A-9B5C-9AFFF9242B00}" destId="{498AFCCA-45DB-4C18-8EC1-B1336C7A2DFE}" srcOrd="4" destOrd="0" presId="urn:microsoft.com/office/officeart/2005/8/layout/vList2"/>
    <dgm:cxn modelId="{B3B7D255-90C0-4094-B8AD-E4C63C94EB32}" type="presParOf" srcId="{77704B5C-6E91-476A-9B5C-9AFFF9242B00}" destId="{434D5793-A526-4595-B3D5-2B23929B5D16}" srcOrd="5" destOrd="0" presId="urn:microsoft.com/office/officeart/2005/8/layout/vList2"/>
    <dgm:cxn modelId="{2F486506-A689-4CF1-A2CC-D6F09C2C40C1}" type="presParOf" srcId="{77704B5C-6E91-476A-9B5C-9AFFF9242B00}" destId="{2B80C5CE-3075-454E-BA35-9C5FA1F05AA7}" srcOrd="6" destOrd="0" presId="urn:microsoft.com/office/officeart/2005/8/layout/vList2"/>
    <dgm:cxn modelId="{FFEB5B2D-5AB7-464D-AA34-DB3562058AA6}" type="presParOf" srcId="{77704B5C-6E91-476A-9B5C-9AFFF9242B00}" destId="{CA3B32D0-EC58-4BFB-A851-F319727AEAFB}" srcOrd="7" destOrd="0" presId="urn:microsoft.com/office/officeart/2005/8/layout/vList2"/>
    <dgm:cxn modelId="{8F7F68A6-6E98-4740-8E7F-4AFFDF0DB09C}" type="presParOf" srcId="{77704B5C-6E91-476A-9B5C-9AFFF9242B00}" destId="{1A84D9A1-67B9-4320-BFC7-E97D85F5A15A}" srcOrd="8" destOrd="0" presId="urn:microsoft.com/office/officeart/2005/8/layout/vList2"/>
    <dgm:cxn modelId="{BC124DFC-9E01-443B-8B7C-0910B6A9790F}" type="presParOf" srcId="{77704B5C-6E91-476A-9B5C-9AFFF9242B00}" destId="{F8702369-888C-4C7F-B24D-1140476810FD}" srcOrd="9" destOrd="0" presId="urn:microsoft.com/office/officeart/2005/8/layout/vList2"/>
    <dgm:cxn modelId="{C99B71AD-917A-488B-A312-B4CA5A78B347}" type="presParOf" srcId="{77704B5C-6E91-476A-9B5C-9AFFF9242B00}" destId="{9477DC7D-C6C5-4EE4-B3E5-57CCDEFE8CAE}" srcOrd="10" destOrd="0" presId="urn:microsoft.com/office/officeart/2005/8/layout/vList2"/>
    <dgm:cxn modelId="{230C8259-06F7-474C-BABE-9E0FDADB5CE7}" type="presParOf" srcId="{77704B5C-6E91-476A-9B5C-9AFFF9242B00}" destId="{FFD3C926-6627-4F03-A513-F5646514CF46}" srcOrd="11" destOrd="0" presId="urn:microsoft.com/office/officeart/2005/8/layout/vList2"/>
    <dgm:cxn modelId="{1CDE2E20-EED3-4D59-AF9C-1B7A4F7F95B5}" type="presParOf" srcId="{77704B5C-6E91-476A-9B5C-9AFFF9242B00}" destId="{9467CA33-7D55-4258-B0EE-E6AFA30A8C2C}" srcOrd="12" destOrd="0" presId="urn:microsoft.com/office/officeart/2005/8/layout/vList2"/>
    <dgm:cxn modelId="{1424EAED-D750-4412-ACAC-9A1E2CA1CE2A}" type="presParOf" srcId="{77704B5C-6E91-476A-9B5C-9AFFF9242B00}" destId="{8D5B1976-47C3-4B43-81C0-E8C5FD299EFF}" srcOrd="13" destOrd="0" presId="urn:microsoft.com/office/officeart/2005/8/layout/vList2"/>
    <dgm:cxn modelId="{3D59FB2C-C234-4EB0-B1D2-2A731EF99F63}" type="presParOf" srcId="{77704B5C-6E91-476A-9B5C-9AFFF9242B00}" destId="{898C4B61-82A8-40DF-B6CC-F0EF69CC5128}" srcOrd="14" destOrd="0" presId="urn:microsoft.com/office/officeart/2005/8/layout/vList2"/>
    <dgm:cxn modelId="{4B6B7FD1-9E05-404D-A668-033AAF109C38}" type="presParOf" srcId="{77704B5C-6E91-476A-9B5C-9AFFF9242B00}" destId="{D097CF9C-0077-4221-B50D-D6545A89C992}" srcOrd="15" destOrd="0" presId="urn:microsoft.com/office/officeart/2005/8/layout/vList2"/>
    <dgm:cxn modelId="{681622D7-5E7A-4A52-A35C-9931F7D841F0}" type="presParOf" srcId="{77704B5C-6E91-476A-9B5C-9AFFF9242B00}" destId="{8A620CF0-9636-4A60-A820-8AD65FA6F269}" srcOrd="16"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20.xml><?xml version="1.0" encoding="utf-8"?>
<dgm:dataModel xmlns:dgm="http://schemas.openxmlformats.org/drawingml/2006/diagram" xmlns:a="http://schemas.openxmlformats.org/drawingml/2006/main">
  <dgm:ptLst>
    <dgm:pt modelId="{034B0060-345B-4378-A080-64F912A7EBB2}" type="doc">
      <dgm:prSet loTypeId="urn:microsoft.com/office/officeart/2005/8/layout/vList5" loCatId="list" qsTypeId="urn:microsoft.com/office/officeart/2005/8/quickstyle/simple1" qsCatId="simple" csTypeId="urn:microsoft.com/office/officeart/2005/8/colors/accent1_2" csCatId="accent1"/>
      <dgm:spPr/>
      <dgm:t>
        <a:bodyPr/>
        <a:lstStyle/>
        <a:p>
          <a:endParaRPr lang="tr-TR"/>
        </a:p>
      </dgm:t>
    </dgm:pt>
    <dgm:pt modelId="{E62E48A2-D95C-410A-BF11-FA733DB23971}">
      <dgm:prSet/>
      <dgm:spPr/>
      <dgm:t>
        <a:bodyPr/>
        <a:lstStyle/>
        <a:p>
          <a:r>
            <a:rPr lang="tr-TR"/>
            <a:t>PARİS BARIŞ GÖRÜŞMELERİ(KONFERANSI)</a:t>
          </a:r>
        </a:p>
      </dgm:t>
    </dgm:pt>
    <dgm:pt modelId="{B66E533E-5049-4B4F-AB91-DAD3A98E0CA4}" type="parTrans" cxnId="{21F06FB3-B3C7-460F-A559-F1E9C7E5837C}">
      <dgm:prSet/>
      <dgm:spPr/>
      <dgm:t>
        <a:bodyPr/>
        <a:lstStyle/>
        <a:p>
          <a:endParaRPr lang="tr-TR"/>
        </a:p>
      </dgm:t>
    </dgm:pt>
    <dgm:pt modelId="{95412D7B-2FF4-4C30-B0B5-76934E2137DA}" type="sibTrans" cxnId="{21F06FB3-B3C7-460F-A559-F1E9C7E5837C}">
      <dgm:prSet/>
      <dgm:spPr/>
      <dgm:t>
        <a:bodyPr/>
        <a:lstStyle/>
        <a:p>
          <a:endParaRPr lang="tr-TR"/>
        </a:p>
      </dgm:t>
    </dgm:pt>
    <dgm:pt modelId="{8B12852F-FFE0-47F2-97EA-26166F289F05}" type="pres">
      <dgm:prSet presAssocID="{034B0060-345B-4378-A080-64F912A7EBB2}" presName="Name0" presStyleCnt="0">
        <dgm:presLayoutVars>
          <dgm:dir/>
          <dgm:animLvl val="lvl"/>
          <dgm:resizeHandles val="exact"/>
        </dgm:presLayoutVars>
      </dgm:prSet>
      <dgm:spPr/>
    </dgm:pt>
    <dgm:pt modelId="{A885F5BA-7089-49EE-9FB4-A7A078B7D734}" type="pres">
      <dgm:prSet presAssocID="{E62E48A2-D95C-410A-BF11-FA733DB23971}" presName="linNode" presStyleCnt="0"/>
      <dgm:spPr/>
    </dgm:pt>
    <dgm:pt modelId="{77D3BE71-D932-48BE-BB66-E6D1D96C54C6}" type="pres">
      <dgm:prSet presAssocID="{E62E48A2-D95C-410A-BF11-FA733DB23971}" presName="parentText" presStyleLbl="node1" presStyleIdx="0" presStyleCnt="1">
        <dgm:presLayoutVars>
          <dgm:chMax val="1"/>
          <dgm:bulletEnabled val="1"/>
        </dgm:presLayoutVars>
      </dgm:prSet>
      <dgm:spPr/>
    </dgm:pt>
  </dgm:ptLst>
  <dgm:cxnLst>
    <dgm:cxn modelId="{1B09CA43-4658-4831-BCD0-4B52405E748D}" type="presOf" srcId="{E62E48A2-D95C-410A-BF11-FA733DB23971}" destId="{77D3BE71-D932-48BE-BB66-E6D1D96C54C6}" srcOrd="0" destOrd="0" presId="urn:microsoft.com/office/officeart/2005/8/layout/vList5"/>
    <dgm:cxn modelId="{1C0FFF46-F8A3-4546-B55C-89768352BD2D}" type="presOf" srcId="{034B0060-345B-4378-A080-64F912A7EBB2}" destId="{8B12852F-FFE0-47F2-97EA-26166F289F05}" srcOrd="0" destOrd="0" presId="urn:microsoft.com/office/officeart/2005/8/layout/vList5"/>
    <dgm:cxn modelId="{21F06FB3-B3C7-460F-A559-F1E9C7E5837C}" srcId="{034B0060-345B-4378-A080-64F912A7EBB2}" destId="{E62E48A2-D95C-410A-BF11-FA733DB23971}" srcOrd="0" destOrd="0" parTransId="{B66E533E-5049-4B4F-AB91-DAD3A98E0CA4}" sibTransId="{95412D7B-2FF4-4C30-B0B5-76934E2137DA}"/>
    <dgm:cxn modelId="{28EB3143-9E1A-4431-8F51-3B6AFE19653C}" type="presParOf" srcId="{8B12852F-FFE0-47F2-97EA-26166F289F05}" destId="{A885F5BA-7089-49EE-9FB4-A7A078B7D734}" srcOrd="0" destOrd="0" presId="urn:microsoft.com/office/officeart/2005/8/layout/vList5"/>
    <dgm:cxn modelId="{33B5937E-0360-4FE0-B678-FB40CF4BC44A}" type="presParOf" srcId="{A885F5BA-7089-49EE-9FB4-A7A078B7D734}" destId="{77D3BE71-D932-48BE-BB66-E6D1D96C54C6}" srcOrd="0"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1.xml><?xml version="1.0" encoding="utf-8"?>
<dgm:dataModel xmlns:dgm="http://schemas.openxmlformats.org/drawingml/2006/diagram" xmlns:a="http://schemas.openxmlformats.org/drawingml/2006/main">
  <dgm:ptLst>
    <dgm:pt modelId="{C02797CD-1226-4AE9-9F88-DD4A0424DEDB}" type="doc">
      <dgm:prSet loTypeId="urn:microsoft.com/office/officeart/2005/8/layout/vList2" loCatId="list" qsTypeId="urn:microsoft.com/office/officeart/2005/8/quickstyle/simple1" qsCatId="simple" csTypeId="urn:microsoft.com/office/officeart/2005/8/colors/colorful1#19" csCatId="colorful"/>
      <dgm:spPr/>
      <dgm:t>
        <a:bodyPr/>
        <a:lstStyle/>
        <a:p>
          <a:endParaRPr lang="tr-TR"/>
        </a:p>
      </dgm:t>
    </dgm:pt>
    <dgm:pt modelId="{5561B05B-A5C5-46FB-B705-053DF65595BF}">
      <dgm:prSet/>
      <dgm:spPr/>
      <dgm:t>
        <a:bodyPr/>
        <a:lstStyle/>
        <a:p>
          <a:r>
            <a:rPr lang="tr-TR"/>
            <a:t>Mondros’tan  3 ay sonra toplanmıştır.32 ülkenin temsilcileri katılmıştır.Konferansta İngiltere, Fransa,ABD ve İtalya karar alıcı pozisyonundadırlar.</a:t>
          </a:r>
        </a:p>
      </dgm:t>
    </dgm:pt>
    <dgm:pt modelId="{36DE32E9-ECF2-468E-9039-3B843DACD6C8}" type="parTrans" cxnId="{B7D700E2-F1D5-43AD-9B15-21BF074E3C7B}">
      <dgm:prSet/>
      <dgm:spPr/>
      <dgm:t>
        <a:bodyPr/>
        <a:lstStyle/>
        <a:p>
          <a:endParaRPr lang="tr-TR"/>
        </a:p>
      </dgm:t>
    </dgm:pt>
    <dgm:pt modelId="{9435BAC5-909C-436C-AF9A-CADBF4891F0F}" type="sibTrans" cxnId="{B7D700E2-F1D5-43AD-9B15-21BF074E3C7B}">
      <dgm:prSet/>
      <dgm:spPr/>
      <dgm:t>
        <a:bodyPr/>
        <a:lstStyle/>
        <a:p>
          <a:endParaRPr lang="tr-TR"/>
        </a:p>
      </dgm:t>
    </dgm:pt>
    <dgm:pt modelId="{0C4890C1-B679-422D-B0CA-CEF84170C2F4}">
      <dgm:prSet/>
      <dgm:spPr/>
      <dgm:t>
        <a:bodyPr/>
        <a:lstStyle/>
        <a:p>
          <a:r>
            <a:rPr lang="tr-TR"/>
            <a:t>Bu konferans Wilson ilkelerine kılıf bulabilmek,İtalya’ya Batı Anadoluyu bir kılıfla nasıl vermeyiz diye toplanmıştı. Görünen sebebi ise yenilen devletlerle yapılacak barış anlaşmaları için toplanmıştır.</a:t>
          </a:r>
        </a:p>
      </dgm:t>
    </dgm:pt>
    <dgm:pt modelId="{0788DA10-ECF9-46DC-9044-7CD8CA4EE3A5}" type="parTrans" cxnId="{A454371F-568D-4AEC-BA67-0993C2CDDFBA}">
      <dgm:prSet/>
      <dgm:spPr/>
      <dgm:t>
        <a:bodyPr/>
        <a:lstStyle/>
        <a:p>
          <a:endParaRPr lang="tr-TR"/>
        </a:p>
      </dgm:t>
    </dgm:pt>
    <dgm:pt modelId="{3B1F2501-4DFA-45AD-A7DE-693A6EFB6F6D}" type="sibTrans" cxnId="{A454371F-568D-4AEC-BA67-0993C2CDDFBA}">
      <dgm:prSet/>
      <dgm:spPr/>
      <dgm:t>
        <a:bodyPr/>
        <a:lstStyle/>
        <a:p>
          <a:endParaRPr lang="tr-TR"/>
        </a:p>
      </dgm:t>
    </dgm:pt>
    <dgm:pt modelId="{730BE15F-3D31-4684-A5B8-04B7BF2322C1}">
      <dgm:prSet/>
      <dgm:spPr/>
      <dgm:t>
        <a:bodyPr/>
        <a:lstStyle/>
        <a:p>
          <a:r>
            <a:rPr lang="tr-TR" dirty="0"/>
            <a:t>ABD  </a:t>
          </a:r>
          <a:r>
            <a:rPr lang="tr-TR" dirty="0" err="1"/>
            <a:t>nin</a:t>
          </a:r>
          <a:r>
            <a:rPr lang="tr-TR" dirty="0"/>
            <a:t> Wilson ilkeleriyle toprak ve tazminat alınmayacaktır maddesi İngilizlerin kıvrak bir hareketiyle toprak almama olayı Manda ve himaye yöntemi adı altında yine de alınmıştır.</a:t>
          </a:r>
        </a:p>
      </dgm:t>
    </dgm:pt>
    <dgm:pt modelId="{134164BA-63E9-4309-83FC-605456F603E6}" type="parTrans" cxnId="{98D3C5A6-5D09-4A9E-BAEE-CBE80DEA0770}">
      <dgm:prSet/>
      <dgm:spPr/>
      <dgm:t>
        <a:bodyPr/>
        <a:lstStyle/>
        <a:p>
          <a:endParaRPr lang="tr-TR"/>
        </a:p>
      </dgm:t>
    </dgm:pt>
    <dgm:pt modelId="{E03CCDFB-4F31-4726-BF21-BE7C7C32CB7C}" type="sibTrans" cxnId="{98D3C5A6-5D09-4A9E-BAEE-CBE80DEA0770}">
      <dgm:prSet/>
      <dgm:spPr/>
      <dgm:t>
        <a:bodyPr/>
        <a:lstStyle/>
        <a:p>
          <a:endParaRPr lang="tr-TR"/>
        </a:p>
      </dgm:t>
    </dgm:pt>
    <dgm:pt modelId="{B4378929-0D77-43A1-930E-F193D44875F0}">
      <dgm:prSet/>
      <dgm:spPr/>
      <dgm:t>
        <a:bodyPr/>
        <a:lstStyle/>
        <a:p>
          <a:r>
            <a:rPr lang="tr-TR"/>
            <a:t>Savaş tazminatı ise  savaşta yaşanılan zararların karşılanacağı belirtilerek savaş onarım ve tadilat bedeli adı altında alınmıştır.</a:t>
          </a:r>
        </a:p>
      </dgm:t>
    </dgm:pt>
    <dgm:pt modelId="{AD544318-C95C-4569-B63E-CBA35EFCB345}" type="parTrans" cxnId="{D969E305-2C0F-4584-BB05-FFD54EA1479A}">
      <dgm:prSet/>
      <dgm:spPr/>
      <dgm:t>
        <a:bodyPr/>
        <a:lstStyle/>
        <a:p>
          <a:endParaRPr lang="tr-TR"/>
        </a:p>
      </dgm:t>
    </dgm:pt>
    <dgm:pt modelId="{F93E7FE8-CB88-4A61-BB9D-B8977816501D}" type="sibTrans" cxnId="{D969E305-2C0F-4584-BB05-FFD54EA1479A}">
      <dgm:prSet/>
      <dgm:spPr/>
      <dgm:t>
        <a:bodyPr/>
        <a:lstStyle/>
        <a:p>
          <a:endParaRPr lang="tr-TR"/>
        </a:p>
      </dgm:t>
    </dgm:pt>
    <dgm:pt modelId="{CB5391C1-CB22-41FB-928A-8DD4695A9186}">
      <dgm:prSet/>
      <dgm:spPr/>
      <dgm:t>
        <a:bodyPr/>
        <a:lstStyle/>
        <a:p>
          <a:r>
            <a:rPr lang="tr-TR"/>
            <a:t>NOT:ABD yediği kazığın etkisiyle küsmüş Monreo doktrinine yanı içe kapanmış, psikolojisi bozulmuştur.</a:t>
          </a:r>
        </a:p>
      </dgm:t>
    </dgm:pt>
    <dgm:pt modelId="{F5C2431D-66F9-4B68-BB8D-70D0DA16A2B6}" type="parTrans" cxnId="{1EA8C260-8270-4E51-9407-63C49D3B697F}">
      <dgm:prSet/>
      <dgm:spPr/>
      <dgm:t>
        <a:bodyPr/>
        <a:lstStyle/>
        <a:p>
          <a:endParaRPr lang="tr-TR"/>
        </a:p>
      </dgm:t>
    </dgm:pt>
    <dgm:pt modelId="{8D2755B5-BE3D-46C8-89F0-0A5F003A2A1F}" type="sibTrans" cxnId="{1EA8C260-8270-4E51-9407-63C49D3B697F}">
      <dgm:prSet/>
      <dgm:spPr/>
      <dgm:t>
        <a:bodyPr/>
        <a:lstStyle/>
        <a:p>
          <a:endParaRPr lang="tr-TR"/>
        </a:p>
      </dgm:t>
    </dgm:pt>
    <dgm:pt modelId="{581E8678-04E9-4985-9C64-5B88C3DA51AB}">
      <dgm:prSet/>
      <dgm:spPr/>
      <dgm:t>
        <a:bodyPr/>
        <a:lstStyle/>
        <a:p>
          <a:r>
            <a:rPr lang="tr-TR"/>
            <a:t>İtalya izmir ve çevresini hayal ederken İngilizlerin kıvrak bir hareketiyle italya da avucunu yalamıştır.</a:t>
          </a:r>
        </a:p>
      </dgm:t>
    </dgm:pt>
    <dgm:pt modelId="{D6915D27-E424-407F-9C29-2847ABBFD35F}" type="parTrans" cxnId="{FC177CA0-4C67-4B19-9D48-1C4922C476A4}">
      <dgm:prSet/>
      <dgm:spPr/>
      <dgm:t>
        <a:bodyPr/>
        <a:lstStyle/>
        <a:p>
          <a:endParaRPr lang="tr-TR"/>
        </a:p>
      </dgm:t>
    </dgm:pt>
    <dgm:pt modelId="{EB5C2A02-44DA-4F6A-A9E4-6FFC9A3D1250}" type="sibTrans" cxnId="{FC177CA0-4C67-4B19-9D48-1C4922C476A4}">
      <dgm:prSet/>
      <dgm:spPr/>
      <dgm:t>
        <a:bodyPr/>
        <a:lstStyle/>
        <a:p>
          <a:endParaRPr lang="tr-TR"/>
        </a:p>
      </dgm:t>
    </dgm:pt>
    <dgm:pt modelId="{511DD1EC-204E-411B-BDE8-D4ED87416FC1}">
      <dgm:prSet/>
      <dgm:spPr/>
      <dgm:t>
        <a:bodyPr/>
        <a:lstStyle/>
        <a:p>
          <a:r>
            <a:rPr lang="tr-TR"/>
            <a:t>NOT:Bu durum itilaf devletleri arasındaki ilk görüş ayrılığıdır.İngiltere Doğu akdenizde güçlü bir italya istemediği için bu hamleyi yapmıştır.</a:t>
          </a:r>
        </a:p>
      </dgm:t>
    </dgm:pt>
    <dgm:pt modelId="{9CF8A653-F95B-4EBF-844E-FAD646D5E8D0}" type="parTrans" cxnId="{425FF46E-2B5C-451C-98D1-077B65CDF01B}">
      <dgm:prSet/>
      <dgm:spPr/>
      <dgm:t>
        <a:bodyPr/>
        <a:lstStyle/>
        <a:p>
          <a:endParaRPr lang="tr-TR"/>
        </a:p>
      </dgm:t>
    </dgm:pt>
    <dgm:pt modelId="{E55AAB0B-2756-4158-826E-3DA8A6E3BB18}" type="sibTrans" cxnId="{425FF46E-2B5C-451C-98D1-077B65CDF01B}">
      <dgm:prSet/>
      <dgm:spPr/>
      <dgm:t>
        <a:bodyPr/>
        <a:lstStyle/>
        <a:p>
          <a:endParaRPr lang="tr-TR"/>
        </a:p>
      </dgm:t>
    </dgm:pt>
    <dgm:pt modelId="{EDDF6E7F-52D9-4242-959F-61D73240D7ED}">
      <dgm:prSet/>
      <dgm:spPr/>
      <dgm:t>
        <a:bodyPr/>
        <a:lstStyle/>
        <a:p>
          <a:r>
            <a:rPr lang="tr-TR"/>
            <a:t>İtalya ise intikam soğuk yenen bir mezedir diyerek kurtuluş savaşı sırasında anadoluya çıkmakta isteksiz davranmış hatta müttefiklerine nerdeyse hiç yardımcı olmamış anadoludan ilk ayrılan da onlar olmuştur.</a:t>
          </a:r>
        </a:p>
      </dgm:t>
    </dgm:pt>
    <dgm:pt modelId="{03EEF621-1626-4475-B1BF-6391BBA5CBF6}" type="parTrans" cxnId="{38FF406E-EA48-43D1-9FE0-123ED8B4EFA8}">
      <dgm:prSet/>
      <dgm:spPr/>
      <dgm:t>
        <a:bodyPr/>
        <a:lstStyle/>
        <a:p>
          <a:endParaRPr lang="tr-TR"/>
        </a:p>
      </dgm:t>
    </dgm:pt>
    <dgm:pt modelId="{66A7E53C-FDB3-43A2-8D81-B17CE45189EF}" type="sibTrans" cxnId="{38FF406E-EA48-43D1-9FE0-123ED8B4EFA8}">
      <dgm:prSet/>
      <dgm:spPr/>
      <dgm:t>
        <a:bodyPr/>
        <a:lstStyle/>
        <a:p>
          <a:endParaRPr lang="tr-TR"/>
        </a:p>
      </dgm:t>
    </dgm:pt>
    <dgm:pt modelId="{B5345019-DE7D-45E1-9DEB-0B880591EA50}" type="pres">
      <dgm:prSet presAssocID="{C02797CD-1226-4AE9-9F88-DD4A0424DEDB}" presName="linear" presStyleCnt="0">
        <dgm:presLayoutVars>
          <dgm:animLvl val="lvl"/>
          <dgm:resizeHandles val="exact"/>
        </dgm:presLayoutVars>
      </dgm:prSet>
      <dgm:spPr/>
    </dgm:pt>
    <dgm:pt modelId="{267BE2D3-6CBC-46E0-ADAC-D283A049C9BD}" type="pres">
      <dgm:prSet presAssocID="{5561B05B-A5C5-46FB-B705-053DF65595BF}" presName="parentText" presStyleLbl="node1" presStyleIdx="0" presStyleCnt="8">
        <dgm:presLayoutVars>
          <dgm:chMax val="0"/>
          <dgm:bulletEnabled val="1"/>
        </dgm:presLayoutVars>
      </dgm:prSet>
      <dgm:spPr/>
    </dgm:pt>
    <dgm:pt modelId="{9DC3AF24-7834-40C9-8F8A-3F087F0AF747}" type="pres">
      <dgm:prSet presAssocID="{9435BAC5-909C-436C-AF9A-CADBF4891F0F}" presName="spacer" presStyleCnt="0"/>
      <dgm:spPr/>
    </dgm:pt>
    <dgm:pt modelId="{C047681C-415C-431B-834A-B0B2A8DF25F3}" type="pres">
      <dgm:prSet presAssocID="{0C4890C1-B679-422D-B0CA-CEF84170C2F4}" presName="parentText" presStyleLbl="node1" presStyleIdx="1" presStyleCnt="8">
        <dgm:presLayoutVars>
          <dgm:chMax val="0"/>
          <dgm:bulletEnabled val="1"/>
        </dgm:presLayoutVars>
      </dgm:prSet>
      <dgm:spPr/>
    </dgm:pt>
    <dgm:pt modelId="{0E4F1520-227E-4256-933C-B91C5E460327}" type="pres">
      <dgm:prSet presAssocID="{3B1F2501-4DFA-45AD-A7DE-693A6EFB6F6D}" presName="spacer" presStyleCnt="0"/>
      <dgm:spPr/>
    </dgm:pt>
    <dgm:pt modelId="{056BBAA6-4223-432C-8509-D6FED4667013}" type="pres">
      <dgm:prSet presAssocID="{730BE15F-3D31-4684-A5B8-04B7BF2322C1}" presName="parentText" presStyleLbl="node1" presStyleIdx="2" presStyleCnt="8">
        <dgm:presLayoutVars>
          <dgm:chMax val="0"/>
          <dgm:bulletEnabled val="1"/>
        </dgm:presLayoutVars>
      </dgm:prSet>
      <dgm:spPr/>
    </dgm:pt>
    <dgm:pt modelId="{0BA04BF2-8363-443B-BF6C-71AA7886ECC3}" type="pres">
      <dgm:prSet presAssocID="{E03CCDFB-4F31-4726-BF21-BE7C7C32CB7C}" presName="spacer" presStyleCnt="0"/>
      <dgm:spPr/>
    </dgm:pt>
    <dgm:pt modelId="{D8878B09-126B-44AD-97CF-A8EB0FDA1C8E}" type="pres">
      <dgm:prSet presAssocID="{B4378929-0D77-43A1-930E-F193D44875F0}" presName="parentText" presStyleLbl="node1" presStyleIdx="3" presStyleCnt="8">
        <dgm:presLayoutVars>
          <dgm:chMax val="0"/>
          <dgm:bulletEnabled val="1"/>
        </dgm:presLayoutVars>
      </dgm:prSet>
      <dgm:spPr/>
    </dgm:pt>
    <dgm:pt modelId="{A377C66D-0CE4-407B-A435-3021531F449D}" type="pres">
      <dgm:prSet presAssocID="{F93E7FE8-CB88-4A61-BB9D-B8977816501D}" presName="spacer" presStyleCnt="0"/>
      <dgm:spPr/>
    </dgm:pt>
    <dgm:pt modelId="{71690CC5-5EFD-4F67-B631-3486BDBA2BE6}" type="pres">
      <dgm:prSet presAssocID="{CB5391C1-CB22-41FB-928A-8DD4695A9186}" presName="parentText" presStyleLbl="node1" presStyleIdx="4" presStyleCnt="8">
        <dgm:presLayoutVars>
          <dgm:chMax val="0"/>
          <dgm:bulletEnabled val="1"/>
        </dgm:presLayoutVars>
      </dgm:prSet>
      <dgm:spPr/>
    </dgm:pt>
    <dgm:pt modelId="{A654D4FB-3B97-4D59-B241-394938B00560}" type="pres">
      <dgm:prSet presAssocID="{8D2755B5-BE3D-46C8-89F0-0A5F003A2A1F}" presName="spacer" presStyleCnt="0"/>
      <dgm:spPr/>
    </dgm:pt>
    <dgm:pt modelId="{10FFE796-AB36-484D-8109-C632FDB8F154}" type="pres">
      <dgm:prSet presAssocID="{581E8678-04E9-4985-9C64-5B88C3DA51AB}" presName="parentText" presStyleLbl="node1" presStyleIdx="5" presStyleCnt="8">
        <dgm:presLayoutVars>
          <dgm:chMax val="0"/>
          <dgm:bulletEnabled val="1"/>
        </dgm:presLayoutVars>
      </dgm:prSet>
      <dgm:spPr/>
    </dgm:pt>
    <dgm:pt modelId="{02B560B9-6A88-4801-8BF5-E3ED07948783}" type="pres">
      <dgm:prSet presAssocID="{EB5C2A02-44DA-4F6A-A9E4-6FFC9A3D1250}" presName="spacer" presStyleCnt="0"/>
      <dgm:spPr/>
    </dgm:pt>
    <dgm:pt modelId="{F05F1266-94EF-4D91-872C-33B11330CD86}" type="pres">
      <dgm:prSet presAssocID="{511DD1EC-204E-411B-BDE8-D4ED87416FC1}" presName="parentText" presStyleLbl="node1" presStyleIdx="6" presStyleCnt="8">
        <dgm:presLayoutVars>
          <dgm:chMax val="0"/>
          <dgm:bulletEnabled val="1"/>
        </dgm:presLayoutVars>
      </dgm:prSet>
      <dgm:spPr/>
    </dgm:pt>
    <dgm:pt modelId="{4B58D37A-19BE-4969-B784-A5B7CEB2B7AA}" type="pres">
      <dgm:prSet presAssocID="{E55AAB0B-2756-4158-826E-3DA8A6E3BB18}" presName="spacer" presStyleCnt="0"/>
      <dgm:spPr/>
    </dgm:pt>
    <dgm:pt modelId="{4868B5F7-4B86-4AE2-BDE8-6C790596686F}" type="pres">
      <dgm:prSet presAssocID="{EDDF6E7F-52D9-4242-959F-61D73240D7ED}" presName="parentText" presStyleLbl="node1" presStyleIdx="7" presStyleCnt="8">
        <dgm:presLayoutVars>
          <dgm:chMax val="0"/>
          <dgm:bulletEnabled val="1"/>
        </dgm:presLayoutVars>
      </dgm:prSet>
      <dgm:spPr/>
    </dgm:pt>
  </dgm:ptLst>
  <dgm:cxnLst>
    <dgm:cxn modelId="{D969E305-2C0F-4584-BB05-FFD54EA1479A}" srcId="{C02797CD-1226-4AE9-9F88-DD4A0424DEDB}" destId="{B4378929-0D77-43A1-930E-F193D44875F0}" srcOrd="3" destOrd="0" parTransId="{AD544318-C95C-4569-B63E-CBA35EFCB345}" sibTransId="{F93E7FE8-CB88-4A61-BB9D-B8977816501D}"/>
    <dgm:cxn modelId="{B13BF606-39A4-4BF0-9684-A1A8493D80C3}" type="presOf" srcId="{B4378929-0D77-43A1-930E-F193D44875F0}" destId="{D8878B09-126B-44AD-97CF-A8EB0FDA1C8E}" srcOrd="0" destOrd="0" presId="urn:microsoft.com/office/officeart/2005/8/layout/vList2"/>
    <dgm:cxn modelId="{A454371F-568D-4AEC-BA67-0993C2CDDFBA}" srcId="{C02797CD-1226-4AE9-9F88-DD4A0424DEDB}" destId="{0C4890C1-B679-422D-B0CA-CEF84170C2F4}" srcOrd="1" destOrd="0" parTransId="{0788DA10-ECF9-46DC-9044-7CD8CA4EE3A5}" sibTransId="{3B1F2501-4DFA-45AD-A7DE-693A6EFB6F6D}"/>
    <dgm:cxn modelId="{FD8F6D26-CC57-491D-972B-2C93B0286C10}" type="presOf" srcId="{730BE15F-3D31-4684-A5B8-04B7BF2322C1}" destId="{056BBAA6-4223-432C-8509-D6FED4667013}" srcOrd="0" destOrd="0" presId="urn:microsoft.com/office/officeart/2005/8/layout/vList2"/>
    <dgm:cxn modelId="{80E29E3E-5356-4B70-B437-1174CBB7B365}" type="presOf" srcId="{EDDF6E7F-52D9-4242-959F-61D73240D7ED}" destId="{4868B5F7-4B86-4AE2-BDE8-6C790596686F}" srcOrd="0" destOrd="0" presId="urn:microsoft.com/office/officeart/2005/8/layout/vList2"/>
    <dgm:cxn modelId="{1EA8C260-8270-4E51-9407-63C49D3B697F}" srcId="{C02797CD-1226-4AE9-9F88-DD4A0424DEDB}" destId="{CB5391C1-CB22-41FB-928A-8DD4695A9186}" srcOrd="4" destOrd="0" parTransId="{F5C2431D-66F9-4B68-BB8D-70D0DA16A2B6}" sibTransId="{8D2755B5-BE3D-46C8-89F0-0A5F003A2A1F}"/>
    <dgm:cxn modelId="{E7CAD460-059E-4D27-985B-4D3EC91C5232}" type="presOf" srcId="{CB5391C1-CB22-41FB-928A-8DD4695A9186}" destId="{71690CC5-5EFD-4F67-B631-3486BDBA2BE6}" srcOrd="0" destOrd="0" presId="urn:microsoft.com/office/officeart/2005/8/layout/vList2"/>
    <dgm:cxn modelId="{38FF406E-EA48-43D1-9FE0-123ED8B4EFA8}" srcId="{C02797CD-1226-4AE9-9F88-DD4A0424DEDB}" destId="{EDDF6E7F-52D9-4242-959F-61D73240D7ED}" srcOrd="7" destOrd="0" parTransId="{03EEF621-1626-4475-B1BF-6391BBA5CBF6}" sibTransId="{66A7E53C-FDB3-43A2-8D81-B17CE45189EF}"/>
    <dgm:cxn modelId="{425FF46E-2B5C-451C-98D1-077B65CDF01B}" srcId="{C02797CD-1226-4AE9-9F88-DD4A0424DEDB}" destId="{511DD1EC-204E-411B-BDE8-D4ED87416FC1}" srcOrd="6" destOrd="0" parTransId="{9CF8A653-F95B-4EBF-844E-FAD646D5E8D0}" sibTransId="{E55AAB0B-2756-4158-826E-3DA8A6E3BB18}"/>
    <dgm:cxn modelId="{97C7A659-733A-454A-A8AA-DA021CDCA9AB}" type="presOf" srcId="{5561B05B-A5C5-46FB-B705-053DF65595BF}" destId="{267BE2D3-6CBC-46E0-ADAC-D283A049C9BD}" srcOrd="0" destOrd="0" presId="urn:microsoft.com/office/officeart/2005/8/layout/vList2"/>
    <dgm:cxn modelId="{FC177CA0-4C67-4B19-9D48-1C4922C476A4}" srcId="{C02797CD-1226-4AE9-9F88-DD4A0424DEDB}" destId="{581E8678-04E9-4985-9C64-5B88C3DA51AB}" srcOrd="5" destOrd="0" parTransId="{D6915D27-E424-407F-9C29-2847ABBFD35F}" sibTransId="{EB5C2A02-44DA-4F6A-A9E4-6FFC9A3D1250}"/>
    <dgm:cxn modelId="{98D3C5A6-5D09-4A9E-BAEE-CBE80DEA0770}" srcId="{C02797CD-1226-4AE9-9F88-DD4A0424DEDB}" destId="{730BE15F-3D31-4684-A5B8-04B7BF2322C1}" srcOrd="2" destOrd="0" parTransId="{134164BA-63E9-4309-83FC-605456F603E6}" sibTransId="{E03CCDFB-4F31-4726-BF21-BE7C7C32CB7C}"/>
    <dgm:cxn modelId="{F6F5C6D3-C829-40E3-AB11-525C9F020CBE}" type="presOf" srcId="{511DD1EC-204E-411B-BDE8-D4ED87416FC1}" destId="{F05F1266-94EF-4D91-872C-33B11330CD86}" srcOrd="0" destOrd="0" presId="urn:microsoft.com/office/officeart/2005/8/layout/vList2"/>
    <dgm:cxn modelId="{B7D700E2-F1D5-43AD-9B15-21BF074E3C7B}" srcId="{C02797CD-1226-4AE9-9F88-DD4A0424DEDB}" destId="{5561B05B-A5C5-46FB-B705-053DF65595BF}" srcOrd="0" destOrd="0" parTransId="{36DE32E9-ECF2-468E-9039-3B843DACD6C8}" sibTransId="{9435BAC5-909C-436C-AF9A-CADBF4891F0F}"/>
    <dgm:cxn modelId="{D6D7E2E2-AE60-4815-86DE-A2031039C5AB}" type="presOf" srcId="{C02797CD-1226-4AE9-9F88-DD4A0424DEDB}" destId="{B5345019-DE7D-45E1-9DEB-0B880591EA50}" srcOrd="0" destOrd="0" presId="urn:microsoft.com/office/officeart/2005/8/layout/vList2"/>
    <dgm:cxn modelId="{93E548E5-848B-4499-B847-ABC3F6F1CCB2}" type="presOf" srcId="{0C4890C1-B679-422D-B0CA-CEF84170C2F4}" destId="{C047681C-415C-431B-834A-B0B2A8DF25F3}" srcOrd="0" destOrd="0" presId="urn:microsoft.com/office/officeart/2005/8/layout/vList2"/>
    <dgm:cxn modelId="{200610FC-A85C-4B45-8E4F-5C9BDBDCF3BB}" type="presOf" srcId="{581E8678-04E9-4985-9C64-5B88C3DA51AB}" destId="{10FFE796-AB36-484D-8109-C632FDB8F154}" srcOrd="0" destOrd="0" presId="urn:microsoft.com/office/officeart/2005/8/layout/vList2"/>
    <dgm:cxn modelId="{141224CE-EF59-492B-AEAE-2046047E23A0}" type="presParOf" srcId="{B5345019-DE7D-45E1-9DEB-0B880591EA50}" destId="{267BE2D3-6CBC-46E0-ADAC-D283A049C9BD}" srcOrd="0" destOrd="0" presId="urn:microsoft.com/office/officeart/2005/8/layout/vList2"/>
    <dgm:cxn modelId="{3D0398EF-59C1-4D79-A0BF-F4FCB11154AA}" type="presParOf" srcId="{B5345019-DE7D-45E1-9DEB-0B880591EA50}" destId="{9DC3AF24-7834-40C9-8F8A-3F087F0AF747}" srcOrd="1" destOrd="0" presId="urn:microsoft.com/office/officeart/2005/8/layout/vList2"/>
    <dgm:cxn modelId="{B5A29A50-0F8C-493E-8743-94245EC49186}" type="presParOf" srcId="{B5345019-DE7D-45E1-9DEB-0B880591EA50}" destId="{C047681C-415C-431B-834A-B0B2A8DF25F3}" srcOrd="2" destOrd="0" presId="urn:microsoft.com/office/officeart/2005/8/layout/vList2"/>
    <dgm:cxn modelId="{93CE353E-2539-405E-AA5A-771D0570B9F3}" type="presParOf" srcId="{B5345019-DE7D-45E1-9DEB-0B880591EA50}" destId="{0E4F1520-227E-4256-933C-B91C5E460327}" srcOrd="3" destOrd="0" presId="urn:microsoft.com/office/officeart/2005/8/layout/vList2"/>
    <dgm:cxn modelId="{09658AE5-8B50-4C58-B2F2-698D40B651E4}" type="presParOf" srcId="{B5345019-DE7D-45E1-9DEB-0B880591EA50}" destId="{056BBAA6-4223-432C-8509-D6FED4667013}" srcOrd="4" destOrd="0" presId="urn:microsoft.com/office/officeart/2005/8/layout/vList2"/>
    <dgm:cxn modelId="{96CDDE81-4A84-480D-8CE7-912CE6B5F6C7}" type="presParOf" srcId="{B5345019-DE7D-45E1-9DEB-0B880591EA50}" destId="{0BA04BF2-8363-443B-BF6C-71AA7886ECC3}" srcOrd="5" destOrd="0" presId="urn:microsoft.com/office/officeart/2005/8/layout/vList2"/>
    <dgm:cxn modelId="{1038946F-2076-4428-8DF8-626E5F47911A}" type="presParOf" srcId="{B5345019-DE7D-45E1-9DEB-0B880591EA50}" destId="{D8878B09-126B-44AD-97CF-A8EB0FDA1C8E}" srcOrd="6" destOrd="0" presId="urn:microsoft.com/office/officeart/2005/8/layout/vList2"/>
    <dgm:cxn modelId="{5801DC41-2882-435D-8ADF-4EF28DCF74A3}" type="presParOf" srcId="{B5345019-DE7D-45E1-9DEB-0B880591EA50}" destId="{A377C66D-0CE4-407B-A435-3021531F449D}" srcOrd="7" destOrd="0" presId="urn:microsoft.com/office/officeart/2005/8/layout/vList2"/>
    <dgm:cxn modelId="{E5131B3C-F8CC-4094-8B4E-712EA6BA7D7C}" type="presParOf" srcId="{B5345019-DE7D-45E1-9DEB-0B880591EA50}" destId="{71690CC5-5EFD-4F67-B631-3486BDBA2BE6}" srcOrd="8" destOrd="0" presId="urn:microsoft.com/office/officeart/2005/8/layout/vList2"/>
    <dgm:cxn modelId="{D6D4B99F-60FF-4D77-A994-7C1F53FAAEA7}" type="presParOf" srcId="{B5345019-DE7D-45E1-9DEB-0B880591EA50}" destId="{A654D4FB-3B97-4D59-B241-394938B00560}" srcOrd="9" destOrd="0" presId="urn:microsoft.com/office/officeart/2005/8/layout/vList2"/>
    <dgm:cxn modelId="{8A10B912-A10B-44C0-842F-7F7B1121473D}" type="presParOf" srcId="{B5345019-DE7D-45E1-9DEB-0B880591EA50}" destId="{10FFE796-AB36-484D-8109-C632FDB8F154}" srcOrd="10" destOrd="0" presId="urn:microsoft.com/office/officeart/2005/8/layout/vList2"/>
    <dgm:cxn modelId="{075AC407-42C2-426B-B9F3-BDD2A5134D60}" type="presParOf" srcId="{B5345019-DE7D-45E1-9DEB-0B880591EA50}" destId="{02B560B9-6A88-4801-8BF5-E3ED07948783}" srcOrd="11" destOrd="0" presId="urn:microsoft.com/office/officeart/2005/8/layout/vList2"/>
    <dgm:cxn modelId="{3BFCD1B8-91EC-4291-9DA5-5D04459C5FA6}" type="presParOf" srcId="{B5345019-DE7D-45E1-9DEB-0B880591EA50}" destId="{F05F1266-94EF-4D91-872C-33B11330CD86}" srcOrd="12" destOrd="0" presId="urn:microsoft.com/office/officeart/2005/8/layout/vList2"/>
    <dgm:cxn modelId="{1BE1B352-B5CB-4824-A060-367718FC3129}" type="presParOf" srcId="{B5345019-DE7D-45E1-9DEB-0B880591EA50}" destId="{4B58D37A-19BE-4969-B784-A5B7CEB2B7AA}" srcOrd="13" destOrd="0" presId="urn:microsoft.com/office/officeart/2005/8/layout/vList2"/>
    <dgm:cxn modelId="{4D9EA7D5-B2E1-4232-BEC9-61136FFDAA6C}" type="presParOf" srcId="{B5345019-DE7D-45E1-9DEB-0B880591EA50}" destId="{4868B5F7-4B86-4AE2-BDE8-6C790596686F}" srcOrd="1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9D9CDAE0-149F-4792-BE27-7534556EEE4C}" type="doc">
      <dgm:prSet loTypeId="urn:microsoft.com/office/officeart/2005/8/layout/vList5" loCatId="list" qsTypeId="urn:microsoft.com/office/officeart/2005/8/quickstyle/simple1" qsCatId="simple" csTypeId="urn:microsoft.com/office/officeart/2005/8/colors/colorful4" csCatId="colorful"/>
      <dgm:spPr/>
      <dgm:t>
        <a:bodyPr/>
        <a:lstStyle/>
        <a:p>
          <a:endParaRPr lang="tr-TR"/>
        </a:p>
      </dgm:t>
    </dgm:pt>
    <dgm:pt modelId="{6CAFFFDB-7B5A-4EBA-A78C-6F0D94524FD4}">
      <dgm:prSet/>
      <dgm:spPr/>
      <dgm:t>
        <a:bodyPr/>
        <a:lstStyle/>
        <a:p>
          <a:r>
            <a:rPr lang="tr-TR"/>
            <a:t>1. DÜNYA SAVAŞI SONRASI YAPILA ATEŞKES VE BARIŞ ANLAŞMALARI</a:t>
          </a:r>
        </a:p>
      </dgm:t>
    </dgm:pt>
    <dgm:pt modelId="{E36EBD1B-1610-4F54-AA64-D2A2DC927861}" type="parTrans" cxnId="{A751622B-F08B-4CBF-A981-A9CAD5BBB40C}">
      <dgm:prSet/>
      <dgm:spPr/>
      <dgm:t>
        <a:bodyPr/>
        <a:lstStyle/>
        <a:p>
          <a:endParaRPr lang="tr-TR"/>
        </a:p>
      </dgm:t>
    </dgm:pt>
    <dgm:pt modelId="{F295A882-4CC1-4380-8025-A943EC87C6F6}" type="sibTrans" cxnId="{A751622B-F08B-4CBF-A981-A9CAD5BBB40C}">
      <dgm:prSet/>
      <dgm:spPr/>
      <dgm:t>
        <a:bodyPr/>
        <a:lstStyle/>
        <a:p>
          <a:endParaRPr lang="tr-TR"/>
        </a:p>
      </dgm:t>
    </dgm:pt>
    <dgm:pt modelId="{043FC54F-C1E5-40F0-B8E8-0C0BF9AD2CBF}" type="pres">
      <dgm:prSet presAssocID="{9D9CDAE0-149F-4792-BE27-7534556EEE4C}" presName="Name0" presStyleCnt="0">
        <dgm:presLayoutVars>
          <dgm:dir/>
          <dgm:animLvl val="lvl"/>
          <dgm:resizeHandles val="exact"/>
        </dgm:presLayoutVars>
      </dgm:prSet>
      <dgm:spPr/>
    </dgm:pt>
    <dgm:pt modelId="{4E9C7610-9127-41E1-8082-4E8EC84701C4}" type="pres">
      <dgm:prSet presAssocID="{6CAFFFDB-7B5A-4EBA-A78C-6F0D94524FD4}" presName="linNode" presStyleCnt="0"/>
      <dgm:spPr/>
    </dgm:pt>
    <dgm:pt modelId="{D510F40E-B096-49CF-95AD-7166DB585F2B}" type="pres">
      <dgm:prSet presAssocID="{6CAFFFDB-7B5A-4EBA-A78C-6F0D94524FD4}" presName="parentText" presStyleLbl="node1" presStyleIdx="0" presStyleCnt="1">
        <dgm:presLayoutVars>
          <dgm:chMax val="1"/>
          <dgm:bulletEnabled val="1"/>
        </dgm:presLayoutVars>
      </dgm:prSet>
      <dgm:spPr/>
    </dgm:pt>
  </dgm:ptLst>
  <dgm:cxnLst>
    <dgm:cxn modelId="{A751622B-F08B-4CBF-A981-A9CAD5BBB40C}" srcId="{9D9CDAE0-149F-4792-BE27-7534556EEE4C}" destId="{6CAFFFDB-7B5A-4EBA-A78C-6F0D94524FD4}" srcOrd="0" destOrd="0" parTransId="{E36EBD1B-1610-4F54-AA64-D2A2DC927861}" sibTransId="{F295A882-4CC1-4380-8025-A943EC87C6F6}"/>
    <dgm:cxn modelId="{35286C3E-51A2-410A-8933-297BBF03D22C}" type="presOf" srcId="{9D9CDAE0-149F-4792-BE27-7534556EEE4C}" destId="{043FC54F-C1E5-40F0-B8E8-0C0BF9AD2CBF}" srcOrd="0" destOrd="0" presId="urn:microsoft.com/office/officeart/2005/8/layout/vList5"/>
    <dgm:cxn modelId="{9C8DB3D2-D806-4DD3-9FD3-A16DC9B5CC6B}" type="presOf" srcId="{6CAFFFDB-7B5A-4EBA-A78C-6F0D94524FD4}" destId="{D510F40E-B096-49CF-95AD-7166DB585F2B}" srcOrd="0" destOrd="0" presId="urn:microsoft.com/office/officeart/2005/8/layout/vList5"/>
    <dgm:cxn modelId="{BE37ACDE-5BD1-4759-B5E5-09D31955E524}" type="presParOf" srcId="{043FC54F-C1E5-40F0-B8E8-0C0BF9AD2CBF}" destId="{4E9C7610-9127-41E1-8082-4E8EC84701C4}" srcOrd="0" destOrd="0" presId="urn:microsoft.com/office/officeart/2005/8/layout/vList5"/>
    <dgm:cxn modelId="{87252E82-60E2-47DD-9F2B-BBDC5C31D794}" type="presParOf" srcId="{4E9C7610-9127-41E1-8082-4E8EC84701C4}" destId="{D510F40E-B096-49CF-95AD-7166DB585F2B}" srcOrd="0" destOrd="0" presId="urn:microsoft.com/office/officeart/2005/8/layout/vList5"/>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4E01EFE-A785-4581-AD4D-276ADAB6C432}" type="doc">
      <dgm:prSet loTypeId="urn:microsoft.com/office/officeart/2005/8/layout/vList5" loCatId="list" qsTypeId="urn:microsoft.com/office/officeart/2005/8/quickstyle/simple1" qsCatId="simple" csTypeId="urn:microsoft.com/office/officeart/2005/8/colors/colorful1#11" csCatId="colorful" phldr="1"/>
      <dgm:spPr/>
      <dgm:t>
        <a:bodyPr/>
        <a:lstStyle/>
        <a:p>
          <a:endParaRPr lang="tr-TR"/>
        </a:p>
      </dgm:t>
    </dgm:pt>
    <dgm:pt modelId="{51EADC01-C1AF-4FB5-9AF4-84786477302E}">
      <dgm:prSet phldrT="[Metin]"/>
      <dgm:spPr/>
      <dgm:t>
        <a:bodyPr/>
        <a:lstStyle/>
        <a:p>
          <a:r>
            <a:rPr lang="tr-TR" dirty="0"/>
            <a:t>BULGARİSTAN</a:t>
          </a:r>
        </a:p>
      </dgm:t>
    </dgm:pt>
    <dgm:pt modelId="{196913E0-1307-4D03-88F0-3AAC25D7D65F}" type="parTrans" cxnId="{A806592D-E95D-4D69-8DCD-404ED84C9AD3}">
      <dgm:prSet/>
      <dgm:spPr/>
      <dgm:t>
        <a:bodyPr/>
        <a:lstStyle/>
        <a:p>
          <a:endParaRPr lang="tr-TR"/>
        </a:p>
      </dgm:t>
    </dgm:pt>
    <dgm:pt modelId="{78CD30F0-4904-474E-982F-84156B06197F}" type="sibTrans" cxnId="{A806592D-E95D-4D69-8DCD-404ED84C9AD3}">
      <dgm:prSet/>
      <dgm:spPr/>
      <dgm:t>
        <a:bodyPr/>
        <a:lstStyle/>
        <a:p>
          <a:endParaRPr lang="tr-TR"/>
        </a:p>
      </dgm:t>
    </dgm:pt>
    <dgm:pt modelId="{CA9087AD-EF60-4008-8E57-9762D14CC1CC}">
      <dgm:prSet phldrT="[Metin]"/>
      <dgm:spPr/>
      <dgm:t>
        <a:bodyPr/>
        <a:lstStyle/>
        <a:p>
          <a:r>
            <a:rPr lang="tr-TR" dirty="0"/>
            <a:t>SELANİK ATEŞKES ANLAŞMASI                       30 EYLÜL 1918</a:t>
          </a:r>
        </a:p>
      </dgm:t>
    </dgm:pt>
    <dgm:pt modelId="{0FD7A727-FB69-49B0-B55A-C7C7737B7641}" type="parTrans" cxnId="{EFA1F692-28E7-4793-85F7-F55548B2054C}">
      <dgm:prSet/>
      <dgm:spPr/>
      <dgm:t>
        <a:bodyPr/>
        <a:lstStyle/>
        <a:p>
          <a:endParaRPr lang="tr-TR"/>
        </a:p>
      </dgm:t>
    </dgm:pt>
    <dgm:pt modelId="{FF7560A2-17FE-462C-805C-FEC53BB17F60}" type="sibTrans" cxnId="{EFA1F692-28E7-4793-85F7-F55548B2054C}">
      <dgm:prSet/>
      <dgm:spPr/>
      <dgm:t>
        <a:bodyPr/>
        <a:lstStyle/>
        <a:p>
          <a:endParaRPr lang="tr-TR"/>
        </a:p>
      </dgm:t>
    </dgm:pt>
    <dgm:pt modelId="{1AEBCD5B-9CB7-4A6D-94D0-0625DEECD7E5}">
      <dgm:prSet phldrT="[Metin]"/>
      <dgm:spPr/>
      <dgm:t>
        <a:bodyPr/>
        <a:lstStyle/>
        <a:p>
          <a:r>
            <a:rPr lang="tr-TR" dirty="0"/>
            <a:t>NÖYYİ BARIŞ ANLAŞMASI                               27 KASIM 1919</a:t>
          </a:r>
        </a:p>
      </dgm:t>
    </dgm:pt>
    <dgm:pt modelId="{718342DB-2324-41A8-A973-92CA8B0C5B70}" type="parTrans" cxnId="{019774E6-1804-466D-9EF5-0E0CD9739C71}">
      <dgm:prSet/>
      <dgm:spPr/>
      <dgm:t>
        <a:bodyPr/>
        <a:lstStyle/>
        <a:p>
          <a:endParaRPr lang="tr-TR"/>
        </a:p>
      </dgm:t>
    </dgm:pt>
    <dgm:pt modelId="{AFC21277-5E83-405E-B701-FABA083034C2}" type="sibTrans" cxnId="{019774E6-1804-466D-9EF5-0E0CD9739C71}">
      <dgm:prSet/>
      <dgm:spPr/>
      <dgm:t>
        <a:bodyPr/>
        <a:lstStyle/>
        <a:p>
          <a:endParaRPr lang="tr-TR"/>
        </a:p>
      </dgm:t>
    </dgm:pt>
    <dgm:pt modelId="{B45662CB-02B8-4CE0-A772-913D27966AE6}">
      <dgm:prSet phldrT="[Metin]"/>
      <dgm:spPr/>
      <dgm:t>
        <a:bodyPr/>
        <a:lstStyle/>
        <a:p>
          <a:r>
            <a:rPr lang="tr-TR" dirty="0"/>
            <a:t>OSMANLI DEVLETİ</a:t>
          </a:r>
        </a:p>
      </dgm:t>
    </dgm:pt>
    <dgm:pt modelId="{1FAEAD77-C140-436C-BA5C-01AB82CA2372}" type="parTrans" cxnId="{28A2E316-5B14-4CDF-98A1-0B4EC6091ACF}">
      <dgm:prSet/>
      <dgm:spPr/>
      <dgm:t>
        <a:bodyPr/>
        <a:lstStyle/>
        <a:p>
          <a:endParaRPr lang="tr-TR"/>
        </a:p>
      </dgm:t>
    </dgm:pt>
    <dgm:pt modelId="{4C8365CD-C690-4E89-BF70-1D4A45AE5844}" type="sibTrans" cxnId="{28A2E316-5B14-4CDF-98A1-0B4EC6091ACF}">
      <dgm:prSet/>
      <dgm:spPr/>
      <dgm:t>
        <a:bodyPr/>
        <a:lstStyle/>
        <a:p>
          <a:endParaRPr lang="tr-TR"/>
        </a:p>
      </dgm:t>
    </dgm:pt>
    <dgm:pt modelId="{FD72E217-5756-45CA-89BC-0A34F242D85E}">
      <dgm:prSet phldrT="[Metin]"/>
      <dgm:spPr/>
      <dgm:t>
        <a:bodyPr/>
        <a:lstStyle/>
        <a:p>
          <a:r>
            <a:rPr lang="tr-TR" dirty="0"/>
            <a:t>MONDROS ATEŞKES ANLAŞMASI                   30 EKİM 1918</a:t>
          </a:r>
        </a:p>
      </dgm:t>
    </dgm:pt>
    <dgm:pt modelId="{6B7088BD-2011-45BD-9578-7E2322F3BC20}" type="parTrans" cxnId="{B10CAB90-DC07-48BB-9674-4C5F3D3AE31D}">
      <dgm:prSet/>
      <dgm:spPr/>
      <dgm:t>
        <a:bodyPr/>
        <a:lstStyle/>
        <a:p>
          <a:endParaRPr lang="tr-TR"/>
        </a:p>
      </dgm:t>
    </dgm:pt>
    <dgm:pt modelId="{B0D36FAC-8012-4284-B429-4E93D781F83D}" type="sibTrans" cxnId="{B10CAB90-DC07-48BB-9674-4C5F3D3AE31D}">
      <dgm:prSet/>
      <dgm:spPr/>
      <dgm:t>
        <a:bodyPr/>
        <a:lstStyle/>
        <a:p>
          <a:endParaRPr lang="tr-TR"/>
        </a:p>
      </dgm:t>
    </dgm:pt>
    <dgm:pt modelId="{ADB294A7-162A-4F54-970C-983B3617E0BD}">
      <dgm:prSet phldrT="[Metin]"/>
      <dgm:spPr/>
      <dgm:t>
        <a:bodyPr/>
        <a:lstStyle/>
        <a:p>
          <a:r>
            <a:rPr lang="tr-TR" dirty="0"/>
            <a:t>SEVR BARIŞ ANLAŞMASI                                  10  AĞUSTOS 1920</a:t>
          </a:r>
        </a:p>
      </dgm:t>
    </dgm:pt>
    <dgm:pt modelId="{3C550796-5F35-44E0-BDA4-0E8F505E1F79}" type="parTrans" cxnId="{1A9CAE76-D29B-42AD-9A3E-2A0303957EDB}">
      <dgm:prSet/>
      <dgm:spPr/>
      <dgm:t>
        <a:bodyPr/>
        <a:lstStyle/>
        <a:p>
          <a:endParaRPr lang="tr-TR"/>
        </a:p>
      </dgm:t>
    </dgm:pt>
    <dgm:pt modelId="{2F007C85-05B4-4642-B3F5-914C3778B0AD}" type="sibTrans" cxnId="{1A9CAE76-D29B-42AD-9A3E-2A0303957EDB}">
      <dgm:prSet/>
      <dgm:spPr/>
      <dgm:t>
        <a:bodyPr/>
        <a:lstStyle/>
        <a:p>
          <a:endParaRPr lang="tr-TR"/>
        </a:p>
      </dgm:t>
    </dgm:pt>
    <dgm:pt modelId="{7ACB816D-33EC-4239-88F0-46379C5A9075}">
      <dgm:prSet phldrT="[Metin]"/>
      <dgm:spPr/>
      <dgm:t>
        <a:bodyPr/>
        <a:lstStyle/>
        <a:p>
          <a:r>
            <a:rPr lang="tr-TR" dirty="0"/>
            <a:t>AVUSTURYA </a:t>
          </a:r>
        </a:p>
      </dgm:t>
    </dgm:pt>
    <dgm:pt modelId="{CFFEFF91-2825-4BCF-9259-D4AF69ED29A8}" type="parTrans" cxnId="{6F669B61-B5AA-48CF-BA31-72AF33C8C868}">
      <dgm:prSet/>
      <dgm:spPr/>
      <dgm:t>
        <a:bodyPr/>
        <a:lstStyle/>
        <a:p>
          <a:endParaRPr lang="tr-TR"/>
        </a:p>
      </dgm:t>
    </dgm:pt>
    <dgm:pt modelId="{FD22EAA5-30C2-4E7B-9B00-C93B0DD04050}" type="sibTrans" cxnId="{6F669B61-B5AA-48CF-BA31-72AF33C8C868}">
      <dgm:prSet/>
      <dgm:spPr/>
      <dgm:t>
        <a:bodyPr/>
        <a:lstStyle/>
        <a:p>
          <a:endParaRPr lang="tr-TR"/>
        </a:p>
      </dgm:t>
    </dgm:pt>
    <dgm:pt modelId="{93CF6341-DBAF-48F7-95C5-6DBC5C73FDA7}">
      <dgm:prSet phldrT="[Metin]"/>
      <dgm:spPr/>
      <dgm:t>
        <a:bodyPr/>
        <a:lstStyle/>
        <a:p>
          <a:r>
            <a:rPr lang="tr-TR" dirty="0"/>
            <a:t>WİLLA GUSTİ ATEŞKES ANLAŞMASI                 3 KASIM 1918</a:t>
          </a:r>
        </a:p>
      </dgm:t>
    </dgm:pt>
    <dgm:pt modelId="{BBC7FCFC-9F0A-4AB5-823F-DBFA8EF0E258}" type="parTrans" cxnId="{8A649C80-11D0-4D01-8198-A94B374BA491}">
      <dgm:prSet/>
      <dgm:spPr/>
      <dgm:t>
        <a:bodyPr/>
        <a:lstStyle/>
        <a:p>
          <a:endParaRPr lang="tr-TR"/>
        </a:p>
      </dgm:t>
    </dgm:pt>
    <dgm:pt modelId="{68EFD953-3F07-4DA1-A5C5-C466D4A8739B}" type="sibTrans" cxnId="{8A649C80-11D0-4D01-8198-A94B374BA491}">
      <dgm:prSet/>
      <dgm:spPr/>
      <dgm:t>
        <a:bodyPr/>
        <a:lstStyle/>
        <a:p>
          <a:endParaRPr lang="tr-TR"/>
        </a:p>
      </dgm:t>
    </dgm:pt>
    <dgm:pt modelId="{166459C2-D736-4B8C-A918-18380FBC5782}">
      <dgm:prSet phldrT="[Metin]"/>
      <dgm:spPr/>
      <dgm:t>
        <a:bodyPr/>
        <a:lstStyle/>
        <a:p>
          <a:r>
            <a:rPr lang="tr-TR" dirty="0"/>
            <a:t>SEN GERMEN BARIŞ ANLAŞMASI                     10 EYLÜL 1919</a:t>
          </a:r>
        </a:p>
      </dgm:t>
    </dgm:pt>
    <dgm:pt modelId="{3D82481D-1E43-408B-86C3-8F075303CBE3}" type="parTrans" cxnId="{1664F092-2092-406A-8E49-C318E24ED6E4}">
      <dgm:prSet/>
      <dgm:spPr/>
      <dgm:t>
        <a:bodyPr/>
        <a:lstStyle/>
        <a:p>
          <a:endParaRPr lang="tr-TR"/>
        </a:p>
      </dgm:t>
    </dgm:pt>
    <dgm:pt modelId="{8E3F34BE-2899-4D47-A99C-BFC267F93BEF}" type="sibTrans" cxnId="{1664F092-2092-406A-8E49-C318E24ED6E4}">
      <dgm:prSet/>
      <dgm:spPr/>
      <dgm:t>
        <a:bodyPr/>
        <a:lstStyle/>
        <a:p>
          <a:endParaRPr lang="tr-TR"/>
        </a:p>
      </dgm:t>
    </dgm:pt>
    <dgm:pt modelId="{0674D3E7-AB22-4973-B452-6DFBBF7E9097}" type="pres">
      <dgm:prSet presAssocID="{04E01EFE-A785-4581-AD4D-276ADAB6C432}" presName="Name0" presStyleCnt="0">
        <dgm:presLayoutVars>
          <dgm:dir/>
          <dgm:animLvl val="lvl"/>
          <dgm:resizeHandles val="exact"/>
        </dgm:presLayoutVars>
      </dgm:prSet>
      <dgm:spPr/>
    </dgm:pt>
    <dgm:pt modelId="{B1007CF1-CE90-44A5-85C1-558ADC4446D3}" type="pres">
      <dgm:prSet presAssocID="{51EADC01-C1AF-4FB5-9AF4-84786477302E}" presName="linNode" presStyleCnt="0"/>
      <dgm:spPr/>
    </dgm:pt>
    <dgm:pt modelId="{0450AEA7-3685-446E-A5DF-E9461F05DA3B}" type="pres">
      <dgm:prSet presAssocID="{51EADC01-C1AF-4FB5-9AF4-84786477302E}" presName="parentText" presStyleLbl="node1" presStyleIdx="0" presStyleCnt="3">
        <dgm:presLayoutVars>
          <dgm:chMax val="1"/>
          <dgm:bulletEnabled val="1"/>
        </dgm:presLayoutVars>
      </dgm:prSet>
      <dgm:spPr/>
    </dgm:pt>
    <dgm:pt modelId="{F91BE8B4-D64F-4CA0-91DF-26716357176F}" type="pres">
      <dgm:prSet presAssocID="{51EADC01-C1AF-4FB5-9AF4-84786477302E}" presName="descendantText" presStyleLbl="alignAccFollowNode1" presStyleIdx="0" presStyleCnt="3">
        <dgm:presLayoutVars>
          <dgm:bulletEnabled val="1"/>
        </dgm:presLayoutVars>
      </dgm:prSet>
      <dgm:spPr/>
    </dgm:pt>
    <dgm:pt modelId="{9C890C9D-6788-4620-BF9B-06C6E451F529}" type="pres">
      <dgm:prSet presAssocID="{78CD30F0-4904-474E-982F-84156B06197F}" presName="sp" presStyleCnt="0"/>
      <dgm:spPr/>
    </dgm:pt>
    <dgm:pt modelId="{91C8DEB6-B5BA-471D-8BD9-0BAA003440A8}" type="pres">
      <dgm:prSet presAssocID="{B45662CB-02B8-4CE0-A772-913D27966AE6}" presName="linNode" presStyleCnt="0"/>
      <dgm:spPr/>
    </dgm:pt>
    <dgm:pt modelId="{1756D440-D3BB-4680-831F-32030C4FC768}" type="pres">
      <dgm:prSet presAssocID="{B45662CB-02B8-4CE0-A772-913D27966AE6}" presName="parentText" presStyleLbl="node1" presStyleIdx="1" presStyleCnt="3">
        <dgm:presLayoutVars>
          <dgm:chMax val="1"/>
          <dgm:bulletEnabled val="1"/>
        </dgm:presLayoutVars>
      </dgm:prSet>
      <dgm:spPr/>
    </dgm:pt>
    <dgm:pt modelId="{82555AD3-5832-4D65-80A0-9B7B9E9C40C3}" type="pres">
      <dgm:prSet presAssocID="{B45662CB-02B8-4CE0-A772-913D27966AE6}" presName="descendantText" presStyleLbl="alignAccFollowNode1" presStyleIdx="1" presStyleCnt="3">
        <dgm:presLayoutVars>
          <dgm:bulletEnabled val="1"/>
        </dgm:presLayoutVars>
      </dgm:prSet>
      <dgm:spPr/>
    </dgm:pt>
    <dgm:pt modelId="{C123FD50-6A17-492D-8F68-A61A4035E9CB}" type="pres">
      <dgm:prSet presAssocID="{4C8365CD-C690-4E89-BF70-1D4A45AE5844}" presName="sp" presStyleCnt="0"/>
      <dgm:spPr/>
    </dgm:pt>
    <dgm:pt modelId="{5857E8F1-D43D-4F4E-ABC9-3EA2F20C9516}" type="pres">
      <dgm:prSet presAssocID="{7ACB816D-33EC-4239-88F0-46379C5A9075}" presName="linNode" presStyleCnt="0"/>
      <dgm:spPr/>
    </dgm:pt>
    <dgm:pt modelId="{D9B784D8-6D36-47B3-AAC9-A031BB85F8E3}" type="pres">
      <dgm:prSet presAssocID="{7ACB816D-33EC-4239-88F0-46379C5A9075}" presName="parentText" presStyleLbl="node1" presStyleIdx="2" presStyleCnt="3">
        <dgm:presLayoutVars>
          <dgm:chMax val="1"/>
          <dgm:bulletEnabled val="1"/>
        </dgm:presLayoutVars>
      </dgm:prSet>
      <dgm:spPr/>
    </dgm:pt>
    <dgm:pt modelId="{25C10E1F-1A02-4CD4-B7A7-BCEFCC43D91D}" type="pres">
      <dgm:prSet presAssocID="{7ACB816D-33EC-4239-88F0-46379C5A9075}" presName="descendantText" presStyleLbl="alignAccFollowNode1" presStyleIdx="2" presStyleCnt="3">
        <dgm:presLayoutVars>
          <dgm:bulletEnabled val="1"/>
        </dgm:presLayoutVars>
      </dgm:prSet>
      <dgm:spPr/>
    </dgm:pt>
  </dgm:ptLst>
  <dgm:cxnLst>
    <dgm:cxn modelId="{28A2E316-5B14-4CDF-98A1-0B4EC6091ACF}" srcId="{04E01EFE-A785-4581-AD4D-276ADAB6C432}" destId="{B45662CB-02B8-4CE0-A772-913D27966AE6}" srcOrd="1" destOrd="0" parTransId="{1FAEAD77-C140-436C-BA5C-01AB82CA2372}" sibTransId="{4C8365CD-C690-4E89-BF70-1D4A45AE5844}"/>
    <dgm:cxn modelId="{A806592D-E95D-4D69-8DCD-404ED84C9AD3}" srcId="{04E01EFE-A785-4581-AD4D-276ADAB6C432}" destId="{51EADC01-C1AF-4FB5-9AF4-84786477302E}" srcOrd="0" destOrd="0" parTransId="{196913E0-1307-4D03-88F0-3AAC25D7D65F}" sibTransId="{78CD30F0-4904-474E-982F-84156B06197F}"/>
    <dgm:cxn modelId="{6F669B61-B5AA-48CF-BA31-72AF33C8C868}" srcId="{04E01EFE-A785-4581-AD4D-276ADAB6C432}" destId="{7ACB816D-33EC-4239-88F0-46379C5A9075}" srcOrd="2" destOrd="0" parTransId="{CFFEFF91-2825-4BCF-9259-D4AF69ED29A8}" sibTransId="{FD22EAA5-30C2-4E7B-9B00-C93B0DD04050}"/>
    <dgm:cxn modelId="{C8936B63-2E86-4C49-8395-B1791B07C455}" type="presOf" srcId="{CA9087AD-EF60-4008-8E57-9762D14CC1CC}" destId="{F91BE8B4-D64F-4CA0-91DF-26716357176F}" srcOrd="0" destOrd="0" presId="urn:microsoft.com/office/officeart/2005/8/layout/vList5"/>
    <dgm:cxn modelId="{377C9266-5F97-401F-9E5D-5D2E29E37835}" type="presOf" srcId="{93CF6341-DBAF-48F7-95C5-6DBC5C73FDA7}" destId="{25C10E1F-1A02-4CD4-B7A7-BCEFCC43D91D}" srcOrd="0" destOrd="0" presId="urn:microsoft.com/office/officeart/2005/8/layout/vList5"/>
    <dgm:cxn modelId="{E0B7D948-3B7E-4367-8EE0-3F1BE30FA69D}" type="presOf" srcId="{ADB294A7-162A-4F54-970C-983B3617E0BD}" destId="{82555AD3-5832-4D65-80A0-9B7B9E9C40C3}" srcOrd="0" destOrd="1" presId="urn:microsoft.com/office/officeart/2005/8/layout/vList5"/>
    <dgm:cxn modelId="{1A9CAE76-D29B-42AD-9A3E-2A0303957EDB}" srcId="{B45662CB-02B8-4CE0-A772-913D27966AE6}" destId="{ADB294A7-162A-4F54-970C-983B3617E0BD}" srcOrd="1" destOrd="0" parTransId="{3C550796-5F35-44E0-BDA4-0E8F505E1F79}" sibTransId="{2F007C85-05B4-4642-B3F5-914C3778B0AD}"/>
    <dgm:cxn modelId="{8A649C80-11D0-4D01-8198-A94B374BA491}" srcId="{7ACB816D-33EC-4239-88F0-46379C5A9075}" destId="{93CF6341-DBAF-48F7-95C5-6DBC5C73FDA7}" srcOrd="0" destOrd="0" parTransId="{BBC7FCFC-9F0A-4AB5-823F-DBFA8EF0E258}" sibTransId="{68EFD953-3F07-4DA1-A5C5-C466D4A8739B}"/>
    <dgm:cxn modelId="{B10CAB90-DC07-48BB-9674-4C5F3D3AE31D}" srcId="{B45662CB-02B8-4CE0-A772-913D27966AE6}" destId="{FD72E217-5756-45CA-89BC-0A34F242D85E}" srcOrd="0" destOrd="0" parTransId="{6B7088BD-2011-45BD-9578-7E2322F3BC20}" sibTransId="{B0D36FAC-8012-4284-B429-4E93D781F83D}"/>
    <dgm:cxn modelId="{1664F092-2092-406A-8E49-C318E24ED6E4}" srcId="{7ACB816D-33EC-4239-88F0-46379C5A9075}" destId="{166459C2-D736-4B8C-A918-18380FBC5782}" srcOrd="1" destOrd="0" parTransId="{3D82481D-1E43-408B-86C3-8F075303CBE3}" sibTransId="{8E3F34BE-2899-4D47-A99C-BFC267F93BEF}"/>
    <dgm:cxn modelId="{EFA1F692-28E7-4793-85F7-F55548B2054C}" srcId="{51EADC01-C1AF-4FB5-9AF4-84786477302E}" destId="{CA9087AD-EF60-4008-8E57-9762D14CC1CC}" srcOrd="0" destOrd="0" parTransId="{0FD7A727-FB69-49B0-B55A-C7C7737B7641}" sibTransId="{FF7560A2-17FE-462C-805C-FEC53BB17F60}"/>
    <dgm:cxn modelId="{D069349B-C8AC-4BB6-A275-450418130BB9}" type="presOf" srcId="{166459C2-D736-4B8C-A918-18380FBC5782}" destId="{25C10E1F-1A02-4CD4-B7A7-BCEFCC43D91D}" srcOrd="0" destOrd="1" presId="urn:microsoft.com/office/officeart/2005/8/layout/vList5"/>
    <dgm:cxn modelId="{606032C2-AA8E-40B2-8F44-2A29D5E168EC}" type="presOf" srcId="{1AEBCD5B-9CB7-4A6D-94D0-0625DEECD7E5}" destId="{F91BE8B4-D64F-4CA0-91DF-26716357176F}" srcOrd="0" destOrd="1" presId="urn:microsoft.com/office/officeart/2005/8/layout/vList5"/>
    <dgm:cxn modelId="{4F4DE0E0-1817-48FD-9A81-7D653457D22D}" type="presOf" srcId="{7ACB816D-33EC-4239-88F0-46379C5A9075}" destId="{D9B784D8-6D36-47B3-AAC9-A031BB85F8E3}" srcOrd="0" destOrd="0" presId="urn:microsoft.com/office/officeart/2005/8/layout/vList5"/>
    <dgm:cxn modelId="{B91ED9E1-0B05-4C8B-B0AD-A91D025127AF}" type="presOf" srcId="{51EADC01-C1AF-4FB5-9AF4-84786477302E}" destId="{0450AEA7-3685-446E-A5DF-E9461F05DA3B}" srcOrd="0" destOrd="0" presId="urn:microsoft.com/office/officeart/2005/8/layout/vList5"/>
    <dgm:cxn modelId="{0F9ED8E4-7DC1-4EA3-B50D-E24EA5F1C34C}" type="presOf" srcId="{B45662CB-02B8-4CE0-A772-913D27966AE6}" destId="{1756D440-D3BB-4680-831F-32030C4FC768}" srcOrd="0" destOrd="0" presId="urn:microsoft.com/office/officeart/2005/8/layout/vList5"/>
    <dgm:cxn modelId="{019774E6-1804-466D-9EF5-0E0CD9739C71}" srcId="{51EADC01-C1AF-4FB5-9AF4-84786477302E}" destId="{1AEBCD5B-9CB7-4A6D-94D0-0625DEECD7E5}" srcOrd="1" destOrd="0" parTransId="{718342DB-2324-41A8-A973-92CA8B0C5B70}" sibTransId="{AFC21277-5E83-405E-B701-FABA083034C2}"/>
    <dgm:cxn modelId="{498CDDF2-1311-41EE-A4FE-0D1FED853B59}" type="presOf" srcId="{FD72E217-5756-45CA-89BC-0A34F242D85E}" destId="{82555AD3-5832-4D65-80A0-9B7B9E9C40C3}" srcOrd="0" destOrd="0" presId="urn:microsoft.com/office/officeart/2005/8/layout/vList5"/>
    <dgm:cxn modelId="{EBF722F7-9B00-45C5-8D0B-2F7C0E415A78}" type="presOf" srcId="{04E01EFE-A785-4581-AD4D-276ADAB6C432}" destId="{0674D3E7-AB22-4973-B452-6DFBBF7E9097}" srcOrd="0" destOrd="0" presId="urn:microsoft.com/office/officeart/2005/8/layout/vList5"/>
    <dgm:cxn modelId="{BC6E1521-E5AC-42CF-9D30-EC8EBEA431DB}" type="presParOf" srcId="{0674D3E7-AB22-4973-B452-6DFBBF7E9097}" destId="{B1007CF1-CE90-44A5-85C1-558ADC4446D3}" srcOrd="0" destOrd="0" presId="urn:microsoft.com/office/officeart/2005/8/layout/vList5"/>
    <dgm:cxn modelId="{219A6650-F2D8-4790-BB94-79FC21240020}" type="presParOf" srcId="{B1007CF1-CE90-44A5-85C1-558ADC4446D3}" destId="{0450AEA7-3685-446E-A5DF-E9461F05DA3B}" srcOrd="0" destOrd="0" presId="urn:microsoft.com/office/officeart/2005/8/layout/vList5"/>
    <dgm:cxn modelId="{E0BB6A05-72E1-4512-BEEC-187C5215C4A5}" type="presParOf" srcId="{B1007CF1-CE90-44A5-85C1-558ADC4446D3}" destId="{F91BE8B4-D64F-4CA0-91DF-26716357176F}" srcOrd="1" destOrd="0" presId="urn:microsoft.com/office/officeart/2005/8/layout/vList5"/>
    <dgm:cxn modelId="{74CE2D42-1751-4F86-ABE4-E6C49B4641C2}" type="presParOf" srcId="{0674D3E7-AB22-4973-B452-6DFBBF7E9097}" destId="{9C890C9D-6788-4620-BF9B-06C6E451F529}" srcOrd="1" destOrd="0" presId="urn:microsoft.com/office/officeart/2005/8/layout/vList5"/>
    <dgm:cxn modelId="{8B39C226-AC1F-4C56-9F22-BB0327A59CC8}" type="presParOf" srcId="{0674D3E7-AB22-4973-B452-6DFBBF7E9097}" destId="{91C8DEB6-B5BA-471D-8BD9-0BAA003440A8}" srcOrd="2" destOrd="0" presId="urn:microsoft.com/office/officeart/2005/8/layout/vList5"/>
    <dgm:cxn modelId="{F301A6A7-2FF2-4125-822A-9A4DAAFEA374}" type="presParOf" srcId="{91C8DEB6-B5BA-471D-8BD9-0BAA003440A8}" destId="{1756D440-D3BB-4680-831F-32030C4FC768}" srcOrd="0" destOrd="0" presId="urn:microsoft.com/office/officeart/2005/8/layout/vList5"/>
    <dgm:cxn modelId="{4A4B5C52-7EAF-4E4E-A167-235DC7C8F105}" type="presParOf" srcId="{91C8DEB6-B5BA-471D-8BD9-0BAA003440A8}" destId="{82555AD3-5832-4D65-80A0-9B7B9E9C40C3}" srcOrd="1" destOrd="0" presId="urn:microsoft.com/office/officeart/2005/8/layout/vList5"/>
    <dgm:cxn modelId="{51FA07EE-235D-4210-A01A-FE442107E814}" type="presParOf" srcId="{0674D3E7-AB22-4973-B452-6DFBBF7E9097}" destId="{C123FD50-6A17-492D-8F68-A61A4035E9CB}" srcOrd="3" destOrd="0" presId="urn:microsoft.com/office/officeart/2005/8/layout/vList5"/>
    <dgm:cxn modelId="{F859A14A-15DA-443A-BEF1-73D80B364D47}" type="presParOf" srcId="{0674D3E7-AB22-4973-B452-6DFBBF7E9097}" destId="{5857E8F1-D43D-4F4E-ABC9-3EA2F20C9516}" srcOrd="4" destOrd="0" presId="urn:microsoft.com/office/officeart/2005/8/layout/vList5"/>
    <dgm:cxn modelId="{EE7CE0B1-0D7A-4835-80DB-85EEA2771813}" type="presParOf" srcId="{5857E8F1-D43D-4F4E-ABC9-3EA2F20C9516}" destId="{D9B784D8-6D36-47B3-AAC9-A031BB85F8E3}" srcOrd="0" destOrd="0" presId="urn:microsoft.com/office/officeart/2005/8/layout/vList5"/>
    <dgm:cxn modelId="{C1C10089-C184-48FF-816D-1C741298AD36}" type="presParOf" srcId="{5857E8F1-D43D-4F4E-ABC9-3EA2F20C9516}" destId="{25C10E1F-1A02-4CD4-B7A7-BCEFCC43D91D}" srcOrd="1" destOrd="0" presId="urn:microsoft.com/office/officeart/2005/8/layout/vList5"/>
  </dgm:cxnLst>
  <dgm:bg/>
  <dgm:whole/>
  <dgm:extLst>
    <a:ext uri="http://schemas.microsoft.com/office/drawing/2008/diagram">
      <dsp:dataModelExt xmlns:dsp="http://schemas.microsoft.com/office/drawing/2008/diagram" relId="rId12"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04E01EFE-A785-4581-AD4D-276ADAB6C432}" type="doc">
      <dgm:prSet loTypeId="urn:microsoft.com/office/officeart/2005/8/layout/vList5" loCatId="list" qsTypeId="urn:microsoft.com/office/officeart/2005/8/quickstyle/simple1" qsCatId="simple" csTypeId="urn:microsoft.com/office/officeart/2005/8/colors/colorful3" csCatId="colorful" phldr="1"/>
      <dgm:spPr/>
      <dgm:t>
        <a:bodyPr/>
        <a:lstStyle/>
        <a:p>
          <a:endParaRPr lang="tr-TR"/>
        </a:p>
      </dgm:t>
    </dgm:pt>
    <dgm:pt modelId="{51EADC01-C1AF-4FB5-9AF4-84786477302E}">
      <dgm:prSet phldrT="[Metin]"/>
      <dgm:spPr/>
      <dgm:t>
        <a:bodyPr/>
        <a:lstStyle/>
        <a:p>
          <a:r>
            <a:rPr lang="tr-TR" dirty="0"/>
            <a:t>MACARİSTAN</a:t>
          </a:r>
        </a:p>
      </dgm:t>
    </dgm:pt>
    <dgm:pt modelId="{196913E0-1307-4D03-88F0-3AAC25D7D65F}" type="parTrans" cxnId="{A806592D-E95D-4D69-8DCD-404ED84C9AD3}">
      <dgm:prSet/>
      <dgm:spPr/>
      <dgm:t>
        <a:bodyPr/>
        <a:lstStyle/>
        <a:p>
          <a:endParaRPr lang="tr-TR"/>
        </a:p>
      </dgm:t>
    </dgm:pt>
    <dgm:pt modelId="{78CD30F0-4904-474E-982F-84156B06197F}" type="sibTrans" cxnId="{A806592D-E95D-4D69-8DCD-404ED84C9AD3}">
      <dgm:prSet/>
      <dgm:spPr/>
      <dgm:t>
        <a:bodyPr/>
        <a:lstStyle/>
        <a:p>
          <a:endParaRPr lang="tr-TR"/>
        </a:p>
      </dgm:t>
    </dgm:pt>
    <dgm:pt modelId="{CA9087AD-EF60-4008-8E57-9762D14CC1CC}">
      <dgm:prSet phldrT="[Metin]"/>
      <dgm:spPr/>
      <dgm:t>
        <a:bodyPr/>
        <a:lstStyle/>
        <a:p>
          <a:r>
            <a:rPr lang="tr-TR" dirty="0"/>
            <a:t>ROTHANDES ATEŞKES ANLAŞMASI                        11 KASIM 1918</a:t>
          </a:r>
        </a:p>
      </dgm:t>
    </dgm:pt>
    <dgm:pt modelId="{0FD7A727-FB69-49B0-B55A-C7C7737B7641}" type="parTrans" cxnId="{EFA1F692-28E7-4793-85F7-F55548B2054C}">
      <dgm:prSet/>
      <dgm:spPr/>
      <dgm:t>
        <a:bodyPr/>
        <a:lstStyle/>
        <a:p>
          <a:endParaRPr lang="tr-TR"/>
        </a:p>
      </dgm:t>
    </dgm:pt>
    <dgm:pt modelId="{FF7560A2-17FE-462C-805C-FEC53BB17F60}" type="sibTrans" cxnId="{EFA1F692-28E7-4793-85F7-F55548B2054C}">
      <dgm:prSet/>
      <dgm:spPr/>
      <dgm:t>
        <a:bodyPr/>
        <a:lstStyle/>
        <a:p>
          <a:endParaRPr lang="tr-TR"/>
        </a:p>
      </dgm:t>
    </dgm:pt>
    <dgm:pt modelId="{B45662CB-02B8-4CE0-A772-913D27966AE6}">
      <dgm:prSet phldrT="[Metin]"/>
      <dgm:spPr/>
      <dgm:t>
        <a:bodyPr/>
        <a:lstStyle/>
        <a:p>
          <a:r>
            <a:rPr lang="tr-TR" dirty="0"/>
            <a:t>ALMANYA</a:t>
          </a:r>
        </a:p>
      </dgm:t>
    </dgm:pt>
    <dgm:pt modelId="{1FAEAD77-C140-436C-BA5C-01AB82CA2372}" type="parTrans" cxnId="{28A2E316-5B14-4CDF-98A1-0B4EC6091ACF}">
      <dgm:prSet/>
      <dgm:spPr/>
      <dgm:t>
        <a:bodyPr/>
        <a:lstStyle/>
        <a:p>
          <a:endParaRPr lang="tr-TR"/>
        </a:p>
      </dgm:t>
    </dgm:pt>
    <dgm:pt modelId="{4C8365CD-C690-4E89-BF70-1D4A45AE5844}" type="sibTrans" cxnId="{28A2E316-5B14-4CDF-98A1-0B4EC6091ACF}">
      <dgm:prSet/>
      <dgm:spPr/>
      <dgm:t>
        <a:bodyPr/>
        <a:lstStyle/>
        <a:p>
          <a:endParaRPr lang="tr-TR"/>
        </a:p>
      </dgm:t>
    </dgm:pt>
    <dgm:pt modelId="{FD72E217-5756-45CA-89BC-0A34F242D85E}">
      <dgm:prSet phldrT="[Metin]"/>
      <dgm:spPr/>
      <dgm:t>
        <a:bodyPr/>
        <a:lstStyle/>
        <a:p>
          <a:r>
            <a:rPr lang="tr-TR" dirty="0"/>
            <a:t>WİLLA GUSTİ ATEŞKES ANLAŞMASI                       3 KASIM 1918</a:t>
          </a:r>
        </a:p>
      </dgm:t>
    </dgm:pt>
    <dgm:pt modelId="{6B7088BD-2011-45BD-9578-7E2322F3BC20}" type="parTrans" cxnId="{B10CAB90-DC07-48BB-9674-4C5F3D3AE31D}">
      <dgm:prSet/>
      <dgm:spPr/>
      <dgm:t>
        <a:bodyPr/>
        <a:lstStyle/>
        <a:p>
          <a:endParaRPr lang="tr-TR"/>
        </a:p>
      </dgm:t>
    </dgm:pt>
    <dgm:pt modelId="{B0D36FAC-8012-4284-B429-4E93D781F83D}" type="sibTrans" cxnId="{B10CAB90-DC07-48BB-9674-4C5F3D3AE31D}">
      <dgm:prSet/>
      <dgm:spPr/>
      <dgm:t>
        <a:bodyPr/>
        <a:lstStyle/>
        <a:p>
          <a:endParaRPr lang="tr-TR"/>
        </a:p>
      </dgm:t>
    </dgm:pt>
    <dgm:pt modelId="{ADB294A7-162A-4F54-970C-983B3617E0BD}">
      <dgm:prSet phldrT="[Metin]"/>
      <dgm:spPr/>
      <dgm:t>
        <a:bodyPr/>
        <a:lstStyle/>
        <a:p>
          <a:r>
            <a:rPr lang="tr-TR" dirty="0"/>
            <a:t>TRİYYANON BARIŞ ANLAŞMASI                              4 HAZİRAN 1920</a:t>
          </a:r>
        </a:p>
      </dgm:t>
    </dgm:pt>
    <dgm:pt modelId="{3C550796-5F35-44E0-BDA4-0E8F505E1F79}" type="parTrans" cxnId="{1A9CAE76-D29B-42AD-9A3E-2A0303957EDB}">
      <dgm:prSet/>
      <dgm:spPr/>
      <dgm:t>
        <a:bodyPr/>
        <a:lstStyle/>
        <a:p>
          <a:endParaRPr lang="tr-TR"/>
        </a:p>
      </dgm:t>
    </dgm:pt>
    <dgm:pt modelId="{2F007C85-05B4-4642-B3F5-914C3778B0AD}" type="sibTrans" cxnId="{1A9CAE76-D29B-42AD-9A3E-2A0303957EDB}">
      <dgm:prSet/>
      <dgm:spPr/>
      <dgm:t>
        <a:bodyPr/>
        <a:lstStyle/>
        <a:p>
          <a:endParaRPr lang="tr-TR"/>
        </a:p>
      </dgm:t>
    </dgm:pt>
    <dgm:pt modelId="{EAA9F18E-B05A-4F33-8DE1-73D44A6284CE}">
      <dgm:prSet phldrT="[Metin]"/>
      <dgm:spPr/>
      <dgm:t>
        <a:bodyPr/>
        <a:lstStyle/>
        <a:p>
          <a:r>
            <a:rPr lang="tr-TR" dirty="0"/>
            <a:t>VERSAY BARIŞ ANLAŞMASI                                      28  HAZİRAN 1919</a:t>
          </a:r>
        </a:p>
      </dgm:t>
    </dgm:pt>
    <dgm:pt modelId="{1E6C69DA-9147-47D5-A395-8083E7BE08DA}" type="parTrans" cxnId="{DFA7D3EA-3A9C-4065-9D18-42F219841E93}">
      <dgm:prSet/>
      <dgm:spPr/>
      <dgm:t>
        <a:bodyPr/>
        <a:lstStyle/>
        <a:p>
          <a:endParaRPr lang="tr-TR"/>
        </a:p>
      </dgm:t>
    </dgm:pt>
    <dgm:pt modelId="{CB7808A0-9772-4804-A472-1BAEC31123AB}" type="sibTrans" cxnId="{DFA7D3EA-3A9C-4065-9D18-42F219841E93}">
      <dgm:prSet/>
      <dgm:spPr/>
      <dgm:t>
        <a:bodyPr/>
        <a:lstStyle/>
        <a:p>
          <a:endParaRPr lang="tr-TR"/>
        </a:p>
      </dgm:t>
    </dgm:pt>
    <dgm:pt modelId="{0674D3E7-AB22-4973-B452-6DFBBF7E9097}" type="pres">
      <dgm:prSet presAssocID="{04E01EFE-A785-4581-AD4D-276ADAB6C432}" presName="Name0" presStyleCnt="0">
        <dgm:presLayoutVars>
          <dgm:dir/>
          <dgm:animLvl val="lvl"/>
          <dgm:resizeHandles val="exact"/>
        </dgm:presLayoutVars>
      </dgm:prSet>
      <dgm:spPr/>
    </dgm:pt>
    <dgm:pt modelId="{B1007CF1-CE90-44A5-85C1-558ADC4446D3}" type="pres">
      <dgm:prSet presAssocID="{51EADC01-C1AF-4FB5-9AF4-84786477302E}" presName="linNode" presStyleCnt="0"/>
      <dgm:spPr/>
    </dgm:pt>
    <dgm:pt modelId="{0450AEA7-3685-446E-A5DF-E9461F05DA3B}" type="pres">
      <dgm:prSet presAssocID="{51EADC01-C1AF-4FB5-9AF4-84786477302E}" presName="parentText" presStyleLbl="node1" presStyleIdx="0" presStyleCnt="2" custScaleY="78507" custLinFactNeighborY="2595">
        <dgm:presLayoutVars>
          <dgm:chMax val="1"/>
          <dgm:bulletEnabled val="1"/>
        </dgm:presLayoutVars>
      </dgm:prSet>
      <dgm:spPr/>
    </dgm:pt>
    <dgm:pt modelId="{F91BE8B4-D64F-4CA0-91DF-26716357176F}" type="pres">
      <dgm:prSet presAssocID="{51EADC01-C1AF-4FB5-9AF4-84786477302E}" presName="descendantText" presStyleLbl="alignAccFollowNode1" presStyleIdx="0" presStyleCnt="2" custScaleY="80512" custLinFactY="31018" custLinFactNeighborX="685" custLinFactNeighborY="100000">
        <dgm:presLayoutVars>
          <dgm:bulletEnabled val="1"/>
        </dgm:presLayoutVars>
      </dgm:prSet>
      <dgm:spPr/>
    </dgm:pt>
    <dgm:pt modelId="{9C890C9D-6788-4620-BF9B-06C6E451F529}" type="pres">
      <dgm:prSet presAssocID="{78CD30F0-4904-474E-982F-84156B06197F}" presName="sp" presStyleCnt="0"/>
      <dgm:spPr/>
    </dgm:pt>
    <dgm:pt modelId="{91C8DEB6-B5BA-471D-8BD9-0BAA003440A8}" type="pres">
      <dgm:prSet presAssocID="{B45662CB-02B8-4CE0-A772-913D27966AE6}" presName="linNode" presStyleCnt="0"/>
      <dgm:spPr/>
    </dgm:pt>
    <dgm:pt modelId="{1756D440-D3BB-4680-831F-32030C4FC768}" type="pres">
      <dgm:prSet presAssocID="{B45662CB-02B8-4CE0-A772-913D27966AE6}" presName="parentText" presStyleLbl="node1" presStyleIdx="1" presStyleCnt="2" custScaleY="80490" custLinFactNeighborX="-2316">
        <dgm:presLayoutVars>
          <dgm:chMax val="1"/>
          <dgm:bulletEnabled val="1"/>
        </dgm:presLayoutVars>
      </dgm:prSet>
      <dgm:spPr/>
    </dgm:pt>
    <dgm:pt modelId="{82555AD3-5832-4D65-80A0-9B7B9E9C40C3}" type="pres">
      <dgm:prSet presAssocID="{B45662CB-02B8-4CE0-A772-913D27966AE6}" presName="descendantText" presStyleLbl="alignAccFollowNode1" presStyleIdx="1" presStyleCnt="2" custScaleY="132274" custLinFactY="-39078" custLinFactNeighborX="-228" custLinFactNeighborY="-100000">
        <dgm:presLayoutVars>
          <dgm:bulletEnabled val="1"/>
        </dgm:presLayoutVars>
      </dgm:prSet>
      <dgm:spPr/>
    </dgm:pt>
  </dgm:ptLst>
  <dgm:cxnLst>
    <dgm:cxn modelId="{28A2E316-5B14-4CDF-98A1-0B4EC6091ACF}" srcId="{04E01EFE-A785-4581-AD4D-276ADAB6C432}" destId="{B45662CB-02B8-4CE0-A772-913D27966AE6}" srcOrd="1" destOrd="0" parTransId="{1FAEAD77-C140-436C-BA5C-01AB82CA2372}" sibTransId="{4C8365CD-C690-4E89-BF70-1D4A45AE5844}"/>
    <dgm:cxn modelId="{B7C05A2C-466E-4A0B-93D0-47D2F19B4302}" type="presOf" srcId="{EAA9F18E-B05A-4F33-8DE1-73D44A6284CE}" destId="{F91BE8B4-D64F-4CA0-91DF-26716357176F}" srcOrd="0" destOrd="1" presId="urn:microsoft.com/office/officeart/2005/8/layout/vList5"/>
    <dgm:cxn modelId="{A806592D-E95D-4D69-8DCD-404ED84C9AD3}" srcId="{04E01EFE-A785-4581-AD4D-276ADAB6C432}" destId="{51EADC01-C1AF-4FB5-9AF4-84786477302E}" srcOrd="0" destOrd="0" parTransId="{196913E0-1307-4D03-88F0-3AAC25D7D65F}" sibTransId="{78CD30F0-4904-474E-982F-84156B06197F}"/>
    <dgm:cxn modelId="{C8936B63-2E86-4C49-8395-B1791B07C455}" type="presOf" srcId="{CA9087AD-EF60-4008-8E57-9762D14CC1CC}" destId="{F91BE8B4-D64F-4CA0-91DF-26716357176F}" srcOrd="0" destOrd="0" presId="urn:microsoft.com/office/officeart/2005/8/layout/vList5"/>
    <dgm:cxn modelId="{E0B7D948-3B7E-4367-8EE0-3F1BE30FA69D}" type="presOf" srcId="{ADB294A7-162A-4F54-970C-983B3617E0BD}" destId="{82555AD3-5832-4D65-80A0-9B7B9E9C40C3}" srcOrd="0" destOrd="1" presId="urn:microsoft.com/office/officeart/2005/8/layout/vList5"/>
    <dgm:cxn modelId="{1A9CAE76-D29B-42AD-9A3E-2A0303957EDB}" srcId="{B45662CB-02B8-4CE0-A772-913D27966AE6}" destId="{ADB294A7-162A-4F54-970C-983B3617E0BD}" srcOrd="1" destOrd="0" parTransId="{3C550796-5F35-44E0-BDA4-0E8F505E1F79}" sibTransId="{2F007C85-05B4-4642-B3F5-914C3778B0AD}"/>
    <dgm:cxn modelId="{B10CAB90-DC07-48BB-9674-4C5F3D3AE31D}" srcId="{B45662CB-02B8-4CE0-A772-913D27966AE6}" destId="{FD72E217-5756-45CA-89BC-0A34F242D85E}" srcOrd="0" destOrd="0" parTransId="{6B7088BD-2011-45BD-9578-7E2322F3BC20}" sibTransId="{B0D36FAC-8012-4284-B429-4E93D781F83D}"/>
    <dgm:cxn modelId="{EFA1F692-28E7-4793-85F7-F55548B2054C}" srcId="{51EADC01-C1AF-4FB5-9AF4-84786477302E}" destId="{CA9087AD-EF60-4008-8E57-9762D14CC1CC}" srcOrd="0" destOrd="0" parTransId="{0FD7A727-FB69-49B0-B55A-C7C7737B7641}" sibTransId="{FF7560A2-17FE-462C-805C-FEC53BB17F60}"/>
    <dgm:cxn modelId="{B91ED9E1-0B05-4C8B-B0AD-A91D025127AF}" type="presOf" srcId="{51EADC01-C1AF-4FB5-9AF4-84786477302E}" destId="{0450AEA7-3685-446E-A5DF-E9461F05DA3B}" srcOrd="0" destOrd="0" presId="urn:microsoft.com/office/officeart/2005/8/layout/vList5"/>
    <dgm:cxn modelId="{0F9ED8E4-7DC1-4EA3-B50D-E24EA5F1C34C}" type="presOf" srcId="{B45662CB-02B8-4CE0-A772-913D27966AE6}" destId="{1756D440-D3BB-4680-831F-32030C4FC768}" srcOrd="0" destOrd="0" presId="urn:microsoft.com/office/officeart/2005/8/layout/vList5"/>
    <dgm:cxn modelId="{DFA7D3EA-3A9C-4065-9D18-42F219841E93}" srcId="{51EADC01-C1AF-4FB5-9AF4-84786477302E}" destId="{EAA9F18E-B05A-4F33-8DE1-73D44A6284CE}" srcOrd="1" destOrd="0" parTransId="{1E6C69DA-9147-47D5-A395-8083E7BE08DA}" sibTransId="{CB7808A0-9772-4804-A472-1BAEC31123AB}"/>
    <dgm:cxn modelId="{498CDDF2-1311-41EE-A4FE-0D1FED853B59}" type="presOf" srcId="{FD72E217-5756-45CA-89BC-0A34F242D85E}" destId="{82555AD3-5832-4D65-80A0-9B7B9E9C40C3}" srcOrd="0" destOrd="0" presId="urn:microsoft.com/office/officeart/2005/8/layout/vList5"/>
    <dgm:cxn modelId="{EBF722F7-9B00-45C5-8D0B-2F7C0E415A78}" type="presOf" srcId="{04E01EFE-A785-4581-AD4D-276ADAB6C432}" destId="{0674D3E7-AB22-4973-B452-6DFBBF7E9097}" srcOrd="0" destOrd="0" presId="urn:microsoft.com/office/officeart/2005/8/layout/vList5"/>
    <dgm:cxn modelId="{BC6E1521-E5AC-42CF-9D30-EC8EBEA431DB}" type="presParOf" srcId="{0674D3E7-AB22-4973-B452-6DFBBF7E9097}" destId="{B1007CF1-CE90-44A5-85C1-558ADC4446D3}" srcOrd="0" destOrd="0" presId="urn:microsoft.com/office/officeart/2005/8/layout/vList5"/>
    <dgm:cxn modelId="{219A6650-F2D8-4790-BB94-79FC21240020}" type="presParOf" srcId="{B1007CF1-CE90-44A5-85C1-558ADC4446D3}" destId="{0450AEA7-3685-446E-A5DF-E9461F05DA3B}" srcOrd="0" destOrd="0" presId="urn:microsoft.com/office/officeart/2005/8/layout/vList5"/>
    <dgm:cxn modelId="{E0BB6A05-72E1-4512-BEEC-187C5215C4A5}" type="presParOf" srcId="{B1007CF1-CE90-44A5-85C1-558ADC4446D3}" destId="{F91BE8B4-D64F-4CA0-91DF-26716357176F}" srcOrd="1" destOrd="0" presId="urn:microsoft.com/office/officeart/2005/8/layout/vList5"/>
    <dgm:cxn modelId="{74CE2D42-1751-4F86-ABE4-E6C49B4641C2}" type="presParOf" srcId="{0674D3E7-AB22-4973-B452-6DFBBF7E9097}" destId="{9C890C9D-6788-4620-BF9B-06C6E451F529}" srcOrd="1" destOrd="0" presId="urn:microsoft.com/office/officeart/2005/8/layout/vList5"/>
    <dgm:cxn modelId="{8B39C226-AC1F-4C56-9F22-BB0327A59CC8}" type="presParOf" srcId="{0674D3E7-AB22-4973-B452-6DFBBF7E9097}" destId="{91C8DEB6-B5BA-471D-8BD9-0BAA003440A8}" srcOrd="2" destOrd="0" presId="urn:microsoft.com/office/officeart/2005/8/layout/vList5"/>
    <dgm:cxn modelId="{F301A6A7-2FF2-4125-822A-9A4DAAFEA374}" type="presParOf" srcId="{91C8DEB6-B5BA-471D-8BD9-0BAA003440A8}" destId="{1756D440-D3BB-4680-831F-32030C4FC768}" srcOrd="0" destOrd="0" presId="urn:microsoft.com/office/officeart/2005/8/layout/vList5"/>
    <dgm:cxn modelId="{4A4B5C52-7EAF-4E4E-A167-235DC7C8F105}" type="presParOf" srcId="{91C8DEB6-B5BA-471D-8BD9-0BAA003440A8}" destId="{82555AD3-5832-4D65-80A0-9B7B9E9C40C3}" srcOrd="1" destOrd="0" presId="urn:microsoft.com/office/officeart/2005/8/layout/vList5"/>
  </dgm:cxnLst>
  <dgm:bg/>
  <dgm:whole/>
  <dgm:extLst>
    <a:ext uri="http://schemas.microsoft.com/office/drawing/2008/diagram">
      <dsp:dataModelExt xmlns:dsp="http://schemas.microsoft.com/office/drawing/2008/diagram" relId="rId1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169C3B57-BDBF-49AC-8C0A-E7966E1822DE}" type="doc">
      <dgm:prSet loTypeId="urn:microsoft.com/office/officeart/2005/8/layout/vList3#2" loCatId="list" qsTypeId="urn:microsoft.com/office/officeart/2005/8/quickstyle/simple1" qsCatId="simple" csTypeId="urn:microsoft.com/office/officeart/2005/8/colors/accent2_4" csCatId="accent2"/>
      <dgm:spPr/>
      <dgm:t>
        <a:bodyPr/>
        <a:lstStyle/>
        <a:p>
          <a:endParaRPr lang="tr-TR"/>
        </a:p>
      </dgm:t>
    </dgm:pt>
    <dgm:pt modelId="{20BE80EC-27B1-4ACF-8AFC-4E47E9219476}">
      <dgm:prSet/>
      <dgm:spPr/>
      <dgm:t>
        <a:bodyPr/>
        <a:lstStyle/>
        <a:p>
          <a:r>
            <a:rPr lang="tr-TR" dirty="0"/>
            <a:t>1. DÜNYA SAVAŞININ SONUÇLARI</a:t>
          </a:r>
        </a:p>
      </dgm:t>
    </dgm:pt>
    <dgm:pt modelId="{BEC0F5DD-15EC-476F-93C4-618867E35F97}" type="parTrans" cxnId="{97E27825-4B18-4755-88CA-094B9C647B57}">
      <dgm:prSet/>
      <dgm:spPr/>
      <dgm:t>
        <a:bodyPr/>
        <a:lstStyle/>
        <a:p>
          <a:endParaRPr lang="tr-TR"/>
        </a:p>
      </dgm:t>
    </dgm:pt>
    <dgm:pt modelId="{4CFDC00B-80AD-4E8A-8133-9A596C18AC66}" type="sibTrans" cxnId="{97E27825-4B18-4755-88CA-094B9C647B57}">
      <dgm:prSet/>
      <dgm:spPr/>
      <dgm:t>
        <a:bodyPr/>
        <a:lstStyle/>
        <a:p>
          <a:endParaRPr lang="tr-TR"/>
        </a:p>
      </dgm:t>
    </dgm:pt>
    <dgm:pt modelId="{C1278883-1C12-4A31-9D2F-632D96F2EC71}" type="pres">
      <dgm:prSet presAssocID="{169C3B57-BDBF-49AC-8C0A-E7966E1822DE}" presName="linearFlow" presStyleCnt="0">
        <dgm:presLayoutVars>
          <dgm:dir/>
          <dgm:resizeHandles val="exact"/>
        </dgm:presLayoutVars>
      </dgm:prSet>
      <dgm:spPr/>
    </dgm:pt>
    <dgm:pt modelId="{266117D2-AED6-4E82-B592-AEF251F7D018}" type="pres">
      <dgm:prSet presAssocID="{20BE80EC-27B1-4ACF-8AFC-4E47E9219476}" presName="composite" presStyleCnt="0"/>
      <dgm:spPr/>
    </dgm:pt>
    <dgm:pt modelId="{EB146B70-FEEA-4036-9C59-86166B16E448}" type="pres">
      <dgm:prSet presAssocID="{20BE80EC-27B1-4ACF-8AFC-4E47E9219476}" presName="imgShp" presStyleLbl="fgImgPlace1" presStyleIdx="0" presStyleCnt="1"/>
      <dgm:spPr/>
    </dgm:pt>
    <dgm:pt modelId="{D4F939B2-1570-4F31-A45B-4E6305FA7F6C}" type="pres">
      <dgm:prSet presAssocID="{20BE80EC-27B1-4ACF-8AFC-4E47E9219476}" presName="txShp" presStyleLbl="node1" presStyleIdx="0" presStyleCnt="1">
        <dgm:presLayoutVars>
          <dgm:bulletEnabled val="1"/>
        </dgm:presLayoutVars>
      </dgm:prSet>
      <dgm:spPr/>
    </dgm:pt>
  </dgm:ptLst>
  <dgm:cxnLst>
    <dgm:cxn modelId="{97E27825-4B18-4755-88CA-094B9C647B57}" srcId="{169C3B57-BDBF-49AC-8C0A-E7966E1822DE}" destId="{20BE80EC-27B1-4ACF-8AFC-4E47E9219476}" srcOrd="0" destOrd="0" parTransId="{BEC0F5DD-15EC-476F-93C4-618867E35F97}" sibTransId="{4CFDC00B-80AD-4E8A-8133-9A596C18AC66}"/>
    <dgm:cxn modelId="{F2488736-4CC0-421F-9647-1606276AC3DF}" type="presOf" srcId="{169C3B57-BDBF-49AC-8C0A-E7966E1822DE}" destId="{C1278883-1C12-4A31-9D2F-632D96F2EC71}" srcOrd="0" destOrd="0" presId="urn:microsoft.com/office/officeart/2005/8/layout/vList3#2"/>
    <dgm:cxn modelId="{F5FD48F6-9F47-4725-9DFE-59DED022919D}" type="presOf" srcId="{20BE80EC-27B1-4ACF-8AFC-4E47E9219476}" destId="{D4F939B2-1570-4F31-A45B-4E6305FA7F6C}" srcOrd="0" destOrd="0" presId="urn:microsoft.com/office/officeart/2005/8/layout/vList3#2"/>
    <dgm:cxn modelId="{5B92A16E-D873-45D5-8490-15C760E1A8C1}" type="presParOf" srcId="{C1278883-1C12-4A31-9D2F-632D96F2EC71}" destId="{266117D2-AED6-4E82-B592-AEF251F7D018}" srcOrd="0" destOrd="0" presId="urn:microsoft.com/office/officeart/2005/8/layout/vList3#2"/>
    <dgm:cxn modelId="{716AE880-40EA-4E82-BCF1-082043520883}" type="presParOf" srcId="{266117D2-AED6-4E82-B592-AEF251F7D018}" destId="{EB146B70-FEEA-4036-9C59-86166B16E448}" srcOrd="0" destOrd="0" presId="urn:microsoft.com/office/officeart/2005/8/layout/vList3#2"/>
    <dgm:cxn modelId="{55CB62E7-DD4C-4EED-98AE-33C4A0817D2A}" type="presParOf" srcId="{266117D2-AED6-4E82-B592-AEF251F7D018}" destId="{D4F939B2-1570-4F31-A45B-4E6305FA7F6C}" srcOrd="1" destOrd="0" presId="urn:microsoft.com/office/officeart/2005/8/layout/vList3#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37A94B9-A475-4D07-BCC8-C0B1DE0BF90D}" type="doc">
      <dgm:prSet loTypeId="urn:microsoft.com/office/officeart/2005/8/layout/vList2" loCatId="list" qsTypeId="urn:microsoft.com/office/officeart/2005/8/quickstyle/simple1" qsCatId="simple" csTypeId="urn:microsoft.com/office/officeart/2005/8/colors/colorful1#12" csCatId="colorful"/>
      <dgm:spPr/>
      <dgm:t>
        <a:bodyPr/>
        <a:lstStyle/>
        <a:p>
          <a:endParaRPr lang="tr-TR"/>
        </a:p>
      </dgm:t>
    </dgm:pt>
    <dgm:pt modelId="{21D24F11-D3AC-4B40-BBAE-AF41416C221D}">
      <dgm:prSet/>
      <dgm:spPr/>
      <dgm:t>
        <a:bodyPr/>
        <a:lstStyle/>
        <a:p>
          <a:r>
            <a:rPr lang="tr-TR"/>
            <a:t>İmparatorluklar dağıldı yerlerine yeni devletler ortaya çıktı(Türkiye-Yugoslavya-Çekoslavakya-Polonya-Avusturya-Macaristan vb.)</a:t>
          </a:r>
        </a:p>
      </dgm:t>
    </dgm:pt>
    <dgm:pt modelId="{1A5B7952-CA32-42B1-95F1-4B54B76C6B48}" type="parTrans" cxnId="{5468CF4D-6075-4D5F-B286-7154FA91743E}">
      <dgm:prSet/>
      <dgm:spPr/>
      <dgm:t>
        <a:bodyPr/>
        <a:lstStyle/>
        <a:p>
          <a:endParaRPr lang="tr-TR"/>
        </a:p>
      </dgm:t>
    </dgm:pt>
    <dgm:pt modelId="{F7F9F954-4995-480D-BE1F-A6CDD6B128D1}" type="sibTrans" cxnId="{5468CF4D-6075-4D5F-B286-7154FA91743E}">
      <dgm:prSet/>
      <dgm:spPr/>
      <dgm:t>
        <a:bodyPr/>
        <a:lstStyle/>
        <a:p>
          <a:endParaRPr lang="tr-TR"/>
        </a:p>
      </dgm:t>
    </dgm:pt>
    <dgm:pt modelId="{BB652D33-95F5-4DF0-A608-9A17E31F21FE}">
      <dgm:prSet/>
      <dgm:spPr/>
      <dgm:t>
        <a:bodyPr/>
        <a:lstStyle/>
        <a:p>
          <a:r>
            <a:rPr lang="tr-TR"/>
            <a:t>Dünya üzerinde yeni devlet yönetim biçimleri rejimleri ortaua çıktı.( Almayada  Nazizm-Rusyada Bolşevizm-Türkiye Cumhuriyet-İtalta da Faşizm )</a:t>
          </a:r>
        </a:p>
      </dgm:t>
    </dgm:pt>
    <dgm:pt modelId="{9019181C-A662-42C9-8270-81AE48DB58B8}" type="parTrans" cxnId="{B44E4CEE-FE7D-403C-A73A-96FDE1F42C92}">
      <dgm:prSet/>
      <dgm:spPr/>
      <dgm:t>
        <a:bodyPr/>
        <a:lstStyle/>
        <a:p>
          <a:endParaRPr lang="tr-TR"/>
        </a:p>
      </dgm:t>
    </dgm:pt>
    <dgm:pt modelId="{9C3AA2A4-2799-44BE-AC0F-6C09F07030C6}" type="sibTrans" cxnId="{B44E4CEE-FE7D-403C-A73A-96FDE1F42C92}">
      <dgm:prSet/>
      <dgm:spPr/>
      <dgm:t>
        <a:bodyPr/>
        <a:lstStyle/>
        <a:p>
          <a:endParaRPr lang="tr-TR"/>
        </a:p>
      </dgm:t>
    </dgm:pt>
    <dgm:pt modelId="{1A1CDFA5-8E2E-4E4A-BFE0-18EFCCD5960E}">
      <dgm:prSet/>
      <dgm:spPr/>
      <dgm:t>
        <a:bodyPr/>
        <a:lstStyle/>
        <a:p>
          <a:r>
            <a:rPr lang="tr-TR"/>
            <a:t>Dünyada yeniden büyük savaşlar çıkmasın diye Milletler cemiyeti kuruldu.</a:t>
          </a:r>
        </a:p>
      </dgm:t>
    </dgm:pt>
    <dgm:pt modelId="{1A9B7B6D-E106-489A-A1A1-232186A41784}" type="parTrans" cxnId="{24AA1215-9BB7-4C8D-A8A2-AF7DAAF8F503}">
      <dgm:prSet/>
      <dgm:spPr/>
      <dgm:t>
        <a:bodyPr/>
        <a:lstStyle/>
        <a:p>
          <a:endParaRPr lang="tr-TR"/>
        </a:p>
      </dgm:t>
    </dgm:pt>
    <dgm:pt modelId="{4C212D16-0106-417C-B93B-9AB54B27B5C9}" type="sibTrans" cxnId="{24AA1215-9BB7-4C8D-A8A2-AF7DAAF8F503}">
      <dgm:prSet/>
      <dgm:spPr/>
      <dgm:t>
        <a:bodyPr/>
        <a:lstStyle/>
        <a:p>
          <a:endParaRPr lang="tr-TR"/>
        </a:p>
      </dgm:t>
    </dgm:pt>
    <dgm:pt modelId="{748BF423-9C9B-4E95-96D7-32ADA5532297}">
      <dgm:prSet/>
      <dgm:spPr/>
      <dgm:t>
        <a:bodyPr/>
        <a:lstStyle/>
        <a:p>
          <a:r>
            <a:rPr lang="tr-TR"/>
            <a:t>Nükleer silahlar hariç bütün silah sistemleri kullanılmıştır</a:t>
          </a:r>
        </a:p>
      </dgm:t>
    </dgm:pt>
    <dgm:pt modelId="{4400ECDF-1D64-4EBC-8375-4697AD731F73}" type="parTrans" cxnId="{FAF62884-FD89-4709-ACBD-20A0886B3C89}">
      <dgm:prSet/>
      <dgm:spPr/>
      <dgm:t>
        <a:bodyPr/>
        <a:lstStyle/>
        <a:p>
          <a:endParaRPr lang="tr-TR"/>
        </a:p>
      </dgm:t>
    </dgm:pt>
    <dgm:pt modelId="{9498FC06-9ECC-4401-95CC-6DE4D85D9FA5}" type="sibTrans" cxnId="{FAF62884-FD89-4709-ACBD-20A0886B3C89}">
      <dgm:prSet/>
      <dgm:spPr/>
      <dgm:t>
        <a:bodyPr/>
        <a:lstStyle/>
        <a:p>
          <a:endParaRPr lang="tr-TR"/>
        </a:p>
      </dgm:t>
    </dgm:pt>
    <dgm:pt modelId="{7CC15C6A-FB47-4F95-A994-A0829E8E0C69}">
      <dgm:prSet/>
      <dgm:spPr/>
      <dgm:t>
        <a:bodyPr/>
        <a:lstStyle/>
        <a:p>
          <a:r>
            <a:rPr lang="tr-TR"/>
            <a:t>Yaklaşık 10 milyon insanın ölümüne yol açmıştır.</a:t>
          </a:r>
        </a:p>
      </dgm:t>
    </dgm:pt>
    <dgm:pt modelId="{2E83E027-F97B-4BDA-AB5A-DFD4E6EF13C8}" type="parTrans" cxnId="{44A09E23-3B6C-49BA-B942-9EC387E176FF}">
      <dgm:prSet/>
      <dgm:spPr/>
      <dgm:t>
        <a:bodyPr/>
        <a:lstStyle/>
        <a:p>
          <a:endParaRPr lang="tr-TR"/>
        </a:p>
      </dgm:t>
    </dgm:pt>
    <dgm:pt modelId="{DB6A58D2-A331-4DAB-80E2-F131697C50A6}" type="sibTrans" cxnId="{44A09E23-3B6C-49BA-B942-9EC387E176FF}">
      <dgm:prSet/>
      <dgm:spPr/>
      <dgm:t>
        <a:bodyPr/>
        <a:lstStyle/>
        <a:p>
          <a:endParaRPr lang="tr-TR"/>
        </a:p>
      </dgm:t>
    </dgm:pt>
    <dgm:pt modelId="{201DB788-F32F-4781-A3C5-FFE8FA71AE95}">
      <dgm:prSet/>
      <dgm:spPr/>
      <dgm:t>
        <a:bodyPr/>
        <a:lstStyle/>
        <a:p>
          <a:r>
            <a:rPr lang="tr-TR"/>
            <a:t>Füze sistemleri tam gelişmediği için sivil alanlar vurulmuş buda sivil savunmanın önemli olmasına yol açmıştır</a:t>
          </a:r>
        </a:p>
      </dgm:t>
    </dgm:pt>
    <dgm:pt modelId="{9944B169-A813-4CF3-8466-305C3B990EE3}" type="parTrans" cxnId="{02100410-220B-4BEF-A298-93A333A3F97B}">
      <dgm:prSet/>
      <dgm:spPr/>
      <dgm:t>
        <a:bodyPr/>
        <a:lstStyle/>
        <a:p>
          <a:endParaRPr lang="tr-TR"/>
        </a:p>
      </dgm:t>
    </dgm:pt>
    <dgm:pt modelId="{59A44279-D89B-4D68-9678-E8E726F7CFB8}" type="sibTrans" cxnId="{02100410-220B-4BEF-A298-93A333A3F97B}">
      <dgm:prSet/>
      <dgm:spPr/>
      <dgm:t>
        <a:bodyPr/>
        <a:lstStyle/>
        <a:p>
          <a:endParaRPr lang="tr-TR"/>
        </a:p>
      </dgm:t>
    </dgm:pt>
    <dgm:pt modelId="{443FDE5F-6BF0-4C1C-89CC-71B6DBE6EFFC}">
      <dgm:prSet/>
      <dgm:spPr/>
      <dgm:t>
        <a:bodyPr/>
        <a:lstStyle/>
        <a:p>
          <a:r>
            <a:rPr lang="tr-TR" dirty="0"/>
            <a:t>ABD  dünya ekonomik sisteminin merkezine </a:t>
          </a:r>
          <a:r>
            <a:rPr lang="tr-TR" dirty="0" err="1"/>
            <a:t>oturmuştur.ABD</a:t>
          </a:r>
          <a:r>
            <a:rPr lang="tr-TR" dirty="0"/>
            <a:t> de ekonomik alanda rüzgar esse dünyada fırtına çıkar hale geldi.(1929 ekonomik krizi </a:t>
          </a:r>
          <a:r>
            <a:rPr lang="tr-TR" dirty="0" err="1"/>
            <a:t>abd</a:t>
          </a:r>
          <a:r>
            <a:rPr lang="tr-TR" dirty="0"/>
            <a:t>  de çıktı bütün dünyayı sardı.)</a:t>
          </a:r>
        </a:p>
      </dgm:t>
    </dgm:pt>
    <dgm:pt modelId="{313EFB1D-629A-4A27-B908-DF859684D065}" type="parTrans" cxnId="{36308419-2165-4759-9373-1233E1DC0C07}">
      <dgm:prSet/>
      <dgm:spPr/>
      <dgm:t>
        <a:bodyPr/>
        <a:lstStyle/>
        <a:p>
          <a:endParaRPr lang="tr-TR"/>
        </a:p>
      </dgm:t>
    </dgm:pt>
    <dgm:pt modelId="{F6CAE33A-5694-4CD1-91BE-D5F4836446F0}" type="sibTrans" cxnId="{36308419-2165-4759-9373-1233E1DC0C07}">
      <dgm:prSet/>
      <dgm:spPr/>
      <dgm:t>
        <a:bodyPr/>
        <a:lstStyle/>
        <a:p>
          <a:endParaRPr lang="tr-TR"/>
        </a:p>
      </dgm:t>
    </dgm:pt>
    <dgm:pt modelId="{79DFB61C-516E-4784-A85C-41F58D29043D}" type="pres">
      <dgm:prSet presAssocID="{537A94B9-A475-4D07-BCC8-C0B1DE0BF90D}" presName="linear" presStyleCnt="0">
        <dgm:presLayoutVars>
          <dgm:animLvl val="lvl"/>
          <dgm:resizeHandles val="exact"/>
        </dgm:presLayoutVars>
      </dgm:prSet>
      <dgm:spPr/>
    </dgm:pt>
    <dgm:pt modelId="{C1B02638-8945-4CEA-8D73-00966ED31DEB}" type="pres">
      <dgm:prSet presAssocID="{21D24F11-D3AC-4B40-BBAE-AF41416C221D}" presName="parentText" presStyleLbl="node1" presStyleIdx="0" presStyleCnt="7">
        <dgm:presLayoutVars>
          <dgm:chMax val="0"/>
          <dgm:bulletEnabled val="1"/>
        </dgm:presLayoutVars>
      </dgm:prSet>
      <dgm:spPr/>
    </dgm:pt>
    <dgm:pt modelId="{F217F79B-116C-43B3-B86B-04C2C9D83EDA}" type="pres">
      <dgm:prSet presAssocID="{F7F9F954-4995-480D-BE1F-A6CDD6B128D1}" presName="spacer" presStyleCnt="0"/>
      <dgm:spPr/>
    </dgm:pt>
    <dgm:pt modelId="{E5235EFE-06C2-4B38-BD10-A79EABE2ECB4}" type="pres">
      <dgm:prSet presAssocID="{BB652D33-95F5-4DF0-A608-9A17E31F21FE}" presName="parentText" presStyleLbl="node1" presStyleIdx="1" presStyleCnt="7">
        <dgm:presLayoutVars>
          <dgm:chMax val="0"/>
          <dgm:bulletEnabled val="1"/>
        </dgm:presLayoutVars>
      </dgm:prSet>
      <dgm:spPr/>
    </dgm:pt>
    <dgm:pt modelId="{2D686508-4B68-4E8A-ADF8-04BB4CAE8C1C}" type="pres">
      <dgm:prSet presAssocID="{9C3AA2A4-2799-44BE-AC0F-6C09F07030C6}" presName="spacer" presStyleCnt="0"/>
      <dgm:spPr/>
    </dgm:pt>
    <dgm:pt modelId="{CA734C6B-C37A-4FE2-A7CD-0623E91DC932}" type="pres">
      <dgm:prSet presAssocID="{1A1CDFA5-8E2E-4E4A-BFE0-18EFCCD5960E}" presName="parentText" presStyleLbl="node1" presStyleIdx="2" presStyleCnt="7">
        <dgm:presLayoutVars>
          <dgm:chMax val="0"/>
          <dgm:bulletEnabled val="1"/>
        </dgm:presLayoutVars>
      </dgm:prSet>
      <dgm:spPr/>
    </dgm:pt>
    <dgm:pt modelId="{575C1BF4-357E-4942-A415-EEACC5863B4B}" type="pres">
      <dgm:prSet presAssocID="{4C212D16-0106-417C-B93B-9AB54B27B5C9}" presName="spacer" presStyleCnt="0"/>
      <dgm:spPr/>
    </dgm:pt>
    <dgm:pt modelId="{BA8C5308-F4BD-4A47-8171-DF76BCA9200A}" type="pres">
      <dgm:prSet presAssocID="{748BF423-9C9B-4E95-96D7-32ADA5532297}" presName="parentText" presStyleLbl="node1" presStyleIdx="3" presStyleCnt="7">
        <dgm:presLayoutVars>
          <dgm:chMax val="0"/>
          <dgm:bulletEnabled val="1"/>
        </dgm:presLayoutVars>
      </dgm:prSet>
      <dgm:spPr/>
    </dgm:pt>
    <dgm:pt modelId="{29942F18-A2D2-41B6-A355-D4C2CF801309}" type="pres">
      <dgm:prSet presAssocID="{9498FC06-9ECC-4401-95CC-6DE4D85D9FA5}" presName="spacer" presStyleCnt="0"/>
      <dgm:spPr/>
    </dgm:pt>
    <dgm:pt modelId="{8226ECAE-CE7C-417D-9787-2DE0A84025A9}" type="pres">
      <dgm:prSet presAssocID="{7CC15C6A-FB47-4F95-A994-A0829E8E0C69}" presName="parentText" presStyleLbl="node1" presStyleIdx="4" presStyleCnt="7">
        <dgm:presLayoutVars>
          <dgm:chMax val="0"/>
          <dgm:bulletEnabled val="1"/>
        </dgm:presLayoutVars>
      </dgm:prSet>
      <dgm:spPr/>
    </dgm:pt>
    <dgm:pt modelId="{67DE3C6C-244A-4B44-AC52-2D2E1AF0923C}" type="pres">
      <dgm:prSet presAssocID="{DB6A58D2-A331-4DAB-80E2-F131697C50A6}" presName="spacer" presStyleCnt="0"/>
      <dgm:spPr/>
    </dgm:pt>
    <dgm:pt modelId="{DFED164F-5AF6-4B99-9568-245B398604BA}" type="pres">
      <dgm:prSet presAssocID="{201DB788-F32F-4781-A3C5-FFE8FA71AE95}" presName="parentText" presStyleLbl="node1" presStyleIdx="5" presStyleCnt="7">
        <dgm:presLayoutVars>
          <dgm:chMax val="0"/>
          <dgm:bulletEnabled val="1"/>
        </dgm:presLayoutVars>
      </dgm:prSet>
      <dgm:spPr/>
    </dgm:pt>
    <dgm:pt modelId="{DFE4F33C-32C5-4E19-94A3-88C267F38FAA}" type="pres">
      <dgm:prSet presAssocID="{59A44279-D89B-4D68-9678-E8E726F7CFB8}" presName="spacer" presStyleCnt="0"/>
      <dgm:spPr/>
    </dgm:pt>
    <dgm:pt modelId="{E66A60A7-98D0-4287-AB0A-963DB7F4A812}" type="pres">
      <dgm:prSet presAssocID="{443FDE5F-6BF0-4C1C-89CC-71B6DBE6EFFC}" presName="parentText" presStyleLbl="node1" presStyleIdx="6" presStyleCnt="7">
        <dgm:presLayoutVars>
          <dgm:chMax val="0"/>
          <dgm:bulletEnabled val="1"/>
        </dgm:presLayoutVars>
      </dgm:prSet>
      <dgm:spPr/>
    </dgm:pt>
  </dgm:ptLst>
  <dgm:cxnLst>
    <dgm:cxn modelId="{02100410-220B-4BEF-A298-93A333A3F97B}" srcId="{537A94B9-A475-4D07-BCC8-C0B1DE0BF90D}" destId="{201DB788-F32F-4781-A3C5-FFE8FA71AE95}" srcOrd="5" destOrd="0" parTransId="{9944B169-A813-4CF3-8466-305C3B990EE3}" sibTransId="{59A44279-D89B-4D68-9678-E8E726F7CFB8}"/>
    <dgm:cxn modelId="{24AA1215-9BB7-4C8D-A8A2-AF7DAAF8F503}" srcId="{537A94B9-A475-4D07-BCC8-C0B1DE0BF90D}" destId="{1A1CDFA5-8E2E-4E4A-BFE0-18EFCCD5960E}" srcOrd="2" destOrd="0" parTransId="{1A9B7B6D-E106-489A-A1A1-232186A41784}" sibTransId="{4C212D16-0106-417C-B93B-9AB54B27B5C9}"/>
    <dgm:cxn modelId="{ADC93315-4871-4E41-96DC-F2E033AC17E3}" type="presOf" srcId="{BB652D33-95F5-4DF0-A608-9A17E31F21FE}" destId="{E5235EFE-06C2-4B38-BD10-A79EABE2ECB4}" srcOrd="0" destOrd="0" presId="urn:microsoft.com/office/officeart/2005/8/layout/vList2"/>
    <dgm:cxn modelId="{48CCC217-C796-44C3-A45C-F59BFE7EE54B}" type="presOf" srcId="{21D24F11-D3AC-4B40-BBAE-AF41416C221D}" destId="{C1B02638-8945-4CEA-8D73-00966ED31DEB}" srcOrd="0" destOrd="0" presId="urn:microsoft.com/office/officeart/2005/8/layout/vList2"/>
    <dgm:cxn modelId="{36308419-2165-4759-9373-1233E1DC0C07}" srcId="{537A94B9-A475-4D07-BCC8-C0B1DE0BF90D}" destId="{443FDE5F-6BF0-4C1C-89CC-71B6DBE6EFFC}" srcOrd="6" destOrd="0" parTransId="{313EFB1D-629A-4A27-B908-DF859684D065}" sibTransId="{F6CAE33A-5694-4CD1-91BE-D5F4836446F0}"/>
    <dgm:cxn modelId="{44A09E23-3B6C-49BA-B942-9EC387E176FF}" srcId="{537A94B9-A475-4D07-BCC8-C0B1DE0BF90D}" destId="{7CC15C6A-FB47-4F95-A994-A0829E8E0C69}" srcOrd="4" destOrd="0" parTransId="{2E83E027-F97B-4BDA-AB5A-DFD4E6EF13C8}" sibTransId="{DB6A58D2-A331-4DAB-80E2-F131697C50A6}"/>
    <dgm:cxn modelId="{FA73B733-5BDC-46F0-983D-9FDC3710E721}" type="presOf" srcId="{537A94B9-A475-4D07-BCC8-C0B1DE0BF90D}" destId="{79DFB61C-516E-4784-A85C-41F58D29043D}" srcOrd="0" destOrd="0" presId="urn:microsoft.com/office/officeart/2005/8/layout/vList2"/>
    <dgm:cxn modelId="{5468CF4D-6075-4D5F-B286-7154FA91743E}" srcId="{537A94B9-A475-4D07-BCC8-C0B1DE0BF90D}" destId="{21D24F11-D3AC-4B40-BBAE-AF41416C221D}" srcOrd="0" destOrd="0" parTransId="{1A5B7952-CA32-42B1-95F1-4B54B76C6B48}" sibTransId="{F7F9F954-4995-480D-BE1F-A6CDD6B128D1}"/>
    <dgm:cxn modelId="{32594C4F-CCD1-418E-8616-5B99D0C69E21}" type="presOf" srcId="{748BF423-9C9B-4E95-96D7-32ADA5532297}" destId="{BA8C5308-F4BD-4A47-8171-DF76BCA9200A}" srcOrd="0" destOrd="0" presId="urn:microsoft.com/office/officeart/2005/8/layout/vList2"/>
    <dgm:cxn modelId="{FAF62884-FD89-4709-ACBD-20A0886B3C89}" srcId="{537A94B9-A475-4D07-BCC8-C0B1DE0BF90D}" destId="{748BF423-9C9B-4E95-96D7-32ADA5532297}" srcOrd="3" destOrd="0" parTransId="{4400ECDF-1D64-4EBC-8375-4697AD731F73}" sibTransId="{9498FC06-9ECC-4401-95CC-6DE4D85D9FA5}"/>
    <dgm:cxn modelId="{E7D4448B-A1E6-47C0-8039-32211C2AD8CD}" type="presOf" srcId="{201DB788-F32F-4781-A3C5-FFE8FA71AE95}" destId="{DFED164F-5AF6-4B99-9568-245B398604BA}" srcOrd="0" destOrd="0" presId="urn:microsoft.com/office/officeart/2005/8/layout/vList2"/>
    <dgm:cxn modelId="{7EB5B7A8-E0CC-4CF1-AE6B-20B8E1BE2C37}" type="presOf" srcId="{443FDE5F-6BF0-4C1C-89CC-71B6DBE6EFFC}" destId="{E66A60A7-98D0-4287-AB0A-963DB7F4A812}" srcOrd="0" destOrd="0" presId="urn:microsoft.com/office/officeart/2005/8/layout/vList2"/>
    <dgm:cxn modelId="{CAE425DC-2C78-4BB5-A615-39D0D1CF9A77}" type="presOf" srcId="{1A1CDFA5-8E2E-4E4A-BFE0-18EFCCD5960E}" destId="{CA734C6B-C37A-4FE2-A7CD-0623E91DC932}" srcOrd="0" destOrd="0" presId="urn:microsoft.com/office/officeart/2005/8/layout/vList2"/>
    <dgm:cxn modelId="{BD50BEEC-CB32-4E0C-A3E4-80665A871DE7}" type="presOf" srcId="{7CC15C6A-FB47-4F95-A994-A0829E8E0C69}" destId="{8226ECAE-CE7C-417D-9787-2DE0A84025A9}" srcOrd="0" destOrd="0" presId="urn:microsoft.com/office/officeart/2005/8/layout/vList2"/>
    <dgm:cxn modelId="{B44E4CEE-FE7D-403C-A73A-96FDE1F42C92}" srcId="{537A94B9-A475-4D07-BCC8-C0B1DE0BF90D}" destId="{BB652D33-95F5-4DF0-A608-9A17E31F21FE}" srcOrd="1" destOrd="0" parTransId="{9019181C-A662-42C9-8270-81AE48DB58B8}" sibTransId="{9C3AA2A4-2799-44BE-AC0F-6C09F07030C6}"/>
    <dgm:cxn modelId="{98DD1E2E-5EE5-4644-969E-C52CFE787AFD}" type="presParOf" srcId="{79DFB61C-516E-4784-A85C-41F58D29043D}" destId="{C1B02638-8945-4CEA-8D73-00966ED31DEB}" srcOrd="0" destOrd="0" presId="urn:microsoft.com/office/officeart/2005/8/layout/vList2"/>
    <dgm:cxn modelId="{868C16A7-CB84-4767-ADCD-C4776900FDF1}" type="presParOf" srcId="{79DFB61C-516E-4784-A85C-41F58D29043D}" destId="{F217F79B-116C-43B3-B86B-04C2C9D83EDA}" srcOrd="1" destOrd="0" presId="urn:microsoft.com/office/officeart/2005/8/layout/vList2"/>
    <dgm:cxn modelId="{4BDEA57E-500F-40C6-942E-A1B70FD0E5C3}" type="presParOf" srcId="{79DFB61C-516E-4784-A85C-41F58D29043D}" destId="{E5235EFE-06C2-4B38-BD10-A79EABE2ECB4}" srcOrd="2" destOrd="0" presId="urn:microsoft.com/office/officeart/2005/8/layout/vList2"/>
    <dgm:cxn modelId="{ECF0D153-3421-41D1-9C60-03ECBE195290}" type="presParOf" srcId="{79DFB61C-516E-4784-A85C-41F58D29043D}" destId="{2D686508-4B68-4E8A-ADF8-04BB4CAE8C1C}" srcOrd="3" destOrd="0" presId="urn:microsoft.com/office/officeart/2005/8/layout/vList2"/>
    <dgm:cxn modelId="{240CDD07-86FF-4735-B332-F178C2BBCC96}" type="presParOf" srcId="{79DFB61C-516E-4784-A85C-41F58D29043D}" destId="{CA734C6B-C37A-4FE2-A7CD-0623E91DC932}" srcOrd="4" destOrd="0" presId="urn:microsoft.com/office/officeart/2005/8/layout/vList2"/>
    <dgm:cxn modelId="{AA9804EB-BF61-4D9A-A1E0-B09A723AD2FF}" type="presParOf" srcId="{79DFB61C-516E-4784-A85C-41F58D29043D}" destId="{575C1BF4-357E-4942-A415-EEACC5863B4B}" srcOrd="5" destOrd="0" presId="urn:microsoft.com/office/officeart/2005/8/layout/vList2"/>
    <dgm:cxn modelId="{8FF4ACD6-3DA2-4F3E-B25B-536A69A01000}" type="presParOf" srcId="{79DFB61C-516E-4784-A85C-41F58D29043D}" destId="{BA8C5308-F4BD-4A47-8171-DF76BCA9200A}" srcOrd="6" destOrd="0" presId="urn:microsoft.com/office/officeart/2005/8/layout/vList2"/>
    <dgm:cxn modelId="{50884ED3-162A-4B30-97F4-22A82000965E}" type="presParOf" srcId="{79DFB61C-516E-4784-A85C-41F58D29043D}" destId="{29942F18-A2D2-41B6-A355-D4C2CF801309}" srcOrd="7" destOrd="0" presId="urn:microsoft.com/office/officeart/2005/8/layout/vList2"/>
    <dgm:cxn modelId="{343DCAA7-6A82-4138-A1B8-FCC76DB3A4B5}" type="presParOf" srcId="{79DFB61C-516E-4784-A85C-41F58D29043D}" destId="{8226ECAE-CE7C-417D-9787-2DE0A84025A9}" srcOrd="8" destOrd="0" presId="urn:microsoft.com/office/officeart/2005/8/layout/vList2"/>
    <dgm:cxn modelId="{E723A2C2-A654-4C44-BB70-1E1AF9F1EF52}" type="presParOf" srcId="{79DFB61C-516E-4784-A85C-41F58D29043D}" destId="{67DE3C6C-244A-4B44-AC52-2D2E1AF0923C}" srcOrd="9" destOrd="0" presId="urn:microsoft.com/office/officeart/2005/8/layout/vList2"/>
    <dgm:cxn modelId="{BFFF9B13-14C9-4F5A-8B41-161478956EE7}" type="presParOf" srcId="{79DFB61C-516E-4784-A85C-41F58D29043D}" destId="{DFED164F-5AF6-4B99-9568-245B398604BA}" srcOrd="10" destOrd="0" presId="urn:microsoft.com/office/officeart/2005/8/layout/vList2"/>
    <dgm:cxn modelId="{8030811E-5F17-4AE6-B2B3-09909D104464}" type="presParOf" srcId="{79DFB61C-516E-4784-A85C-41F58D29043D}" destId="{DFE4F33C-32C5-4E19-94A3-88C267F38FAA}" srcOrd="11" destOrd="0" presId="urn:microsoft.com/office/officeart/2005/8/layout/vList2"/>
    <dgm:cxn modelId="{300624DF-07A9-4E64-8E7F-787CD5502BCF}" type="presParOf" srcId="{79DFB61C-516E-4784-A85C-41F58D29043D}" destId="{E66A60A7-98D0-4287-AB0A-963DB7F4A812}" srcOrd="12"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DECF5990-B71F-42F6-90F9-845078552132}" type="doc">
      <dgm:prSet loTypeId="urn:microsoft.com/office/officeart/2005/8/layout/vList2" loCatId="list" qsTypeId="urn:microsoft.com/office/officeart/2005/8/quickstyle/simple1" qsCatId="simple" csTypeId="urn:microsoft.com/office/officeart/2005/8/colors/accent0_3" csCatId="mainScheme"/>
      <dgm:spPr/>
      <dgm:t>
        <a:bodyPr/>
        <a:lstStyle/>
        <a:p>
          <a:endParaRPr lang="tr-TR"/>
        </a:p>
      </dgm:t>
    </dgm:pt>
    <dgm:pt modelId="{4281D684-E4CB-4FF9-A464-E14DE6A08473}">
      <dgm:prSet/>
      <dgm:spPr/>
      <dgm:t>
        <a:bodyPr/>
        <a:lstStyle/>
        <a:p>
          <a:pPr algn="ctr"/>
          <a:r>
            <a:rPr lang="tr-TR" dirty="0"/>
            <a:t>Mondros ateşkes anlaşması  30 Ekim 1918</a:t>
          </a:r>
        </a:p>
      </dgm:t>
    </dgm:pt>
    <dgm:pt modelId="{83825979-B4AB-41AC-8EF5-F4055140BEE9}" type="parTrans" cxnId="{D5FC08FC-BC04-458F-A41D-B645C37E66BC}">
      <dgm:prSet/>
      <dgm:spPr/>
      <dgm:t>
        <a:bodyPr/>
        <a:lstStyle/>
        <a:p>
          <a:endParaRPr lang="tr-TR"/>
        </a:p>
      </dgm:t>
    </dgm:pt>
    <dgm:pt modelId="{3D26A168-4C2B-4865-B65A-4B77E954B333}" type="sibTrans" cxnId="{D5FC08FC-BC04-458F-A41D-B645C37E66BC}">
      <dgm:prSet/>
      <dgm:spPr/>
      <dgm:t>
        <a:bodyPr/>
        <a:lstStyle/>
        <a:p>
          <a:endParaRPr lang="tr-TR"/>
        </a:p>
      </dgm:t>
    </dgm:pt>
    <dgm:pt modelId="{23DB7CA2-0DD7-4B4F-B153-8DEBD36C1EA2}" type="pres">
      <dgm:prSet presAssocID="{DECF5990-B71F-42F6-90F9-845078552132}" presName="linear" presStyleCnt="0">
        <dgm:presLayoutVars>
          <dgm:animLvl val="lvl"/>
          <dgm:resizeHandles val="exact"/>
        </dgm:presLayoutVars>
      </dgm:prSet>
      <dgm:spPr/>
    </dgm:pt>
    <dgm:pt modelId="{1D8A44D0-7C8A-40DE-851A-653EDF289EA9}" type="pres">
      <dgm:prSet presAssocID="{4281D684-E4CB-4FF9-A464-E14DE6A08473}" presName="parentText" presStyleLbl="node1" presStyleIdx="0" presStyleCnt="1" custLinFactNeighborY="2388">
        <dgm:presLayoutVars>
          <dgm:chMax val="0"/>
          <dgm:bulletEnabled val="1"/>
        </dgm:presLayoutVars>
      </dgm:prSet>
      <dgm:spPr/>
    </dgm:pt>
  </dgm:ptLst>
  <dgm:cxnLst>
    <dgm:cxn modelId="{F7E8BD3E-A4F5-4F28-859B-A84ABCF640F3}" type="presOf" srcId="{DECF5990-B71F-42F6-90F9-845078552132}" destId="{23DB7CA2-0DD7-4B4F-B153-8DEBD36C1EA2}" srcOrd="0" destOrd="0" presId="urn:microsoft.com/office/officeart/2005/8/layout/vList2"/>
    <dgm:cxn modelId="{36332AAF-F04D-4C31-ABDA-E69FF013BB56}" type="presOf" srcId="{4281D684-E4CB-4FF9-A464-E14DE6A08473}" destId="{1D8A44D0-7C8A-40DE-851A-653EDF289EA9}" srcOrd="0" destOrd="0" presId="urn:microsoft.com/office/officeart/2005/8/layout/vList2"/>
    <dgm:cxn modelId="{D5FC08FC-BC04-458F-A41D-B645C37E66BC}" srcId="{DECF5990-B71F-42F6-90F9-845078552132}" destId="{4281D684-E4CB-4FF9-A464-E14DE6A08473}" srcOrd="0" destOrd="0" parTransId="{83825979-B4AB-41AC-8EF5-F4055140BEE9}" sibTransId="{3D26A168-4C2B-4865-B65A-4B77E954B333}"/>
    <dgm:cxn modelId="{BC158C31-4F34-4881-BC7C-2D5748427C1B}" type="presParOf" srcId="{23DB7CA2-0DD7-4B4F-B153-8DEBD36C1EA2}" destId="{1D8A44D0-7C8A-40DE-851A-653EDF289EA9}" srcOrd="0" destOrd="0" presId="urn:microsoft.com/office/officeart/2005/8/layout/vLis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6F1AA044-661E-4633-A333-4F5F79936F9B}" type="doc">
      <dgm:prSet loTypeId="urn:microsoft.com/office/officeart/2005/8/layout/vList2" loCatId="list" qsTypeId="urn:microsoft.com/office/officeart/2005/8/quickstyle/simple1" qsCatId="simple" csTypeId="urn:microsoft.com/office/officeart/2005/8/colors/colorful1#13" csCatId="colorful" phldr="1"/>
      <dgm:spPr/>
      <dgm:t>
        <a:bodyPr/>
        <a:lstStyle/>
        <a:p>
          <a:endParaRPr lang="tr-TR"/>
        </a:p>
      </dgm:t>
    </dgm:pt>
    <dgm:pt modelId="{F9BCFDE6-334F-4587-A3B1-63D3511AA22C}">
      <dgm:prSet/>
      <dgm:spPr/>
      <dgm:t>
        <a:bodyPr/>
        <a:lstStyle/>
        <a:p>
          <a:r>
            <a:rPr lang="tr-TR" dirty="0"/>
            <a:t>Osmanlı devleti 1. dünya savaşında Çanakkale cephesi dışındaki diğer cephelerde yenilmiştir.</a:t>
          </a:r>
        </a:p>
      </dgm:t>
    </dgm:pt>
    <dgm:pt modelId="{65C41A78-0019-43F1-AF67-38141EE82FA4}" type="parTrans" cxnId="{A2571E91-F60B-4252-92E1-1E14B0CD687A}">
      <dgm:prSet/>
      <dgm:spPr/>
      <dgm:t>
        <a:bodyPr/>
        <a:lstStyle/>
        <a:p>
          <a:endParaRPr lang="tr-TR"/>
        </a:p>
      </dgm:t>
    </dgm:pt>
    <dgm:pt modelId="{A7981405-A242-4B10-A096-0CD1E9941182}" type="sibTrans" cxnId="{A2571E91-F60B-4252-92E1-1E14B0CD687A}">
      <dgm:prSet/>
      <dgm:spPr/>
      <dgm:t>
        <a:bodyPr/>
        <a:lstStyle/>
        <a:p>
          <a:endParaRPr lang="tr-TR"/>
        </a:p>
      </dgm:t>
    </dgm:pt>
    <dgm:pt modelId="{6E431D8C-D46C-450C-8915-CC4A039C46B8}">
      <dgm:prSet/>
      <dgm:spPr/>
      <dgm:t>
        <a:bodyPr/>
        <a:lstStyle/>
        <a:p>
          <a:r>
            <a:rPr lang="tr-TR"/>
            <a:t>Wilson prensiplerindeki toprak ve tazminat verilmeyecek maddesine Osmanlı idaresi fazlasıyla bel bağlamıştır.</a:t>
          </a:r>
        </a:p>
      </dgm:t>
    </dgm:pt>
    <dgm:pt modelId="{20D8CBE9-54B4-4F8B-99A8-A2C8BFD9AA01}" type="parTrans" cxnId="{261323BF-0D70-4922-8B50-B4EE5F3422BE}">
      <dgm:prSet/>
      <dgm:spPr/>
      <dgm:t>
        <a:bodyPr/>
        <a:lstStyle/>
        <a:p>
          <a:endParaRPr lang="tr-TR"/>
        </a:p>
      </dgm:t>
    </dgm:pt>
    <dgm:pt modelId="{9D303191-99EF-4C7F-BF31-5A7A38FF291C}" type="sibTrans" cxnId="{261323BF-0D70-4922-8B50-B4EE5F3422BE}">
      <dgm:prSet/>
      <dgm:spPr/>
      <dgm:t>
        <a:bodyPr/>
        <a:lstStyle/>
        <a:p>
          <a:endParaRPr lang="tr-TR"/>
        </a:p>
      </dgm:t>
    </dgm:pt>
    <dgm:pt modelId="{8FDA0D12-B926-46E0-9856-BC95C55483C9}">
      <dgm:prSet/>
      <dgm:spPr/>
      <dgm:t>
        <a:bodyPr/>
        <a:lstStyle/>
        <a:p>
          <a:r>
            <a:rPr lang="tr-TR"/>
            <a:t>İngilizlere aşırı bir güven vardır Görüşmeler sırasındaki sıcak ilişkilerin anlaşma maddelerine yansıyacağını düşünüyorlardı.</a:t>
          </a:r>
        </a:p>
      </dgm:t>
    </dgm:pt>
    <dgm:pt modelId="{2AB4BA66-DC60-4E05-90A9-46C72B7A6A09}" type="parTrans" cxnId="{4C74B79D-3DB2-4BB8-ACFF-9C17E9F6DD90}">
      <dgm:prSet/>
      <dgm:spPr/>
      <dgm:t>
        <a:bodyPr/>
        <a:lstStyle/>
        <a:p>
          <a:endParaRPr lang="tr-TR"/>
        </a:p>
      </dgm:t>
    </dgm:pt>
    <dgm:pt modelId="{85733CA8-BA6B-4DA0-A90B-E5E7C7C9E235}" type="sibTrans" cxnId="{4C74B79D-3DB2-4BB8-ACFF-9C17E9F6DD90}">
      <dgm:prSet/>
      <dgm:spPr/>
      <dgm:t>
        <a:bodyPr/>
        <a:lstStyle/>
        <a:p>
          <a:endParaRPr lang="tr-TR"/>
        </a:p>
      </dgm:t>
    </dgm:pt>
    <dgm:pt modelId="{8940AA43-CBB2-4A90-ADE0-996D4720D364}">
      <dgm:prSet/>
      <dgm:spPr/>
      <dgm:t>
        <a:bodyPr/>
        <a:lstStyle/>
        <a:p>
          <a:r>
            <a:rPr lang="tr-TR"/>
            <a:t>Anlaşma sonrasında dahi İngilizlerin Osmanlı topraklarını işgal etmeyeceğini düşünecek kadar basiretsiz davranmışlardır. </a:t>
          </a:r>
        </a:p>
      </dgm:t>
    </dgm:pt>
    <dgm:pt modelId="{5D8ED975-83C7-4071-9CC7-05A00F6110BE}" type="parTrans" cxnId="{2D73CCE9-409B-462F-B795-3ADDE0755C8B}">
      <dgm:prSet/>
      <dgm:spPr/>
      <dgm:t>
        <a:bodyPr/>
        <a:lstStyle/>
        <a:p>
          <a:endParaRPr lang="tr-TR"/>
        </a:p>
      </dgm:t>
    </dgm:pt>
    <dgm:pt modelId="{1891A3A6-ED11-4660-AF05-DEF6724F8A86}" type="sibTrans" cxnId="{2D73CCE9-409B-462F-B795-3ADDE0755C8B}">
      <dgm:prSet/>
      <dgm:spPr/>
      <dgm:t>
        <a:bodyPr/>
        <a:lstStyle/>
        <a:p>
          <a:endParaRPr lang="tr-TR"/>
        </a:p>
      </dgm:t>
    </dgm:pt>
    <dgm:pt modelId="{69EE3085-668D-474F-8F6A-00F4E0A2E2E3}">
      <dgm:prSet/>
      <dgm:spPr/>
      <dgm:t>
        <a:bodyPr/>
        <a:lstStyle/>
        <a:p>
          <a:r>
            <a:rPr lang="tr-TR" dirty="0"/>
            <a:t>Anlaşma </a:t>
          </a:r>
          <a:r>
            <a:rPr lang="tr-TR" dirty="0" err="1"/>
            <a:t>Limni</a:t>
          </a:r>
          <a:r>
            <a:rPr lang="tr-TR" dirty="0"/>
            <a:t> Adasının Mondros limanına demirleyen </a:t>
          </a:r>
          <a:r>
            <a:rPr lang="tr-TR" dirty="0" err="1"/>
            <a:t>Agamemnon</a:t>
          </a:r>
          <a:r>
            <a:rPr lang="tr-TR" dirty="0"/>
            <a:t> zırhlısında </a:t>
          </a:r>
          <a:r>
            <a:rPr lang="tr-TR" dirty="0" err="1"/>
            <a:t>inzalanmıştır</a:t>
          </a:r>
          <a:endParaRPr lang="tr-TR" dirty="0"/>
        </a:p>
      </dgm:t>
    </dgm:pt>
    <dgm:pt modelId="{5A03BDE3-0247-45AD-A72A-864399D69A59}" type="parTrans" cxnId="{F1B25363-062F-4951-B0B6-3DB93BBA68D2}">
      <dgm:prSet/>
      <dgm:spPr/>
      <dgm:t>
        <a:bodyPr/>
        <a:lstStyle/>
        <a:p>
          <a:endParaRPr lang="tr-TR"/>
        </a:p>
      </dgm:t>
    </dgm:pt>
    <dgm:pt modelId="{70F9125B-B403-4BBC-9049-3410248F1BC9}" type="sibTrans" cxnId="{F1B25363-062F-4951-B0B6-3DB93BBA68D2}">
      <dgm:prSet/>
      <dgm:spPr/>
      <dgm:t>
        <a:bodyPr/>
        <a:lstStyle/>
        <a:p>
          <a:endParaRPr lang="tr-TR"/>
        </a:p>
      </dgm:t>
    </dgm:pt>
    <dgm:pt modelId="{3B201091-35E5-4A21-96F0-25D126C1EDF0}">
      <dgm:prSet/>
      <dgm:spPr/>
      <dgm:t>
        <a:bodyPr/>
        <a:lstStyle/>
        <a:p>
          <a:r>
            <a:rPr lang="tr-TR" dirty="0"/>
            <a:t>İtilaflar adına Amiral </a:t>
          </a:r>
          <a:r>
            <a:rPr lang="tr-TR" dirty="0" err="1"/>
            <a:t>Carthorp</a:t>
          </a:r>
          <a:r>
            <a:rPr lang="tr-TR" dirty="0"/>
            <a:t>  Osmanlı adına Bahriye nazırı Rauf Orbay </a:t>
          </a:r>
          <a:r>
            <a:rPr lang="tr-TR" dirty="0" err="1"/>
            <a:t>katılmıştır.Arabulucu</a:t>
          </a:r>
          <a:r>
            <a:rPr lang="tr-TR" dirty="0"/>
            <a:t> olarak </a:t>
          </a:r>
          <a:r>
            <a:rPr lang="tr-TR" dirty="0" err="1"/>
            <a:t>Kutul</a:t>
          </a:r>
          <a:r>
            <a:rPr lang="tr-TR" dirty="0"/>
            <a:t> </a:t>
          </a:r>
          <a:r>
            <a:rPr lang="tr-TR" dirty="0" err="1"/>
            <a:t>Ammare</a:t>
          </a:r>
          <a:r>
            <a:rPr lang="tr-TR" dirty="0"/>
            <a:t> savaşında esir aldığımız General </a:t>
          </a:r>
          <a:r>
            <a:rPr lang="tr-TR" dirty="0" err="1"/>
            <a:t>Towshend</a:t>
          </a:r>
          <a:r>
            <a:rPr lang="tr-TR" dirty="0"/>
            <a:t>  yer </a:t>
          </a:r>
          <a:r>
            <a:rPr lang="tr-TR" dirty="0" err="1"/>
            <a:t>almıştır.Bu</a:t>
          </a:r>
          <a:r>
            <a:rPr lang="tr-TR" dirty="0"/>
            <a:t> anlaşmayı  Ahmet İzzet Paşa Hükümeti de onaylamıştır.</a:t>
          </a:r>
        </a:p>
      </dgm:t>
    </dgm:pt>
    <dgm:pt modelId="{941C7B67-2F55-411B-866F-2F1069186D87}" type="parTrans" cxnId="{DAA013C8-BD2F-4B73-979C-D7B2B5BBE831}">
      <dgm:prSet/>
      <dgm:spPr/>
      <dgm:t>
        <a:bodyPr/>
        <a:lstStyle/>
        <a:p>
          <a:endParaRPr lang="tr-TR"/>
        </a:p>
      </dgm:t>
    </dgm:pt>
    <dgm:pt modelId="{D555345B-E1D4-4370-A51C-6C635FEEE81C}" type="sibTrans" cxnId="{DAA013C8-BD2F-4B73-979C-D7B2B5BBE831}">
      <dgm:prSet/>
      <dgm:spPr/>
      <dgm:t>
        <a:bodyPr/>
        <a:lstStyle/>
        <a:p>
          <a:endParaRPr lang="tr-TR"/>
        </a:p>
      </dgm:t>
    </dgm:pt>
    <dgm:pt modelId="{6F5BB9B7-568D-4C2E-BAB3-5AE7D0E26758}">
      <dgm:prSet/>
      <dgm:spPr/>
      <dgm:t>
        <a:bodyPr/>
        <a:lstStyle/>
        <a:p>
          <a:r>
            <a:rPr lang="tr-TR" dirty="0"/>
            <a:t>Toplam 25 maddeden oluşmaktadır</a:t>
          </a:r>
        </a:p>
      </dgm:t>
    </dgm:pt>
    <dgm:pt modelId="{BFC64727-4667-44C6-B293-CBA67AEEBDD0}" type="parTrans" cxnId="{219808E3-43DE-4BC8-B619-5F7D82A2F37F}">
      <dgm:prSet/>
      <dgm:spPr/>
      <dgm:t>
        <a:bodyPr/>
        <a:lstStyle/>
        <a:p>
          <a:endParaRPr lang="tr-TR"/>
        </a:p>
      </dgm:t>
    </dgm:pt>
    <dgm:pt modelId="{695AF812-5BB3-4511-87AD-2D961DC17413}" type="sibTrans" cxnId="{219808E3-43DE-4BC8-B619-5F7D82A2F37F}">
      <dgm:prSet/>
      <dgm:spPr/>
      <dgm:t>
        <a:bodyPr/>
        <a:lstStyle/>
        <a:p>
          <a:endParaRPr lang="tr-TR"/>
        </a:p>
      </dgm:t>
    </dgm:pt>
    <dgm:pt modelId="{743C67F4-350F-4657-8636-72D81D34CDBE}">
      <dgm:prSet/>
      <dgm:spPr/>
      <dgm:t>
        <a:bodyPr/>
        <a:lstStyle/>
        <a:p>
          <a:r>
            <a:rPr lang="tr-TR" dirty="0"/>
            <a:t>Bu anlaşmayı genel olarak 3 ana başlıkta incelemek gerekir</a:t>
          </a:r>
        </a:p>
      </dgm:t>
    </dgm:pt>
    <dgm:pt modelId="{E89C0B48-756A-4F30-84BF-7655DEEEFA28}" type="parTrans" cxnId="{1456048F-B6B8-41D1-8862-33A2D245DC73}">
      <dgm:prSet/>
      <dgm:spPr/>
      <dgm:t>
        <a:bodyPr/>
        <a:lstStyle/>
        <a:p>
          <a:endParaRPr lang="tr-TR"/>
        </a:p>
      </dgm:t>
    </dgm:pt>
    <dgm:pt modelId="{F22D724D-AAFF-4F16-8CF8-20945B601399}" type="sibTrans" cxnId="{1456048F-B6B8-41D1-8862-33A2D245DC73}">
      <dgm:prSet/>
      <dgm:spPr/>
      <dgm:t>
        <a:bodyPr/>
        <a:lstStyle/>
        <a:p>
          <a:endParaRPr lang="tr-TR"/>
        </a:p>
      </dgm:t>
    </dgm:pt>
    <dgm:pt modelId="{EA12F3CE-D988-40D7-BE33-F816EB01BEA3}" type="pres">
      <dgm:prSet presAssocID="{6F1AA044-661E-4633-A333-4F5F79936F9B}" presName="linear" presStyleCnt="0">
        <dgm:presLayoutVars>
          <dgm:animLvl val="lvl"/>
          <dgm:resizeHandles val="exact"/>
        </dgm:presLayoutVars>
      </dgm:prSet>
      <dgm:spPr/>
    </dgm:pt>
    <dgm:pt modelId="{10C41D72-0D99-4DE4-B386-58B189B0DC1E}" type="pres">
      <dgm:prSet presAssocID="{F9BCFDE6-334F-4587-A3B1-63D3511AA22C}" presName="parentText" presStyleLbl="node1" presStyleIdx="0" presStyleCnt="8">
        <dgm:presLayoutVars>
          <dgm:chMax val="0"/>
          <dgm:bulletEnabled val="1"/>
        </dgm:presLayoutVars>
      </dgm:prSet>
      <dgm:spPr/>
    </dgm:pt>
    <dgm:pt modelId="{C6AD5341-313C-4EA9-B1E1-6F16724645FA}" type="pres">
      <dgm:prSet presAssocID="{A7981405-A242-4B10-A096-0CD1E9941182}" presName="spacer" presStyleCnt="0"/>
      <dgm:spPr/>
    </dgm:pt>
    <dgm:pt modelId="{676573DA-F083-4B49-995B-887319F1765E}" type="pres">
      <dgm:prSet presAssocID="{6E431D8C-D46C-450C-8915-CC4A039C46B8}" presName="parentText" presStyleLbl="node1" presStyleIdx="1" presStyleCnt="8">
        <dgm:presLayoutVars>
          <dgm:chMax val="0"/>
          <dgm:bulletEnabled val="1"/>
        </dgm:presLayoutVars>
      </dgm:prSet>
      <dgm:spPr/>
    </dgm:pt>
    <dgm:pt modelId="{D9F009B6-1CC9-4BDC-AC80-7854763E3409}" type="pres">
      <dgm:prSet presAssocID="{9D303191-99EF-4C7F-BF31-5A7A38FF291C}" presName="spacer" presStyleCnt="0"/>
      <dgm:spPr/>
    </dgm:pt>
    <dgm:pt modelId="{0C53CA80-5326-4D42-B45B-CC13FAA174AC}" type="pres">
      <dgm:prSet presAssocID="{8FDA0D12-B926-46E0-9856-BC95C55483C9}" presName="parentText" presStyleLbl="node1" presStyleIdx="2" presStyleCnt="8">
        <dgm:presLayoutVars>
          <dgm:chMax val="0"/>
          <dgm:bulletEnabled val="1"/>
        </dgm:presLayoutVars>
      </dgm:prSet>
      <dgm:spPr/>
    </dgm:pt>
    <dgm:pt modelId="{6F4491DE-0035-4A69-A5D8-7A54E6F4F944}" type="pres">
      <dgm:prSet presAssocID="{85733CA8-BA6B-4DA0-A90B-E5E7C7C9E235}" presName="spacer" presStyleCnt="0"/>
      <dgm:spPr/>
    </dgm:pt>
    <dgm:pt modelId="{7541824D-97C8-41CE-813D-265FE3993471}" type="pres">
      <dgm:prSet presAssocID="{8940AA43-CBB2-4A90-ADE0-996D4720D364}" presName="parentText" presStyleLbl="node1" presStyleIdx="3" presStyleCnt="8">
        <dgm:presLayoutVars>
          <dgm:chMax val="0"/>
          <dgm:bulletEnabled val="1"/>
        </dgm:presLayoutVars>
      </dgm:prSet>
      <dgm:spPr/>
    </dgm:pt>
    <dgm:pt modelId="{2067F37C-10C4-4E01-9DD0-705AF89CD6D3}" type="pres">
      <dgm:prSet presAssocID="{1891A3A6-ED11-4660-AF05-DEF6724F8A86}" presName="spacer" presStyleCnt="0"/>
      <dgm:spPr/>
    </dgm:pt>
    <dgm:pt modelId="{1C60DC86-DAE8-4E6E-B670-D373E0BF0AB3}" type="pres">
      <dgm:prSet presAssocID="{69EE3085-668D-474F-8F6A-00F4E0A2E2E3}" presName="parentText" presStyleLbl="node1" presStyleIdx="4" presStyleCnt="8">
        <dgm:presLayoutVars>
          <dgm:chMax val="0"/>
          <dgm:bulletEnabled val="1"/>
        </dgm:presLayoutVars>
      </dgm:prSet>
      <dgm:spPr/>
    </dgm:pt>
    <dgm:pt modelId="{9B8ACDEC-E3E4-4E8B-8039-7EB69BEB568F}" type="pres">
      <dgm:prSet presAssocID="{70F9125B-B403-4BBC-9049-3410248F1BC9}" presName="spacer" presStyleCnt="0"/>
      <dgm:spPr/>
    </dgm:pt>
    <dgm:pt modelId="{F93BA0B2-7A20-492D-A6F2-B902606BF073}" type="pres">
      <dgm:prSet presAssocID="{3B201091-35E5-4A21-96F0-25D126C1EDF0}" presName="parentText" presStyleLbl="node1" presStyleIdx="5" presStyleCnt="8">
        <dgm:presLayoutVars>
          <dgm:chMax val="0"/>
          <dgm:bulletEnabled val="1"/>
        </dgm:presLayoutVars>
      </dgm:prSet>
      <dgm:spPr/>
    </dgm:pt>
    <dgm:pt modelId="{C55C4519-2BC6-45BB-BFA5-AAD0233BA2FE}" type="pres">
      <dgm:prSet presAssocID="{D555345B-E1D4-4370-A51C-6C635FEEE81C}" presName="spacer" presStyleCnt="0"/>
      <dgm:spPr/>
    </dgm:pt>
    <dgm:pt modelId="{AB2E43B2-2506-45FB-ABD0-0E016C693F1A}" type="pres">
      <dgm:prSet presAssocID="{6F5BB9B7-568D-4C2E-BAB3-5AE7D0E26758}" presName="parentText" presStyleLbl="node1" presStyleIdx="6" presStyleCnt="8">
        <dgm:presLayoutVars>
          <dgm:chMax val="0"/>
          <dgm:bulletEnabled val="1"/>
        </dgm:presLayoutVars>
      </dgm:prSet>
      <dgm:spPr/>
    </dgm:pt>
    <dgm:pt modelId="{8051358F-85A0-4BCE-A168-3414F753F949}" type="pres">
      <dgm:prSet presAssocID="{695AF812-5BB3-4511-87AD-2D961DC17413}" presName="spacer" presStyleCnt="0"/>
      <dgm:spPr/>
    </dgm:pt>
    <dgm:pt modelId="{E1B805D2-6F65-4962-B141-6B440DD1F5A6}" type="pres">
      <dgm:prSet presAssocID="{743C67F4-350F-4657-8636-72D81D34CDBE}" presName="parentText" presStyleLbl="node1" presStyleIdx="7" presStyleCnt="8" custLinFactNeighborX="-760" custLinFactNeighborY="66054">
        <dgm:presLayoutVars>
          <dgm:chMax val="0"/>
          <dgm:bulletEnabled val="1"/>
        </dgm:presLayoutVars>
      </dgm:prSet>
      <dgm:spPr/>
    </dgm:pt>
  </dgm:ptLst>
  <dgm:cxnLst>
    <dgm:cxn modelId="{F1B25363-062F-4951-B0B6-3DB93BBA68D2}" srcId="{6F1AA044-661E-4633-A333-4F5F79936F9B}" destId="{69EE3085-668D-474F-8F6A-00F4E0A2E2E3}" srcOrd="4" destOrd="0" parTransId="{5A03BDE3-0247-45AD-A72A-864399D69A59}" sibTransId="{70F9125B-B403-4BBC-9049-3410248F1BC9}"/>
    <dgm:cxn modelId="{E36CF743-0AAC-4327-BE2A-3F9E677D1DD1}" type="presOf" srcId="{6F1AA044-661E-4633-A333-4F5F79936F9B}" destId="{EA12F3CE-D988-40D7-BE33-F816EB01BEA3}" srcOrd="0" destOrd="0" presId="urn:microsoft.com/office/officeart/2005/8/layout/vList2"/>
    <dgm:cxn modelId="{57C31A7B-C6AE-4670-AE74-12FA98C342D2}" type="presOf" srcId="{8FDA0D12-B926-46E0-9856-BC95C55483C9}" destId="{0C53CA80-5326-4D42-B45B-CC13FAA174AC}" srcOrd="0" destOrd="0" presId="urn:microsoft.com/office/officeart/2005/8/layout/vList2"/>
    <dgm:cxn modelId="{A6C10085-F706-468D-8E67-9F7052098E5F}" type="presOf" srcId="{3B201091-35E5-4A21-96F0-25D126C1EDF0}" destId="{F93BA0B2-7A20-492D-A6F2-B902606BF073}" srcOrd="0" destOrd="0" presId="urn:microsoft.com/office/officeart/2005/8/layout/vList2"/>
    <dgm:cxn modelId="{1456048F-B6B8-41D1-8862-33A2D245DC73}" srcId="{6F1AA044-661E-4633-A333-4F5F79936F9B}" destId="{743C67F4-350F-4657-8636-72D81D34CDBE}" srcOrd="7" destOrd="0" parTransId="{E89C0B48-756A-4F30-84BF-7655DEEEFA28}" sibTransId="{F22D724D-AAFF-4F16-8CF8-20945B601399}"/>
    <dgm:cxn modelId="{A2571E91-F60B-4252-92E1-1E14B0CD687A}" srcId="{6F1AA044-661E-4633-A333-4F5F79936F9B}" destId="{F9BCFDE6-334F-4587-A3B1-63D3511AA22C}" srcOrd="0" destOrd="0" parTransId="{65C41A78-0019-43F1-AF67-38141EE82FA4}" sibTransId="{A7981405-A242-4B10-A096-0CD1E9941182}"/>
    <dgm:cxn modelId="{4C74B79D-3DB2-4BB8-ACFF-9C17E9F6DD90}" srcId="{6F1AA044-661E-4633-A333-4F5F79936F9B}" destId="{8FDA0D12-B926-46E0-9856-BC95C55483C9}" srcOrd="2" destOrd="0" parTransId="{2AB4BA66-DC60-4E05-90A9-46C72B7A6A09}" sibTransId="{85733CA8-BA6B-4DA0-A90B-E5E7C7C9E235}"/>
    <dgm:cxn modelId="{261323BF-0D70-4922-8B50-B4EE5F3422BE}" srcId="{6F1AA044-661E-4633-A333-4F5F79936F9B}" destId="{6E431D8C-D46C-450C-8915-CC4A039C46B8}" srcOrd="1" destOrd="0" parTransId="{20D8CBE9-54B4-4F8B-99A8-A2C8BFD9AA01}" sibTransId="{9D303191-99EF-4C7F-BF31-5A7A38FF291C}"/>
    <dgm:cxn modelId="{FA5F80C1-DE4C-40DA-BBE5-D989648C3BB4}" type="presOf" srcId="{69EE3085-668D-474F-8F6A-00F4E0A2E2E3}" destId="{1C60DC86-DAE8-4E6E-B670-D373E0BF0AB3}" srcOrd="0" destOrd="0" presId="urn:microsoft.com/office/officeart/2005/8/layout/vList2"/>
    <dgm:cxn modelId="{DAA013C8-BD2F-4B73-979C-D7B2B5BBE831}" srcId="{6F1AA044-661E-4633-A333-4F5F79936F9B}" destId="{3B201091-35E5-4A21-96F0-25D126C1EDF0}" srcOrd="5" destOrd="0" parTransId="{941C7B67-2F55-411B-866F-2F1069186D87}" sibTransId="{D555345B-E1D4-4370-A51C-6C635FEEE81C}"/>
    <dgm:cxn modelId="{8BE8DCCB-734F-4AFB-A6CD-1C72E43F9F5F}" type="presOf" srcId="{F9BCFDE6-334F-4587-A3B1-63D3511AA22C}" destId="{10C41D72-0D99-4DE4-B386-58B189B0DC1E}" srcOrd="0" destOrd="0" presId="urn:microsoft.com/office/officeart/2005/8/layout/vList2"/>
    <dgm:cxn modelId="{C8CDCFCD-9505-4482-B69B-994AA6942D0B}" type="presOf" srcId="{6E431D8C-D46C-450C-8915-CC4A039C46B8}" destId="{676573DA-F083-4B49-995B-887319F1765E}" srcOrd="0" destOrd="0" presId="urn:microsoft.com/office/officeart/2005/8/layout/vList2"/>
    <dgm:cxn modelId="{3881F2D3-56F0-4D4D-8DEB-29A543327194}" type="presOf" srcId="{8940AA43-CBB2-4A90-ADE0-996D4720D364}" destId="{7541824D-97C8-41CE-813D-265FE3993471}" srcOrd="0" destOrd="0" presId="urn:microsoft.com/office/officeart/2005/8/layout/vList2"/>
    <dgm:cxn modelId="{F6B982E0-2436-4DC1-8A7B-81795E35CE8A}" type="presOf" srcId="{6F5BB9B7-568D-4C2E-BAB3-5AE7D0E26758}" destId="{AB2E43B2-2506-45FB-ABD0-0E016C693F1A}" srcOrd="0" destOrd="0" presId="urn:microsoft.com/office/officeart/2005/8/layout/vList2"/>
    <dgm:cxn modelId="{219808E3-43DE-4BC8-B619-5F7D82A2F37F}" srcId="{6F1AA044-661E-4633-A333-4F5F79936F9B}" destId="{6F5BB9B7-568D-4C2E-BAB3-5AE7D0E26758}" srcOrd="6" destOrd="0" parTransId="{BFC64727-4667-44C6-B293-CBA67AEEBDD0}" sibTransId="{695AF812-5BB3-4511-87AD-2D961DC17413}"/>
    <dgm:cxn modelId="{2D73CCE9-409B-462F-B795-3ADDE0755C8B}" srcId="{6F1AA044-661E-4633-A333-4F5F79936F9B}" destId="{8940AA43-CBB2-4A90-ADE0-996D4720D364}" srcOrd="3" destOrd="0" parTransId="{5D8ED975-83C7-4071-9CC7-05A00F6110BE}" sibTransId="{1891A3A6-ED11-4660-AF05-DEF6724F8A86}"/>
    <dgm:cxn modelId="{50F8F6EE-82C9-4228-83D7-1A6A4F63728A}" type="presOf" srcId="{743C67F4-350F-4657-8636-72D81D34CDBE}" destId="{E1B805D2-6F65-4962-B141-6B440DD1F5A6}" srcOrd="0" destOrd="0" presId="urn:microsoft.com/office/officeart/2005/8/layout/vList2"/>
    <dgm:cxn modelId="{EDAC2BE9-E6FC-40C7-97DB-4C3CF707C0BF}" type="presParOf" srcId="{EA12F3CE-D988-40D7-BE33-F816EB01BEA3}" destId="{10C41D72-0D99-4DE4-B386-58B189B0DC1E}" srcOrd="0" destOrd="0" presId="urn:microsoft.com/office/officeart/2005/8/layout/vList2"/>
    <dgm:cxn modelId="{EC2EE4B4-BD9E-4D16-BE92-E9C431F99755}" type="presParOf" srcId="{EA12F3CE-D988-40D7-BE33-F816EB01BEA3}" destId="{C6AD5341-313C-4EA9-B1E1-6F16724645FA}" srcOrd="1" destOrd="0" presId="urn:microsoft.com/office/officeart/2005/8/layout/vList2"/>
    <dgm:cxn modelId="{50FBCCFD-B2F4-4E5F-849C-E9A20DECC8FF}" type="presParOf" srcId="{EA12F3CE-D988-40D7-BE33-F816EB01BEA3}" destId="{676573DA-F083-4B49-995B-887319F1765E}" srcOrd="2" destOrd="0" presId="urn:microsoft.com/office/officeart/2005/8/layout/vList2"/>
    <dgm:cxn modelId="{EB2BD0DA-B63E-47BC-B0E5-03B9FA83E337}" type="presParOf" srcId="{EA12F3CE-D988-40D7-BE33-F816EB01BEA3}" destId="{D9F009B6-1CC9-4BDC-AC80-7854763E3409}" srcOrd="3" destOrd="0" presId="urn:microsoft.com/office/officeart/2005/8/layout/vList2"/>
    <dgm:cxn modelId="{193F8B96-F030-461B-A061-95FC61BF9158}" type="presParOf" srcId="{EA12F3CE-D988-40D7-BE33-F816EB01BEA3}" destId="{0C53CA80-5326-4D42-B45B-CC13FAA174AC}" srcOrd="4" destOrd="0" presId="urn:microsoft.com/office/officeart/2005/8/layout/vList2"/>
    <dgm:cxn modelId="{86F26052-6C52-4311-93E5-EDB92C27A2D9}" type="presParOf" srcId="{EA12F3CE-D988-40D7-BE33-F816EB01BEA3}" destId="{6F4491DE-0035-4A69-A5D8-7A54E6F4F944}" srcOrd="5" destOrd="0" presId="urn:microsoft.com/office/officeart/2005/8/layout/vList2"/>
    <dgm:cxn modelId="{38664F51-3103-40D1-AA34-2A5397D380E4}" type="presParOf" srcId="{EA12F3CE-D988-40D7-BE33-F816EB01BEA3}" destId="{7541824D-97C8-41CE-813D-265FE3993471}" srcOrd="6" destOrd="0" presId="urn:microsoft.com/office/officeart/2005/8/layout/vList2"/>
    <dgm:cxn modelId="{A4E450D2-65AC-478F-B957-F4C0F9CC0C4C}" type="presParOf" srcId="{EA12F3CE-D988-40D7-BE33-F816EB01BEA3}" destId="{2067F37C-10C4-4E01-9DD0-705AF89CD6D3}" srcOrd="7" destOrd="0" presId="urn:microsoft.com/office/officeart/2005/8/layout/vList2"/>
    <dgm:cxn modelId="{D4A865DE-1A61-4882-AA0C-C226DC6E5060}" type="presParOf" srcId="{EA12F3CE-D988-40D7-BE33-F816EB01BEA3}" destId="{1C60DC86-DAE8-4E6E-B670-D373E0BF0AB3}" srcOrd="8" destOrd="0" presId="urn:microsoft.com/office/officeart/2005/8/layout/vList2"/>
    <dgm:cxn modelId="{1DD992D5-8249-4CC8-B812-92C843B36382}" type="presParOf" srcId="{EA12F3CE-D988-40D7-BE33-F816EB01BEA3}" destId="{9B8ACDEC-E3E4-4E8B-8039-7EB69BEB568F}" srcOrd="9" destOrd="0" presId="urn:microsoft.com/office/officeart/2005/8/layout/vList2"/>
    <dgm:cxn modelId="{9553474A-C9D8-4DEB-96A9-6377BF756294}" type="presParOf" srcId="{EA12F3CE-D988-40D7-BE33-F816EB01BEA3}" destId="{F93BA0B2-7A20-492D-A6F2-B902606BF073}" srcOrd="10" destOrd="0" presId="urn:microsoft.com/office/officeart/2005/8/layout/vList2"/>
    <dgm:cxn modelId="{5B815608-6C74-45C3-8FFE-4229B6E0881E}" type="presParOf" srcId="{EA12F3CE-D988-40D7-BE33-F816EB01BEA3}" destId="{C55C4519-2BC6-45BB-BFA5-AAD0233BA2FE}" srcOrd="11" destOrd="0" presId="urn:microsoft.com/office/officeart/2005/8/layout/vList2"/>
    <dgm:cxn modelId="{F2615412-8FE2-42ED-B843-30AC89C9FA39}" type="presParOf" srcId="{EA12F3CE-D988-40D7-BE33-F816EB01BEA3}" destId="{AB2E43B2-2506-45FB-ABD0-0E016C693F1A}" srcOrd="12" destOrd="0" presId="urn:microsoft.com/office/officeart/2005/8/layout/vList2"/>
    <dgm:cxn modelId="{7C5DFF39-CBA8-42B4-8513-0E25C5D3C2E1}" type="presParOf" srcId="{EA12F3CE-D988-40D7-BE33-F816EB01BEA3}" destId="{8051358F-85A0-4BCE-A168-3414F753F949}" srcOrd="13" destOrd="0" presId="urn:microsoft.com/office/officeart/2005/8/layout/vList2"/>
    <dgm:cxn modelId="{5F70E896-2F54-471F-A07F-1C42737AF757}" type="presParOf" srcId="{EA12F3CE-D988-40D7-BE33-F816EB01BEA3}" destId="{E1B805D2-6F65-4962-B141-6B440DD1F5A6}" srcOrd="14" destOrd="0" presId="urn:microsoft.com/office/officeart/2005/8/layout/vList2"/>
  </dgm:cxnLst>
  <dgm:bg/>
  <dgm:whole/>
  <dgm:extLst>
    <a:ext uri="http://schemas.microsoft.com/office/drawing/2008/diagram">
      <dsp:dataModelExt xmlns:dsp="http://schemas.microsoft.com/office/drawing/2008/diagram" relId="rId11"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221E7C8-2F46-470A-9B3E-6C0A1CB97351}">
      <dsp:nvSpPr>
        <dsp:cNvPr id="0" name=""/>
        <dsp:cNvSpPr/>
      </dsp:nvSpPr>
      <dsp:spPr>
        <a:xfrm>
          <a:off x="3364992" y="0"/>
          <a:ext cx="3785616" cy="522641"/>
        </a:xfrm>
        <a:prstGeom prst="roundRect">
          <a:avLst/>
        </a:prstGeom>
        <a:gradFill rotWithShape="0">
          <a:gsLst>
            <a:gs pos="0">
              <a:schemeClr val="accent1">
                <a:hueOff val="0"/>
                <a:satOff val="0"/>
                <a:lumOff val="0"/>
                <a:alphaOff val="0"/>
                <a:lumMod val="110000"/>
                <a:satMod val="105000"/>
                <a:tint val="67000"/>
              </a:schemeClr>
            </a:gs>
            <a:gs pos="50000">
              <a:schemeClr val="accent1">
                <a:hueOff val="0"/>
                <a:satOff val="0"/>
                <a:lumOff val="0"/>
                <a:alphaOff val="0"/>
                <a:lumMod val="105000"/>
                <a:satMod val="103000"/>
                <a:tint val="73000"/>
              </a:schemeClr>
            </a:gs>
            <a:gs pos="100000">
              <a:schemeClr val="accent1">
                <a:hueOff val="0"/>
                <a:satOff val="0"/>
                <a:lumOff val="0"/>
                <a:alphaOff val="0"/>
                <a:lumMod val="105000"/>
                <a:satMod val="109000"/>
                <a:tint val="81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80010" tIns="40005" rIns="80010" bIns="40005" numCol="1" spcCol="1270" anchor="ctr" anchorCtr="0">
          <a:noAutofit/>
        </a:bodyPr>
        <a:lstStyle/>
        <a:p>
          <a:pPr marL="0" lvl="0" indent="0" algn="ctr" defTabSz="933450">
            <a:lnSpc>
              <a:spcPct val="90000"/>
            </a:lnSpc>
            <a:spcBef>
              <a:spcPct val="0"/>
            </a:spcBef>
            <a:spcAft>
              <a:spcPct val="35000"/>
            </a:spcAft>
            <a:buNone/>
          </a:pPr>
          <a:r>
            <a:rPr lang="tr-TR" sz="2100" kern="1200" dirty="0"/>
            <a:t>WİLSON PRENSİPLERİ (İLKELERİ)</a:t>
          </a:r>
        </a:p>
      </dsp:txBody>
      <dsp:txXfrm>
        <a:off x="3390505" y="25513"/>
        <a:ext cx="3734590" cy="471615"/>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1F002E-7684-4937-AA6D-C79A34D128F8}">
      <dsp:nvSpPr>
        <dsp:cNvPr id="0" name=""/>
        <dsp:cNvSpPr/>
      </dsp:nvSpPr>
      <dsp:spPr>
        <a:xfrm>
          <a:off x="3364992" y="0"/>
          <a:ext cx="3785616" cy="132556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tr-TR" sz="2600" kern="1200" dirty="0"/>
            <a:t>Mondros’un EGEMENLİGİMİZİ kısıtlayan maddeleri</a:t>
          </a:r>
        </a:p>
      </dsp:txBody>
      <dsp:txXfrm>
        <a:off x="3364992" y="0"/>
        <a:ext cx="3785616" cy="1325563"/>
      </dsp:txXfrm>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62E44D9-C355-4E9D-8A9C-1038D77FA3D1}">
      <dsp:nvSpPr>
        <dsp:cNvPr id="0" name=""/>
        <dsp:cNvSpPr/>
      </dsp:nvSpPr>
      <dsp:spPr>
        <a:xfrm>
          <a:off x="0" y="71469"/>
          <a:ext cx="10515600" cy="79560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Boğazların denetimi itilaf devletlerine bırakılmıştır. (Anadolu Rumelinin toprak bağlantısı koparılmıştır)</a:t>
          </a:r>
        </a:p>
      </dsp:txBody>
      <dsp:txXfrm>
        <a:off x="0" y="71469"/>
        <a:ext cx="10515600" cy="795600"/>
      </dsp:txXfrm>
    </dsp:sp>
    <dsp:sp modelId="{35FAB985-0A59-4D4F-A42D-AB116EE42398}">
      <dsp:nvSpPr>
        <dsp:cNvPr id="0" name=""/>
        <dsp:cNvSpPr/>
      </dsp:nvSpPr>
      <dsp:spPr>
        <a:xfrm>
          <a:off x="0" y="924669"/>
          <a:ext cx="10515600" cy="79560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İtilaf devletleri güvenliklerini tehlikedee gördükleri yerlerde işgal yapabilecekti(7.Madde)  Bu maddel ile bütün işgallere gerekçe oluşturuldu.İşgaller bu maddeye dayanarak yapıldı.</a:t>
          </a:r>
        </a:p>
      </dsp:txBody>
      <dsp:txXfrm>
        <a:off x="0" y="924669"/>
        <a:ext cx="10515600" cy="795600"/>
      </dsp:txXfrm>
    </dsp:sp>
    <dsp:sp modelId="{33F1A01F-318A-4B14-A10D-025DF427F8DD}">
      <dsp:nvSpPr>
        <dsp:cNvPr id="0" name=""/>
        <dsp:cNvSpPr/>
      </dsp:nvSpPr>
      <dsp:spPr>
        <a:xfrm>
          <a:off x="0" y="1777869"/>
          <a:ext cx="10515600" cy="79560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Vilayet i sitte (6 ilde)  de karışıklık çıkması durumunda işgal gerçekleşebilecekti.(24.Madde)Bu madde ile Van,Elazığ,Erzurum,Sivas</a:t>
          </a:r>
        </a:p>
      </dsp:txBody>
      <dsp:txXfrm>
        <a:off x="0" y="1777869"/>
        <a:ext cx="10515600" cy="795600"/>
      </dsp:txXfrm>
    </dsp:sp>
    <dsp:sp modelId="{B22C8C4A-73F8-4187-A3FD-ACB6D095EBE8}">
      <dsp:nvSpPr>
        <dsp:cNvPr id="0" name=""/>
        <dsp:cNvSpPr/>
      </dsp:nvSpPr>
      <dsp:spPr>
        <a:xfrm>
          <a:off x="0" y="2631069"/>
          <a:ext cx="10515600" cy="7956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Bitlis ve Diyarbakır(Velesbid) da  bir Ermeni devleti kurulmaya çalışılacaktır.</a:t>
          </a:r>
        </a:p>
      </dsp:txBody>
      <dsp:txXfrm>
        <a:off x="0" y="2631069"/>
        <a:ext cx="10515600" cy="795600"/>
      </dsp:txXfrm>
    </dsp:sp>
    <dsp:sp modelId="{973E67D5-F3C5-4F68-B294-0725F5EE1FE0}">
      <dsp:nvSpPr>
        <dsp:cNvPr id="0" name=""/>
        <dsp:cNvSpPr/>
      </dsp:nvSpPr>
      <dsp:spPr>
        <a:xfrm>
          <a:off x="0" y="3484269"/>
          <a:ext cx="10515600" cy="79560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dirty="0"/>
            <a:t>* Tüm ulaşım ve iletişim ağı itilaf devletlerinin kontrolüne </a:t>
          </a:r>
          <a:r>
            <a:rPr lang="tr-TR" sz="2000" kern="1200" dirty="0" err="1"/>
            <a:t>geçecekti.Bu</a:t>
          </a:r>
          <a:r>
            <a:rPr lang="tr-TR" sz="2000" kern="1200" dirty="0"/>
            <a:t> madde ile olası direnişin önü kesiliyor ve işgallere uygun hale getiriliyordu  </a:t>
          </a:r>
        </a:p>
      </dsp:txBody>
      <dsp:txXfrm>
        <a:off x="0" y="3484269"/>
        <a:ext cx="10515600" cy="795600"/>
      </dsp:txXfrm>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0CC5E0-73DD-4516-AE5F-40ED70624635}">
      <dsp:nvSpPr>
        <dsp:cNvPr id="0" name=""/>
        <dsp:cNvSpPr/>
      </dsp:nvSpPr>
      <dsp:spPr>
        <a:xfrm>
          <a:off x="0" y="11116"/>
          <a:ext cx="10515600" cy="93541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48590" tIns="148590" rIns="148590" bIns="148590" numCol="1" spcCol="1270" anchor="ctr" anchorCtr="0">
          <a:noAutofit/>
        </a:bodyPr>
        <a:lstStyle/>
        <a:p>
          <a:pPr marL="0" lvl="0" indent="0" algn="ctr" defTabSz="1733550">
            <a:lnSpc>
              <a:spcPct val="90000"/>
            </a:lnSpc>
            <a:spcBef>
              <a:spcPct val="0"/>
            </a:spcBef>
            <a:spcAft>
              <a:spcPct val="35000"/>
            </a:spcAft>
            <a:buNone/>
          </a:pPr>
          <a:r>
            <a:rPr lang="tr-TR" sz="3900" kern="1200" dirty="0"/>
            <a:t>Mondros’un Askeri  kısıtlamaları</a:t>
          </a:r>
        </a:p>
      </dsp:txBody>
      <dsp:txXfrm>
        <a:off x="0" y="11116"/>
        <a:ext cx="10515600" cy="935415"/>
      </dsp:txXfrm>
    </dsp:sp>
  </dsp:spTree>
</dsp:drawing>
</file>

<file path=ppt/diagrams/drawing1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2C8B943-6049-4A74-9B24-05DC34AAE3BB}">
      <dsp:nvSpPr>
        <dsp:cNvPr id="0" name=""/>
        <dsp:cNvSpPr/>
      </dsp:nvSpPr>
      <dsp:spPr>
        <a:xfrm>
          <a:off x="0" y="14228"/>
          <a:ext cx="10515600" cy="836835"/>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Tüm askerler terhis edilecek ve silahlarını teslim edeceklerdi.Osmanlı savunmasız ve işgallere açık hale geldi.</a:t>
          </a:r>
        </a:p>
      </dsp:txBody>
      <dsp:txXfrm>
        <a:off x="0" y="14228"/>
        <a:ext cx="10515600" cy="836835"/>
      </dsp:txXfrm>
    </dsp:sp>
    <dsp:sp modelId="{34989D28-BE9B-4223-9717-35F424A76E7A}">
      <dsp:nvSpPr>
        <dsp:cNvPr id="0" name=""/>
        <dsp:cNvSpPr/>
      </dsp:nvSpPr>
      <dsp:spPr>
        <a:xfrm>
          <a:off x="0" y="908664"/>
          <a:ext cx="10515600" cy="795600"/>
        </a:xfrm>
        <a:prstGeom prst="roundRect">
          <a:avLst/>
        </a:prstGeom>
        <a:solidFill>
          <a:schemeClr val="accent5">
            <a:hueOff val="-1351709"/>
            <a:satOff val="-3484"/>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Osmanlı esirleri teslim edilmeyecek ama ermeni ve itilaf devletlerinin esrirleri teslim edilecekti. Bu madde devletlerin eşitliği ilkesine aykırıdır.</a:t>
          </a:r>
        </a:p>
      </dsp:txBody>
      <dsp:txXfrm>
        <a:off x="0" y="908664"/>
        <a:ext cx="10515600" cy="795600"/>
      </dsp:txXfrm>
    </dsp:sp>
    <dsp:sp modelId="{4F479C66-AA66-4956-A471-EEA1EA7036EF}">
      <dsp:nvSpPr>
        <dsp:cNvPr id="0" name=""/>
        <dsp:cNvSpPr/>
      </dsp:nvSpPr>
      <dsp:spPr>
        <a:xfrm>
          <a:off x="0" y="1761864"/>
          <a:ext cx="10515600" cy="795600"/>
        </a:xfrm>
        <a:prstGeom prst="roundRect">
          <a:avLst/>
        </a:prstGeom>
        <a:solidFill>
          <a:schemeClr val="accent5">
            <a:hueOff val="-2703417"/>
            <a:satOff val="-6968"/>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İran ve kafkasyadaki Osmanlı birlikleri derhal terhis edilecek ve dağıtılacaktı.Bu madde ile Enver paşanın Kafkasyada başlattığı Basmacı hareketinden çekinmişlerdir.</a:t>
          </a:r>
        </a:p>
      </dsp:txBody>
      <dsp:txXfrm>
        <a:off x="0" y="1761864"/>
        <a:ext cx="10515600" cy="795600"/>
      </dsp:txXfrm>
    </dsp:sp>
    <dsp:sp modelId="{114FC22B-69BB-4176-A549-2B9D4FD2EBC2}">
      <dsp:nvSpPr>
        <dsp:cNvPr id="0" name=""/>
        <dsp:cNvSpPr/>
      </dsp:nvSpPr>
      <dsp:spPr>
        <a:xfrm>
          <a:off x="0" y="2615064"/>
          <a:ext cx="10515600" cy="795600"/>
        </a:xfrm>
        <a:prstGeom prst="roundRect">
          <a:avLst/>
        </a:prstGeom>
        <a:solidFill>
          <a:schemeClr val="accent5">
            <a:hueOff val="-4055126"/>
            <a:satOff val="-10451"/>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Osmanlı Devleti müttefikleriyle tüm ilişkilerini sonlandıracaktı</a:t>
          </a:r>
        </a:p>
      </dsp:txBody>
      <dsp:txXfrm>
        <a:off x="0" y="2615064"/>
        <a:ext cx="10515600" cy="795600"/>
      </dsp:txXfrm>
    </dsp:sp>
    <dsp:sp modelId="{11FC12D0-11B4-45B1-9B97-29F730ED84D5}">
      <dsp:nvSpPr>
        <dsp:cNvPr id="0" name=""/>
        <dsp:cNvSpPr/>
      </dsp:nvSpPr>
      <dsp:spPr>
        <a:xfrm>
          <a:off x="0" y="3468264"/>
          <a:ext cx="10515600" cy="795600"/>
        </a:xfrm>
        <a:prstGeom prst="roundRect">
          <a:avLst/>
        </a:prstGeom>
        <a:solidFill>
          <a:schemeClr val="accent5">
            <a:hueOff val="-5406834"/>
            <a:satOff val="-13935"/>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Osmanlını elindeki Tüm donanma ve gemiler teslim edilecekti</a:t>
          </a:r>
        </a:p>
      </dsp:txBody>
      <dsp:txXfrm>
        <a:off x="0" y="3468264"/>
        <a:ext cx="10515600" cy="795600"/>
      </dsp:txXfrm>
    </dsp:sp>
    <dsp:sp modelId="{2010F395-07BA-4A57-AEF6-4AD58FDCC282}">
      <dsp:nvSpPr>
        <dsp:cNvPr id="0" name=""/>
        <dsp:cNvSpPr/>
      </dsp:nvSpPr>
      <dsp:spPr>
        <a:xfrm>
          <a:off x="0" y="4321464"/>
          <a:ext cx="10515600" cy="7956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Kilikya bölgesi de işgal edilebilecekti.</a:t>
          </a:r>
        </a:p>
      </dsp:txBody>
      <dsp:txXfrm>
        <a:off x="0" y="4321464"/>
        <a:ext cx="10515600" cy="795600"/>
      </dsp:txXfrm>
    </dsp:sp>
  </dsp:spTree>
</dsp:drawing>
</file>

<file path=ppt/diagrams/drawing1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BF645B1-FFB3-4C26-BF48-0F9610505995}">
      <dsp:nvSpPr>
        <dsp:cNvPr id="0" name=""/>
        <dsp:cNvSpPr/>
      </dsp:nvSpPr>
      <dsp:spPr>
        <a:xfrm>
          <a:off x="0" y="15186"/>
          <a:ext cx="10515600" cy="1295190"/>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205740" tIns="205740" rIns="205740" bIns="205740" numCol="1" spcCol="1270" anchor="ctr" anchorCtr="0">
          <a:noAutofit/>
        </a:bodyPr>
        <a:lstStyle/>
        <a:p>
          <a:pPr marL="0" lvl="0" indent="0" algn="l" defTabSz="2400300">
            <a:lnSpc>
              <a:spcPct val="90000"/>
            </a:lnSpc>
            <a:spcBef>
              <a:spcPct val="0"/>
            </a:spcBef>
            <a:spcAft>
              <a:spcPct val="35000"/>
            </a:spcAft>
            <a:buNone/>
          </a:pPr>
          <a:r>
            <a:rPr lang="tr-TR" sz="5400" kern="1200" dirty="0"/>
            <a:t>Mondros’un Ekonomik kısıtlamaları</a:t>
          </a:r>
        </a:p>
      </dsp:txBody>
      <dsp:txXfrm>
        <a:off x="0" y="15186"/>
        <a:ext cx="10515600" cy="1295190"/>
      </dsp:txXfrm>
    </dsp:sp>
  </dsp:spTree>
</dsp:drawing>
</file>

<file path=ppt/diagrams/drawing1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CB0D87F-8114-4E7E-86DC-41BD9B6FACA9}">
      <dsp:nvSpPr>
        <dsp:cNvPr id="0" name=""/>
        <dsp:cNvSpPr/>
      </dsp:nvSpPr>
      <dsp:spPr>
        <a:xfrm>
          <a:off x="0" y="8787"/>
          <a:ext cx="10515600" cy="139658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tr-TR" sz="2500" kern="1200" dirty="0"/>
            <a:t>Tüm limanlar ve tersaneler itilaf devletlerine bırakılacaktı.</a:t>
          </a:r>
        </a:p>
      </dsp:txBody>
      <dsp:txXfrm>
        <a:off x="0" y="8787"/>
        <a:ext cx="10515600" cy="1396587"/>
      </dsp:txXfrm>
    </dsp:sp>
    <dsp:sp modelId="{DCE88850-ECE7-4926-B882-BF3F011AAF16}">
      <dsp:nvSpPr>
        <dsp:cNvPr id="0" name=""/>
        <dsp:cNvSpPr/>
      </dsp:nvSpPr>
      <dsp:spPr>
        <a:xfrm>
          <a:off x="0" y="1477375"/>
          <a:ext cx="10515600" cy="139658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tr-TR" sz="2500" kern="1200"/>
            <a:t>Tüm ihtiyaç fazlası kömür ve akaryakıt itilaf devletlerine bırakılacaktı. Direnişte kullanılabilecek her şeye el koyuyorlar</a:t>
          </a:r>
        </a:p>
      </dsp:txBody>
      <dsp:txXfrm>
        <a:off x="0" y="1477375"/>
        <a:ext cx="10515600" cy="1396587"/>
      </dsp:txXfrm>
    </dsp:sp>
    <dsp:sp modelId="{4872ED17-BC24-4F68-BB42-BCA62B291C57}">
      <dsp:nvSpPr>
        <dsp:cNvPr id="0" name=""/>
        <dsp:cNvSpPr/>
      </dsp:nvSpPr>
      <dsp:spPr>
        <a:xfrm>
          <a:off x="0" y="2945962"/>
          <a:ext cx="10515600" cy="139658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marL="0" lvl="0" indent="0" algn="l" defTabSz="1111250">
            <a:lnSpc>
              <a:spcPct val="90000"/>
            </a:lnSpc>
            <a:spcBef>
              <a:spcPct val="0"/>
            </a:spcBef>
            <a:spcAft>
              <a:spcPct val="35000"/>
            </a:spcAft>
            <a:buNone/>
          </a:pPr>
          <a:r>
            <a:rPr lang="tr-TR" sz="2500" kern="1200"/>
            <a:t>Tüm demiryolları ve Toros tünelleri itilaf devletlerine bırakılacaktı. Bu madde ile kuzey güney bağlantısı kesilmeye çalışılmış ayrıca Anadoludan toplanan ürünler deniz yoluyla götürüleceği anlaşılıyor.</a:t>
          </a:r>
        </a:p>
      </dsp:txBody>
      <dsp:txXfrm>
        <a:off x="0" y="2945962"/>
        <a:ext cx="10515600" cy="1396587"/>
      </dsp:txXfrm>
    </dsp:sp>
  </dsp:spTree>
</dsp:drawing>
</file>

<file path=ppt/diagrams/drawing1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8FE22BC-9832-4A2C-AD0D-D188EF151A5A}">
      <dsp:nvSpPr>
        <dsp:cNvPr id="0" name=""/>
        <dsp:cNvSpPr/>
      </dsp:nvSpPr>
      <dsp:spPr>
        <a:xfrm>
          <a:off x="3364992" y="0"/>
          <a:ext cx="3785616" cy="460498"/>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7630" tIns="43815" rIns="87630" bIns="43815" numCol="1" spcCol="1270" anchor="ctr" anchorCtr="0">
          <a:noAutofit/>
        </a:bodyPr>
        <a:lstStyle/>
        <a:p>
          <a:pPr marL="0" lvl="0" indent="0" algn="ctr" defTabSz="1022350">
            <a:lnSpc>
              <a:spcPct val="90000"/>
            </a:lnSpc>
            <a:spcBef>
              <a:spcPct val="0"/>
            </a:spcBef>
            <a:spcAft>
              <a:spcPct val="35000"/>
            </a:spcAft>
            <a:buNone/>
          </a:pPr>
          <a:r>
            <a:rPr lang="tr-TR" sz="2300" kern="1200" dirty="0"/>
            <a:t>Mondros sonrası ilk İŞGALLER</a:t>
          </a:r>
        </a:p>
      </dsp:txBody>
      <dsp:txXfrm>
        <a:off x="3364992" y="0"/>
        <a:ext cx="3785616" cy="460498"/>
      </dsp:txXfrm>
    </dsp:sp>
  </dsp:spTree>
</dsp:drawing>
</file>

<file path=ppt/diagrams/drawing1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BB14E68-ED16-47D4-BBBC-3B8F898026A4}">
      <dsp:nvSpPr>
        <dsp:cNvPr id="0" name=""/>
        <dsp:cNvSpPr/>
      </dsp:nvSpPr>
      <dsp:spPr>
        <a:xfrm>
          <a:off x="0" y="34571"/>
          <a:ext cx="10515600" cy="111727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İlk işgal İngilizler tarafından Musul da yapıldı.(3 Kasım1918)</a:t>
          </a:r>
        </a:p>
      </dsp:txBody>
      <dsp:txXfrm>
        <a:off x="0" y="34571"/>
        <a:ext cx="10515600" cy="1117270"/>
      </dsp:txXfrm>
    </dsp:sp>
    <dsp:sp modelId="{E9A30FE5-69D4-4498-B945-6293D7EF2125}">
      <dsp:nvSpPr>
        <dsp:cNvPr id="0" name=""/>
        <dsp:cNvSpPr/>
      </dsp:nvSpPr>
      <dsp:spPr>
        <a:xfrm>
          <a:off x="0" y="1209441"/>
          <a:ext cx="10515600" cy="111727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İşgallere ilk direniş fransanın hataya asker çıkarması karşısında Hatay Dörtyol da Kara Mehmet Çavuş tarafından yapıldı.(8-9 Kasım 1918)</a:t>
          </a:r>
        </a:p>
      </dsp:txBody>
      <dsp:txXfrm>
        <a:off x="0" y="1209441"/>
        <a:ext cx="10515600" cy="1117270"/>
      </dsp:txXfrm>
    </dsp:sp>
    <dsp:sp modelId="{8B9B31E1-BAC5-47DB-80DD-39CE6B587E5D}">
      <dsp:nvSpPr>
        <dsp:cNvPr id="0" name=""/>
        <dsp:cNvSpPr/>
      </dsp:nvSpPr>
      <dsp:spPr>
        <a:xfrm>
          <a:off x="0" y="2384311"/>
          <a:ext cx="10515600" cy="111727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İtilafların ortak ilk işgali istanbula olmuştur(13 Kasım1918).M.Kemal bu duruma ‘’Geldikleri gibi giderler ‘’ şeklindedir.</a:t>
          </a:r>
        </a:p>
      </dsp:txBody>
      <dsp:txXfrm>
        <a:off x="0" y="2384311"/>
        <a:ext cx="10515600" cy="1117270"/>
      </dsp:txXfrm>
    </dsp:sp>
    <dsp:sp modelId="{5FB1B8A1-5EB7-40BA-85BF-EF63B4A7AAF1}">
      <dsp:nvSpPr>
        <dsp:cNvPr id="0" name=""/>
        <dsp:cNvSpPr/>
      </dsp:nvSpPr>
      <dsp:spPr>
        <a:xfrm>
          <a:off x="0" y="3559182"/>
          <a:ext cx="10515600" cy="111727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En güçlü direniş 15 Mayıs 1919 da İzmirin Yunanastan tarafından işgal edilmesine olmuştur.</a:t>
          </a:r>
        </a:p>
      </dsp:txBody>
      <dsp:txXfrm>
        <a:off x="0" y="3559182"/>
        <a:ext cx="10515600" cy="1117270"/>
      </dsp:txXfrm>
    </dsp:sp>
    <dsp:sp modelId="{C02C3915-A923-45A2-B99E-DB6ABE1C7FC6}">
      <dsp:nvSpPr>
        <dsp:cNvPr id="0" name=""/>
        <dsp:cNvSpPr/>
      </dsp:nvSpPr>
      <dsp:spPr>
        <a:xfrm>
          <a:off x="0" y="4734052"/>
          <a:ext cx="10515600" cy="111727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Osman Recep Nevres  Yada diğer adıyla Hasan Tahsin yunana ilk kurşunu sıkmıştır.Albay Süleyman fethi bey şehit düşmüş.48 saat içerisinde 2000 kişi şehit edilmiştir.Yunana direnişin şiddetli olmasında halkın yunanistanın ülkeyi ilhak yerleşme amaçlı geldiğini düşünmesi etkili olmuştur.</a:t>
          </a:r>
        </a:p>
      </dsp:txBody>
      <dsp:txXfrm>
        <a:off x="0" y="4734052"/>
        <a:ext cx="10515600" cy="1117270"/>
      </dsp:txXfrm>
    </dsp:sp>
  </dsp:spTree>
</dsp:drawing>
</file>

<file path=ppt/diagrams/drawing1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B6D469-524D-4B14-8FA6-7DEBDB7F8A43}">
      <dsp:nvSpPr>
        <dsp:cNvPr id="0" name=""/>
        <dsp:cNvSpPr/>
      </dsp:nvSpPr>
      <dsp:spPr>
        <a:xfrm>
          <a:off x="3364992" y="0"/>
          <a:ext cx="3785616" cy="70019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tr-TR" sz="2600" kern="1200"/>
            <a:t>MONDROSA İLK TEPKİLER</a:t>
          </a:r>
        </a:p>
      </dsp:txBody>
      <dsp:txXfrm>
        <a:off x="3364992" y="0"/>
        <a:ext cx="3785616" cy="700195"/>
      </dsp:txXfrm>
    </dsp:sp>
  </dsp:spTree>
</dsp:drawing>
</file>

<file path=ppt/diagrams/drawing1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B6737A0-4FA6-487C-BB53-174B5D2C6309}">
      <dsp:nvSpPr>
        <dsp:cNvPr id="0" name=""/>
        <dsp:cNvSpPr/>
      </dsp:nvSpPr>
      <dsp:spPr>
        <a:xfrm>
          <a:off x="0" y="67567"/>
          <a:ext cx="10515600" cy="79560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dirty="0"/>
            <a:t>HALKIN </a:t>
          </a:r>
          <a:r>
            <a:rPr lang="tr-TR" sz="2000" kern="1200" dirty="0" err="1"/>
            <a:t>TEPKİSİ:İlk</a:t>
          </a:r>
          <a:r>
            <a:rPr lang="tr-TR" sz="2000" kern="1200" dirty="0"/>
            <a:t> zamanlar padişah ve yönetim itilafları güzellikle yurttan atacağını düşünmüşlerdir.</a:t>
          </a:r>
        </a:p>
      </dsp:txBody>
      <dsp:txXfrm>
        <a:off x="0" y="67567"/>
        <a:ext cx="10515600" cy="795600"/>
      </dsp:txXfrm>
    </dsp:sp>
    <dsp:sp modelId="{2B52E715-1BCB-40E7-B355-56E8460A7121}">
      <dsp:nvSpPr>
        <dsp:cNvPr id="0" name=""/>
        <dsp:cNvSpPr/>
      </dsp:nvSpPr>
      <dsp:spPr>
        <a:xfrm>
          <a:off x="0" y="920767"/>
          <a:ext cx="10515600" cy="795600"/>
        </a:xfrm>
        <a:prstGeom prst="roundRect">
          <a:avLst/>
        </a:prstGeom>
        <a:solidFill>
          <a:schemeClr val="accent5">
            <a:hueOff val="-1351709"/>
            <a:satOff val="-3484"/>
            <a:lumOff val="-2353"/>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sonra Müdafaayı Hukuk cemiyetleri kuruyorlar bu yolla diplomatik hukuki ve barışçıl yollarla işgalleri durdurmayı amaçlıyor</a:t>
          </a:r>
        </a:p>
      </dsp:txBody>
      <dsp:txXfrm>
        <a:off x="0" y="920767"/>
        <a:ext cx="10515600" cy="795600"/>
      </dsp:txXfrm>
    </dsp:sp>
    <dsp:sp modelId="{30C70D63-7F94-42EF-89C1-3D34F84C4E71}">
      <dsp:nvSpPr>
        <dsp:cNvPr id="0" name=""/>
        <dsp:cNvSpPr/>
      </dsp:nvSpPr>
      <dsp:spPr>
        <a:xfrm>
          <a:off x="0" y="1773967"/>
          <a:ext cx="10515600" cy="795600"/>
        </a:xfrm>
        <a:prstGeom prst="roundRect">
          <a:avLst/>
        </a:prstGeom>
        <a:solidFill>
          <a:schemeClr val="accent5">
            <a:hueOff val="-2703417"/>
            <a:satOff val="-6968"/>
            <a:lumOff val="-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dirty="0"/>
            <a:t>Bu yeterli olmayınca Kuvayı Milliye Birlikleri kurularak </a:t>
          </a:r>
          <a:r>
            <a:rPr lang="tr-TR" sz="2000" kern="1200" dirty="0" err="1"/>
            <a:t>silahli</a:t>
          </a:r>
          <a:r>
            <a:rPr lang="tr-TR" sz="2000" kern="1200" dirty="0"/>
            <a:t> direnişe geçiliyor.</a:t>
          </a:r>
        </a:p>
      </dsp:txBody>
      <dsp:txXfrm>
        <a:off x="0" y="1773967"/>
        <a:ext cx="10515600" cy="795600"/>
      </dsp:txXfrm>
    </dsp:sp>
    <dsp:sp modelId="{2FF765AC-9934-41DE-BBC4-0701DE96EE18}">
      <dsp:nvSpPr>
        <dsp:cNvPr id="0" name=""/>
        <dsp:cNvSpPr/>
      </dsp:nvSpPr>
      <dsp:spPr>
        <a:xfrm>
          <a:off x="0" y="2627167"/>
          <a:ext cx="10515600" cy="795600"/>
        </a:xfrm>
        <a:prstGeom prst="roundRect">
          <a:avLst/>
        </a:prstGeom>
        <a:solidFill>
          <a:schemeClr val="accent5">
            <a:hueOff val="-4055126"/>
            <a:satOff val="-10451"/>
            <a:lumOff val="-7059"/>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İSTANBUL HÜKÜMETİNİN TUTUMU:Tam bir teslimiyetçi tutum takınmışlardır.Damat ferit hükümetiNasihat heyetleri kurarak halka itilaflara karşı çıkmamaları gerektiğini anlatıyorlardı.</a:t>
          </a:r>
        </a:p>
      </dsp:txBody>
      <dsp:txXfrm>
        <a:off x="0" y="2627167"/>
        <a:ext cx="10515600" cy="795600"/>
      </dsp:txXfrm>
    </dsp:sp>
    <dsp:sp modelId="{D28738D7-C082-44A0-85F8-902912A64DF0}">
      <dsp:nvSpPr>
        <dsp:cNvPr id="0" name=""/>
        <dsp:cNvSpPr/>
      </dsp:nvSpPr>
      <dsp:spPr>
        <a:xfrm>
          <a:off x="0" y="3480367"/>
          <a:ext cx="10515600" cy="795600"/>
        </a:xfrm>
        <a:prstGeom prst="roundRect">
          <a:avLst/>
        </a:prstGeom>
        <a:solidFill>
          <a:schemeClr val="accent5">
            <a:hueOff val="-5406834"/>
            <a:satOff val="-13935"/>
            <a:lumOff val="-9412"/>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M:KEMAL’İN TUTUMU:M.Kemal İrşat heyetleri kurarak halka durumu olduğu gibi aktarmaya çalışmıştır.</a:t>
          </a:r>
        </a:p>
      </dsp:txBody>
      <dsp:txXfrm>
        <a:off x="0" y="3480367"/>
        <a:ext cx="10515600" cy="795600"/>
      </dsp:txXfrm>
    </dsp:sp>
    <dsp:sp modelId="{4C8667EE-9255-43D7-9083-687DEF2EC83E}">
      <dsp:nvSpPr>
        <dsp:cNvPr id="0" name=""/>
        <dsp:cNvSpPr/>
      </dsp:nvSpPr>
      <dsp:spPr>
        <a:xfrm>
          <a:off x="0" y="4333567"/>
          <a:ext cx="10515600" cy="795600"/>
        </a:xfrm>
        <a:prstGeom prst="roundRect">
          <a:avLst/>
        </a:prstGeom>
        <a:solidFill>
          <a:schemeClr val="accent5">
            <a:hueOff val="-6758543"/>
            <a:satOff val="-17419"/>
            <a:lumOff val="-11765"/>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marL="0" lvl="0" indent="0" algn="l" defTabSz="889000">
            <a:lnSpc>
              <a:spcPct val="90000"/>
            </a:lnSpc>
            <a:spcBef>
              <a:spcPct val="0"/>
            </a:spcBef>
            <a:spcAft>
              <a:spcPct val="35000"/>
            </a:spcAft>
            <a:buNone/>
          </a:pPr>
          <a:r>
            <a:rPr lang="tr-TR" sz="2000" kern="1200"/>
            <a:t>Sonra cemiyetlerin barışçı yollardan başarılı olamayacağını bildiği için bütün cemiyetleri birleştirip, kuvayı milliyeyi geliştiriyor ve düzenli birlik kurulması aşamasına geçiyor.</a:t>
          </a:r>
        </a:p>
      </dsp:txBody>
      <dsp:txXfrm>
        <a:off x="0" y="4333567"/>
        <a:ext cx="10515600" cy="795600"/>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DFFC76D-C113-47D2-8C7C-3C886C308154}">
      <dsp:nvSpPr>
        <dsp:cNvPr id="0" name=""/>
        <dsp:cNvSpPr/>
      </dsp:nvSpPr>
      <dsp:spPr>
        <a:xfrm>
          <a:off x="0" y="138398"/>
          <a:ext cx="10515600" cy="568922"/>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Yenen devletler yenilen devletlerden TOPRAK almayacak.(Klasik sömürgecilik şekil değiştirecektir)</a:t>
          </a:r>
        </a:p>
      </dsp:txBody>
      <dsp:txXfrm>
        <a:off x="27772" y="166170"/>
        <a:ext cx="10460056" cy="513378"/>
      </dsp:txXfrm>
    </dsp:sp>
    <dsp:sp modelId="{6F6E638F-D3D2-47E5-B7FB-ADF61FA91B91}">
      <dsp:nvSpPr>
        <dsp:cNvPr id="0" name=""/>
        <dsp:cNvSpPr/>
      </dsp:nvSpPr>
      <dsp:spPr>
        <a:xfrm>
          <a:off x="0" y="747641"/>
          <a:ext cx="10515600" cy="48686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Yenen devletler yenilen devletlerden SAVAŞ TAZMİNATI almayacak.</a:t>
          </a:r>
        </a:p>
      </dsp:txBody>
      <dsp:txXfrm>
        <a:off x="23767" y="771408"/>
        <a:ext cx="10468066" cy="439334"/>
      </dsp:txXfrm>
    </dsp:sp>
    <dsp:sp modelId="{498AFCCA-45DB-4C18-8EC1-B1336C7A2DFE}">
      <dsp:nvSpPr>
        <dsp:cNvPr id="0" name=""/>
        <dsp:cNvSpPr/>
      </dsp:nvSpPr>
      <dsp:spPr>
        <a:xfrm>
          <a:off x="0" y="1274829"/>
          <a:ext cx="10515600" cy="556709"/>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Bu 2 madde ABD  </a:t>
          </a:r>
          <a:r>
            <a:rPr lang="tr-TR" sz="1400" kern="1200" dirty="0" err="1"/>
            <a:t>nin</a:t>
          </a:r>
          <a:r>
            <a:rPr lang="tr-TR" sz="1400" kern="1200" dirty="0"/>
            <a:t> savaş sonrasında </a:t>
          </a:r>
          <a:r>
            <a:rPr lang="tr-TR" sz="1400" kern="1200" dirty="0" err="1"/>
            <a:t>ingiliz</a:t>
          </a:r>
          <a:r>
            <a:rPr lang="tr-TR" sz="1400" kern="1200" dirty="0"/>
            <a:t> ve </a:t>
          </a:r>
          <a:r>
            <a:rPr lang="tr-TR" sz="1400" kern="1200" dirty="0" err="1"/>
            <a:t>fransanın</a:t>
          </a:r>
          <a:r>
            <a:rPr lang="tr-TR" sz="1400" kern="1200" dirty="0"/>
            <a:t> gücünü kırmak için şart koştuğu maddelerdir.</a:t>
          </a:r>
        </a:p>
      </dsp:txBody>
      <dsp:txXfrm>
        <a:off x="27176" y="1302005"/>
        <a:ext cx="10461248" cy="502357"/>
      </dsp:txXfrm>
    </dsp:sp>
    <dsp:sp modelId="{2B80C5CE-3075-454E-BA35-9C5FA1F05AA7}">
      <dsp:nvSpPr>
        <dsp:cNvPr id="0" name=""/>
        <dsp:cNvSpPr/>
      </dsp:nvSpPr>
      <dsp:spPr>
        <a:xfrm>
          <a:off x="0" y="1871859"/>
          <a:ext cx="10515600" cy="473406"/>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Gizli anlaşmalar ve Bloklaşmalar bundan sonra yapılmayacak.(İlk silahsızlanma çağrısı olarak görülür)</a:t>
          </a:r>
        </a:p>
      </dsp:txBody>
      <dsp:txXfrm>
        <a:off x="23110" y="1894969"/>
        <a:ext cx="10469380" cy="427186"/>
      </dsp:txXfrm>
    </dsp:sp>
    <dsp:sp modelId="{1A84D9A1-67B9-4320-BFC7-E97D85F5A15A}">
      <dsp:nvSpPr>
        <dsp:cNvPr id="0" name=""/>
        <dsp:cNvSpPr/>
      </dsp:nvSpPr>
      <dsp:spPr>
        <a:xfrm>
          <a:off x="0" y="2385586"/>
          <a:ext cx="10515600" cy="488218"/>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Dünya barışını daimi kılmak için çeşitli kuruluşlar oluşturulma.(Bu amaçla Cemiyet-i Akvam kurulmuştur)</a:t>
          </a:r>
        </a:p>
      </dsp:txBody>
      <dsp:txXfrm>
        <a:off x="23833" y="2409419"/>
        <a:ext cx="10467934" cy="440552"/>
      </dsp:txXfrm>
    </dsp:sp>
    <dsp:sp modelId="{9477DC7D-C6C5-4EE4-B3E5-57CCDEFE8CAE}">
      <dsp:nvSpPr>
        <dsp:cNvPr id="0" name=""/>
        <dsp:cNvSpPr/>
      </dsp:nvSpPr>
      <dsp:spPr>
        <a:xfrm>
          <a:off x="0" y="2914124"/>
          <a:ext cx="10515600" cy="531525"/>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Boğazlar dünya ticaretine açık hale getirilecek.(Bu madde ile </a:t>
          </a:r>
          <a:r>
            <a:rPr lang="tr-TR" sz="1400" kern="1200" dirty="0" err="1"/>
            <a:t>abd</a:t>
          </a:r>
          <a:r>
            <a:rPr lang="tr-TR" sz="1400" kern="1200" dirty="0"/>
            <a:t> </a:t>
          </a:r>
          <a:r>
            <a:rPr lang="tr-TR" sz="1400" kern="1200" dirty="0" err="1"/>
            <a:t>rus</a:t>
          </a:r>
          <a:r>
            <a:rPr lang="tr-TR" sz="1400" kern="1200" dirty="0"/>
            <a:t> buğdayını </a:t>
          </a:r>
          <a:r>
            <a:rPr lang="tr-TR" sz="1400" kern="1200" dirty="0" err="1"/>
            <a:t>avrupaya</a:t>
          </a:r>
          <a:r>
            <a:rPr lang="tr-TR" sz="1400" kern="1200" dirty="0"/>
            <a:t> taşımanın yolunu yapmıştır)</a:t>
          </a:r>
        </a:p>
      </dsp:txBody>
      <dsp:txXfrm>
        <a:off x="25947" y="2940071"/>
        <a:ext cx="10463706" cy="479631"/>
      </dsp:txXfrm>
    </dsp:sp>
    <dsp:sp modelId="{9467CA33-7D55-4258-B0EE-E6AFA30A8C2C}">
      <dsp:nvSpPr>
        <dsp:cNvPr id="0" name=""/>
        <dsp:cNvSpPr/>
      </dsp:nvSpPr>
      <dsp:spPr>
        <a:xfrm>
          <a:off x="0" y="3509273"/>
          <a:ext cx="10515600" cy="601869"/>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dirty="0"/>
            <a:t>Her ulus kendi geleceğini kendisi belirleyecek(Bu madde çok uluslu devletlerin parçalanmasının önünü açmıştır)</a:t>
          </a:r>
        </a:p>
      </dsp:txBody>
      <dsp:txXfrm>
        <a:off x="29381" y="3538654"/>
        <a:ext cx="10456838" cy="543107"/>
      </dsp:txXfrm>
    </dsp:sp>
    <dsp:sp modelId="{898C4B61-82A8-40DF-B6CC-F0EF69CC5128}">
      <dsp:nvSpPr>
        <dsp:cNvPr id="0" name=""/>
        <dsp:cNvSpPr/>
      </dsp:nvSpPr>
      <dsp:spPr>
        <a:xfrm>
          <a:off x="0" y="4128159"/>
          <a:ext cx="10515600" cy="62586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a:t>Polonya devleti kurulacak</a:t>
          </a:r>
        </a:p>
      </dsp:txBody>
      <dsp:txXfrm>
        <a:off x="30552" y="4158711"/>
        <a:ext cx="10454496" cy="564764"/>
      </dsp:txXfrm>
    </dsp:sp>
    <dsp:sp modelId="{8A620CF0-9636-4A60-A820-8AD65FA6F269}">
      <dsp:nvSpPr>
        <dsp:cNvPr id="0" name=""/>
        <dsp:cNvSpPr/>
      </dsp:nvSpPr>
      <dsp:spPr>
        <a:xfrm>
          <a:off x="0" y="4794348"/>
          <a:ext cx="10515600" cy="44154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3340" tIns="53340" rIns="53340" bIns="53340" numCol="1" spcCol="1270" anchor="ctr" anchorCtr="0">
          <a:noAutofit/>
        </a:bodyPr>
        <a:lstStyle/>
        <a:p>
          <a:pPr marL="0" lvl="0" indent="0" algn="l" defTabSz="622300">
            <a:lnSpc>
              <a:spcPct val="90000"/>
            </a:lnSpc>
            <a:spcBef>
              <a:spcPct val="0"/>
            </a:spcBef>
            <a:spcAft>
              <a:spcPct val="35000"/>
            </a:spcAft>
            <a:buNone/>
          </a:pPr>
          <a:r>
            <a:rPr lang="tr-TR" sz="1400" kern="1200"/>
            <a:t>Alsas loren bölgesi Fransa’ya verilecek</a:t>
          </a:r>
        </a:p>
      </dsp:txBody>
      <dsp:txXfrm>
        <a:off x="21554" y="4815902"/>
        <a:ext cx="10472492" cy="398432"/>
      </dsp:txXfrm>
    </dsp:sp>
  </dsp:spTree>
</dsp:drawing>
</file>

<file path=ppt/diagrams/drawing2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D3BE71-D932-48BE-BB66-E6D1D96C54C6}">
      <dsp:nvSpPr>
        <dsp:cNvPr id="0" name=""/>
        <dsp:cNvSpPr/>
      </dsp:nvSpPr>
      <dsp:spPr>
        <a:xfrm>
          <a:off x="3364992" y="0"/>
          <a:ext cx="3785616" cy="567030"/>
        </a:xfrm>
        <a:prstGeom prst="roundRect">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30480" rIns="60960" bIns="30480" numCol="1" spcCol="1270" anchor="ctr" anchorCtr="0">
          <a:noAutofit/>
        </a:bodyPr>
        <a:lstStyle/>
        <a:p>
          <a:pPr marL="0" lvl="0" indent="0" algn="ctr" defTabSz="711200">
            <a:lnSpc>
              <a:spcPct val="90000"/>
            </a:lnSpc>
            <a:spcBef>
              <a:spcPct val="0"/>
            </a:spcBef>
            <a:spcAft>
              <a:spcPct val="35000"/>
            </a:spcAft>
            <a:buNone/>
          </a:pPr>
          <a:r>
            <a:rPr lang="tr-TR" sz="1600" kern="1200"/>
            <a:t>PARİS BARIŞ GÖRÜŞMELERİ(KONFERANSI)</a:t>
          </a:r>
        </a:p>
      </dsp:txBody>
      <dsp:txXfrm>
        <a:off x="3364992" y="0"/>
        <a:ext cx="3785616" cy="567030"/>
      </dsp:txXfrm>
    </dsp:sp>
  </dsp:spTree>
</dsp:drawing>
</file>

<file path=ppt/diagrams/drawing2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67BE2D3-6CBC-46E0-ADAC-D283A049C9BD}">
      <dsp:nvSpPr>
        <dsp:cNvPr id="0" name=""/>
        <dsp:cNvSpPr/>
      </dsp:nvSpPr>
      <dsp:spPr>
        <a:xfrm>
          <a:off x="0" y="151409"/>
          <a:ext cx="10515600" cy="636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Mondros’tan  3 ay sonra toplanmıştır.32 ülkenin temsilcileri katılmıştır.Konferansta İngiltere, Fransa,ABD ve İtalya karar alıcı pozisyonundadırlar.</a:t>
          </a:r>
        </a:p>
      </dsp:txBody>
      <dsp:txXfrm>
        <a:off x="0" y="151409"/>
        <a:ext cx="10515600" cy="636480"/>
      </dsp:txXfrm>
    </dsp:sp>
    <dsp:sp modelId="{C047681C-415C-431B-834A-B0B2A8DF25F3}">
      <dsp:nvSpPr>
        <dsp:cNvPr id="0" name=""/>
        <dsp:cNvSpPr/>
      </dsp:nvSpPr>
      <dsp:spPr>
        <a:xfrm>
          <a:off x="0" y="833969"/>
          <a:ext cx="10515600" cy="636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Bu konferans Wilson ilkelerine kılıf bulabilmek,İtalya’ya Batı Anadoluyu bir kılıfla nasıl vermeyiz diye toplanmıştı. Görünen sebebi ise yenilen devletlerle yapılacak barış anlaşmaları için toplanmıştır.</a:t>
          </a:r>
        </a:p>
      </dsp:txBody>
      <dsp:txXfrm>
        <a:off x="0" y="833969"/>
        <a:ext cx="10515600" cy="636480"/>
      </dsp:txXfrm>
    </dsp:sp>
    <dsp:sp modelId="{056BBAA6-4223-432C-8509-D6FED4667013}">
      <dsp:nvSpPr>
        <dsp:cNvPr id="0" name=""/>
        <dsp:cNvSpPr/>
      </dsp:nvSpPr>
      <dsp:spPr>
        <a:xfrm>
          <a:off x="0" y="1516529"/>
          <a:ext cx="10515600" cy="6364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dirty="0"/>
            <a:t>ABD  </a:t>
          </a:r>
          <a:r>
            <a:rPr lang="tr-TR" sz="1600" kern="1200" dirty="0" err="1"/>
            <a:t>nin</a:t>
          </a:r>
          <a:r>
            <a:rPr lang="tr-TR" sz="1600" kern="1200" dirty="0"/>
            <a:t> Wilson ilkeleriyle toprak ve tazminat alınmayacaktır maddesi İngilizlerin kıvrak bir hareketiyle toprak almama olayı Manda ve himaye yöntemi adı altında yine de alınmıştır.</a:t>
          </a:r>
        </a:p>
      </dsp:txBody>
      <dsp:txXfrm>
        <a:off x="0" y="1516529"/>
        <a:ext cx="10515600" cy="636480"/>
      </dsp:txXfrm>
    </dsp:sp>
    <dsp:sp modelId="{D8878B09-126B-44AD-97CF-A8EB0FDA1C8E}">
      <dsp:nvSpPr>
        <dsp:cNvPr id="0" name=""/>
        <dsp:cNvSpPr/>
      </dsp:nvSpPr>
      <dsp:spPr>
        <a:xfrm>
          <a:off x="0" y="2199089"/>
          <a:ext cx="10515600" cy="6364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Savaş tazminatı ise  savaşta yaşanılan zararların karşılanacağı belirtilerek savaş onarım ve tadilat bedeli adı altında alınmıştır.</a:t>
          </a:r>
        </a:p>
      </dsp:txBody>
      <dsp:txXfrm>
        <a:off x="0" y="2199089"/>
        <a:ext cx="10515600" cy="636480"/>
      </dsp:txXfrm>
    </dsp:sp>
    <dsp:sp modelId="{71690CC5-5EFD-4F67-B631-3486BDBA2BE6}">
      <dsp:nvSpPr>
        <dsp:cNvPr id="0" name=""/>
        <dsp:cNvSpPr/>
      </dsp:nvSpPr>
      <dsp:spPr>
        <a:xfrm>
          <a:off x="0" y="2881649"/>
          <a:ext cx="10515600" cy="63648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NOT:ABD yediği kazığın etkisiyle küsmüş Monreo doktrinine yanı içe kapanmış, psikolojisi bozulmuştur.</a:t>
          </a:r>
        </a:p>
      </dsp:txBody>
      <dsp:txXfrm>
        <a:off x="0" y="2881649"/>
        <a:ext cx="10515600" cy="636480"/>
      </dsp:txXfrm>
    </dsp:sp>
    <dsp:sp modelId="{10FFE796-AB36-484D-8109-C632FDB8F154}">
      <dsp:nvSpPr>
        <dsp:cNvPr id="0" name=""/>
        <dsp:cNvSpPr/>
      </dsp:nvSpPr>
      <dsp:spPr>
        <a:xfrm>
          <a:off x="0" y="3564209"/>
          <a:ext cx="10515600" cy="636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İtalya izmir ve çevresini hayal ederken İngilizlerin kıvrak bir hareketiyle italya da avucunu yalamıştır.</a:t>
          </a:r>
        </a:p>
      </dsp:txBody>
      <dsp:txXfrm>
        <a:off x="0" y="3564209"/>
        <a:ext cx="10515600" cy="636480"/>
      </dsp:txXfrm>
    </dsp:sp>
    <dsp:sp modelId="{F05F1266-94EF-4D91-872C-33B11330CD86}">
      <dsp:nvSpPr>
        <dsp:cNvPr id="0" name=""/>
        <dsp:cNvSpPr/>
      </dsp:nvSpPr>
      <dsp:spPr>
        <a:xfrm>
          <a:off x="0" y="4246769"/>
          <a:ext cx="10515600" cy="636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NOT:Bu durum itilaf devletleri arasındaki ilk görüş ayrılığıdır.İngiltere Doğu akdenizde güçlü bir italya istemediği için bu hamleyi yapmıştır.</a:t>
          </a:r>
        </a:p>
      </dsp:txBody>
      <dsp:txXfrm>
        <a:off x="0" y="4246769"/>
        <a:ext cx="10515600" cy="636480"/>
      </dsp:txXfrm>
    </dsp:sp>
    <dsp:sp modelId="{4868B5F7-4B86-4AE2-BDE8-6C790596686F}">
      <dsp:nvSpPr>
        <dsp:cNvPr id="0" name=""/>
        <dsp:cNvSpPr/>
      </dsp:nvSpPr>
      <dsp:spPr>
        <a:xfrm>
          <a:off x="0" y="4929329"/>
          <a:ext cx="10515600" cy="6364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İtalya ise intikam soğuk yenen bir mezedir diyerek kurtuluş savaşı sırasında anadoluya çıkmakta isteksiz davranmış hatta müttefiklerine nerdeyse hiç yardımcı olmamış anadoludan ilk ayrılan da onlar olmuştur.</a:t>
          </a:r>
        </a:p>
      </dsp:txBody>
      <dsp:txXfrm>
        <a:off x="0" y="4929329"/>
        <a:ext cx="10515600" cy="636480"/>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10F40E-B096-49CF-95AD-7166DB585F2B}">
      <dsp:nvSpPr>
        <dsp:cNvPr id="0" name=""/>
        <dsp:cNvSpPr/>
      </dsp:nvSpPr>
      <dsp:spPr>
        <a:xfrm>
          <a:off x="3364992" y="0"/>
          <a:ext cx="3785616" cy="1325563"/>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99060" tIns="49530" rIns="99060" bIns="49530" numCol="1" spcCol="1270" anchor="ctr" anchorCtr="0">
          <a:noAutofit/>
        </a:bodyPr>
        <a:lstStyle/>
        <a:p>
          <a:pPr marL="0" lvl="0" indent="0" algn="ctr" defTabSz="1155700">
            <a:lnSpc>
              <a:spcPct val="90000"/>
            </a:lnSpc>
            <a:spcBef>
              <a:spcPct val="0"/>
            </a:spcBef>
            <a:spcAft>
              <a:spcPct val="35000"/>
            </a:spcAft>
            <a:buNone/>
          </a:pPr>
          <a:r>
            <a:rPr lang="tr-TR" sz="2600" kern="1200"/>
            <a:t>1. DÜNYA SAVAŞI SONRASI YAPILA ATEŞKES VE BARIŞ ANLAŞMALARI</a:t>
          </a:r>
        </a:p>
      </dsp:txBody>
      <dsp:txXfrm>
        <a:off x="3364992" y="0"/>
        <a:ext cx="3785616" cy="1325563"/>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BE8B4-D64F-4CA0-91DF-26716357176F}">
      <dsp:nvSpPr>
        <dsp:cNvPr id="0" name=""/>
        <dsp:cNvSpPr/>
      </dsp:nvSpPr>
      <dsp:spPr>
        <a:xfrm rot="5400000">
          <a:off x="7003541" y="-3112046"/>
          <a:ext cx="469198" cy="6812368"/>
        </a:xfrm>
        <a:prstGeom prst="round2SameRect">
          <a:avLst/>
        </a:prstGeom>
        <a:solidFill>
          <a:schemeClr val="accent2">
            <a:tint val="40000"/>
            <a:alpha val="90000"/>
            <a:hueOff val="0"/>
            <a:satOff val="0"/>
            <a:lumOff val="0"/>
            <a:alphaOff val="0"/>
          </a:schemeClr>
        </a:solidFill>
        <a:ln w="12700" cap="flat" cmpd="sng" algn="ctr">
          <a:solidFill>
            <a:schemeClr val="accent2">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tr-TR" sz="1200" kern="1200" dirty="0"/>
            <a:t>SELANİK ATEŞKES ANLAŞMASI                       30 EYLÜL 1918</a:t>
          </a:r>
        </a:p>
        <a:p>
          <a:pPr marL="114300" lvl="1" indent="-114300" algn="l" defTabSz="533400">
            <a:lnSpc>
              <a:spcPct val="90000"/>
            </a:lnSpc>
            <a:spcBef>
              <a:spcPct val="0"/>
            </a:spcBef>
            <a:spcAft>
              <a:spcPct val="15000"/>
            </a:spcAft>
            <a:buChar char="•"/>
          </a:pPr>
          <a:r>
            <a:rPr lang="tr-TR" sz="1200" kern="1200" dirty="0"/>
            <a:t>NÖYYİ BARIŞ ANLAŞMASI                               27 KASIM 1919</a:t>
          </a:r>
        </a:p>
      </dsp:txBody>
      <dsp:txXfrm rot="-5400000">
        <a:off x="3831956" y="82443"/>
        <a:ext cx="6789464" cy="423390"/>
      </dsp:txXfrm>
    </dsp:sp>
    <dsp:sp modelId="{0450AEA7-3685-446E-A5DF-E9461F05DA3B}">
      <dsp:nvSpPr>
        <dsp:cNvPr id="0" name=""/>
        <dsp:cNvSpPr/>
      </dsp:nvSpPr>
      <dsp:spPr>
        <a:xfrm>
          <a:off x="0" y="888"/>
          <a:ext cx="3831957" cy="586498"/>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tr-TR" sz="2900" kern="1200" dirty="0"/>
            <a:t>BULGARİSTAN</a:t>
          </a:r>
        </a:p>
      </dsp:txBody>
      <dsp:txXfrm>
        <a:off x="28630" y="29518"/>
        <a:ext cx="3774697" cy="529238"/>
      </dsp:txXfrm>
    </dsp:sp>
    <dsp:sp modelId="{82555AD3-5832-4D65-80A0-9B7B9E9C40C3}">
      <dsp:nvSpPr>
        <dsp:cNvPr id="0" name=""/>
        <dsp:cNvSpPr/>
      </dsp:nvSpPr>
      <dsp:spPr>
        <a:xfrm rot="5400000">
          <a:off x="7003541" y="-2496223"/>
          <a:ext cx="469198" cy="6812368"/>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tr-TR" sz="1200" kern="1200" dirty="0"/>
            <a:t>MONDROS ATEŞKES ANLAŞMASI                   30 EKİM 1918</a:t>
          </a:r>
        </a:p>
        <a:p>
          <a:pPr marL="114300" lvl="1" indent="-114300" algn="l" defTabSz="533400">
            <a:lnSpc>
              <a:spcPct val="90000"/>
            </a:lnSpc>
            <a:spcBef>
              <a:spcPct val="0"/>
            </a:spcBef>
            <a:spcAft>
              <a:spcPct val="15000"/>
            </a:spcAft>
            <a:buChar char="•"/>
          </a:pPr>
          <a:r>
            <a:rPr lang="tr-TR" sz="1200" kern="1200" dirty="0"/>
            <a:t>SEVR BARIŞ ANLAŞMASI                                  10  AĞUSTOS 1920</a:t>
          </a:r>
        </a:p>
      </dsp:txBody>
      <dsp:txXfrm rot="-5400000">
        <a:off x="3831956" y="698266"/>
        <a:ext cx="6789464" cy="423390"/>
      </dsp:txXfrm>
    </dsp:sp>
    <dsp:sp modelId="{1756D440-D3BB-4680-831F-32030C4FC768}">
      <dsp:nvSpPr>
        <dsp:cNvPr id="0" name=""/>
        <dsp:cNvSpPr/>
      </dsp:nvSpPr>
      <dsp:spPr>
        <a:xfrm>
          <a:off x="0" y="616711"/>
          <a:ext cx="3831957" cy="586498"/>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tr-TR" sz="2900" kern="1200" dirty="0"/>
            <a:t>OSMANLI DEVLETİ</a:t>
          </a:r>
        </a:p>
      </dsp:txBody>
      <dsp:txXfrm>
        <a:off x="28630" y="645341"/>
        <a:ext cx="3774697" cy="529238"/>
      </dsp:txXfrm>
    </dsp:sp>
    <dsp:sp modelId="{25C10E1F-1A02-4CD4-B7A7-BCEFCC43D91D}">
      <dsp:nvSpPr>
        <dsp:cNvPr id="0" name=""/>
        <dsp:cNvSpPr/>
      </dsp:nvSpPr>
      <dsp:spPr>
        <a:xfrm rot="5400000">
          <a:off x="7003541" y="-1880399"/>
          <a:ext cx="469198" cy="6812368"/>
        </a:xfrm>
        <a:prstGeom prst="round2SameRect">
          <a:avLst/>
        </a:prstGeom>
        <a:solidFill>
          <a:schemeClr val="accent4">
            <a:tint val="40000"/>
            <a:alpha val="90000"/>
            <a:hueOff val="0"/>
            <a:satOff val="0"/>
            <a:lumOff val="0"/>
            <a:alphaOff val="0"/>
          </a:schemeClr>
        </a:solidFill>
        <a:ln w="12700" cap="flat" cmpd="sng" algn="ctr">
          <a:solidFill>
            <a:schemeClr val="accent4">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5720" tIns="22860" rIns="45720" bIns="22860" numCol="1" spcCol="1270" anchor="ctr" anchorCtr="0">
          <a:noAutofit/>
        </a:bodyPr>
        <a:lstStyle/>
        <a:p>
          <a:pPr marL="114300" lvl="1" indent="-114300" algn="l" defTabSz="533400">
            <a:lnSpc>
              <a:spcPct val="90000"/>
            </a:lnSpc>
            <a:spcBef>
              <a:spcPct val="0"/>
            </a:spcBef>
            <a:spcAft>
              <a:spcPct val="15000"/>
            </a:spcAft>
            <a:buChar char="•"/>
          </a:pPr>
          <a:r>
            <a:rPr lang="tr-TR" sz="1200" kern="1200" dirty="0"/>
            <a:t>WİLLA GUSTİ ATEŞKES ANLAŞMASI                 3 KASIM 1918</a:t>
          </a:r>
        </a:p>
        <a:p>
          <a:pPr marL="114300" lvl="1" indent="-114300" algn="l" defTabSz="533400">
            <a:lnSpc>
              <a:spcPct val="90000"/>
            </a:lnSpc>
            <a:spcBef>
              <a:spcPct val="0"/>
            </a:spcBef>
            <a:spcAft>
              <a:spcPct val="15000"/>
            </a:spcAft>
            <a:buChar char="•"/>
          </a:pPr>
          <a:r>
            <a:rPr lang="tr-TR" sz="1200" kern="1200" dirty="0"/>
            <a:t>SEN GERMEN BARIŞ ANLAŞMASI                     10 EYLÜL 1919</a:t>
          </a:r>
        </a:p>
      </dsp:txBody>
      <dsp:txXfrm rot="-5400000">
        <a:off x="3831956" y="1314090"/>
        <a:ext cx="6789464" cy="423390"/>
      </dsp:txXfrm>
    </dsp:sp>
    <dsp:sp modelId="{D9B784D8-6D36-47B3-AAC9-A031BB85F8E3}">
      <dsp:nvSpPr>
        <dsp:cNvPr id="0" name=""/>
        <dsp:cNvSpPr/>
      </dsp:nvSpPr>
      <dsp:spPr>
        <a:xfrm>
          <a:off x="0" y="1232535"/>
          <a:ext cx="3831957" cy="586498"/>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0490" tIns="55245" rIns="110490" bIns="55245" numCol="1" spcCol="1270" anchor="ctr" anchorCtr="0">
          <a:noAutofit/>
        </a:bodyPr>
        <a:lstStyle/>
        <a:p>
          <a:pPr marL="0" lvl="0" indent="0" algn="ctr" defTabSz="1289050">
            <a:lnSpc>
              <a:spcPct val="90000"/>
            </a:lnSpc>
            <a:spcBef>
              <a:spcPct val="0"/>
            </a:spcBef>
            <a:spcAft>
              <a:spcPct val="35000"/>
            </a:spcAft>
            <a:buNone/>
          </a:pPr>
          <a:r>
            <a:rPr lang="tr-TR" sz="2900" kern="1200" dirty="0"/>
            <a:t>AVUSTURYA </a:t>
          </a:r>
        </a:p>
      </dsp:txBody>
      <dsp:txXfrm>
        <a:off x="28630" y="1261165"/>
        <a:ext cx="3774697" cy="52923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91BE8B4-D64F-4CA0-91DF-26716357176F}">
      <dsp:nvSpPr>
        <dsp:cNvPr id="0" name=""/>
        <dsp:cNvSpPr/>
      </dsp:nvSpPr>
      <dsp:spPr>
        <a:xfrm rot="5400000">
          <a:off x="7120175" y="-2448475"/>
          <a:ext cx="450240" cy="6913219"/>
        </a:xfrm>
        <a:prstGeom prst="round2SameRect">
          <a:avLst/>
        </a:prstGeom>
        <a:solidFill>
          <a:schemeClr val="accent3">
            <a:tint val="40000"/>
            <a:alpha val="90000"/>
            <a:hueOff val="0"/>
            <a:satOff val="0"/>
            <a:lumOff val="0"/>
            <a:alphaOff val="0"/>
          </a:schemeClr>
        </a:solidFill>
        <a:ln w="12700" cap="flat" cmpd="sng" algn="ctr">
          <a:solidFill>
            <a:schemeClr val="accent3">
              <a:tint val="40000"/>
              <a:alpha val="9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tr-TR" sz="1100" kern="1200" dirty="0"/>
            <a:t>ROTHANDES ATEŞKES ANLAŞMASI                        11 KASIM 1918</a:t>
          </a:r>
        </a:p>
        <a:p>
          <a:pPr marL="57150" lvl="1" indent="-57150" algn="l" defTabSz="488950">
            <a:lnSpc>
              <a:spcPct val="90000"/>
            </a:lnSpc>
            <a:spcBef>
              <a:spcPct val="0"/>
            </a:spcBef>
            <a:spcAft>
              <a:spcPct val="15000"/>
            </a:spcAft>
            <a:buChar char="•"/>
          </a:pPr>
          <a:r>
            <a:rPr lang="tr-TR" sz="1100" kern="1200" dirty="0"/>
            <a:t>VERSAY BARIŞ ANLAŞMASI                                      28  HAZİRAN 1919</a:t>
          </a:r>
        </a:p>
      </dsp:txBody>
      <dsp:txXfrm rot="-5400000">
        <a:off x="3888686" y="804993"/>
        <a:ext cx="6891240" cy="406282"/>
      </dsp:txXfrm>
    </dsp:sp>
    <dsp:sp modelId="{0450AEA7-3685-446E-A5DF-E9461F05DA3B}">
      <dsp:nvSpPr>
        <dsp:cNvPr id="0" name=""/>
        <dsp:cNvSpPr/>
      </dsp:nvSpPr>
      <dsp:spPr>
        <a:xfrm>
          <a:off x="0" y="19200"/>
          <a:ext cx="3888685" cy="548784"/>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tr-TR" sz="2700" kern="1200" dirty="0"/>
            <a:t>MACARİSTAN</a:t>
          </a:r>
        </a:p>
      </dsp:txBody>
      <dsp:txXfrm>
        <a:off x="26789" y="45989"/>
        <a:ext cx="3835107" cy="495206"/>
      </dsp:txXfrm>
    </dsp:sp>
    <dsp:sp modelId="{82555AD3-5832-4D65-80A0-9B7B9E9C40C3}">
      <dsp:nvSpPr>
        <dsp:cNvPr id="0" name=""/>
        <dsp:cNvSpPr/>
      </dsp:nvSpPr>
      <dsp:spPr>
        <a:xfrm rot="5400000">
          <a:off x="6959412" y="-3083381"/>
          <a:ext cx="739704" cy="6906468"/>
        </a:xfrm>
        <a:prstGeom prst="round2SameRect">
          <a:avLst/>
        </a:prstGeom>
        <a:solidFill>
          <a:schemeClr val="accent3">
            <a:tint val="40000"/>
            <a:alpha val="90000"/>
            <a:hueOff val="2029141"/>
            <a:satOff val="100000"/>
            <a:lumOff val="1779"/>
            <a:alphaOff val="0"/>
          </a:schemeClr>
        </a:solidFill>
        <a:ln w="12700" cap="flat" cmpd="sng" algn="ctr">
          <a:solidFill>
            <a:schemeClr val="accent3">
              <a:tint val="40000"/>
              <a:alpha val="90000"/>
              <a:hueOff val="2029141"/>
              <a:satOff val="100000"/>
              <a:lumOff val="1779"/>
              <a:alphaOff val="0"/>
            </a:schemeClr>
          </a:solidFill>
          <a:prstDash val="solid"/>
          <a:miter lim="800000"/>
        </a:ln>
        <a:effectLst/>
      </dsp:spPr>
      <dsp:style>
        <a:lnRef idx="2">
          <a:scrgbClr r="0" g="0" b="0"/>
        </a:lnRef>
        <a:fillRef idx="1">
          <a:scrgbClr r="0" g="0" b="0"/>
        </a:fillRef>
        <a:effectRef idx="0">
          <a:scrgbClr r="0" g="0" b="0"/>
        </a:effectRef>
        <a:fontRef idx="minor"/>
      </dsp:style>
      <dsp:txBody>
        <a:bodyPr spcFirstLastPara="0" vert="horz" wrap="square" lIns="41910" tIns="20955" rIns="41910" bIns="20955" numCol="1" spcCol="1270" anchor="ctr" anchorCtr="0">
          <a:noAutofit/>
        </a:bodyPr>
        <a:lstStyle/>
        <a:p>
          <a:pPr marL="57150" lvl="1" indent="-57150" algn="l" defTabSz="488950">
            <a:lnSpc>
              <a:spcPct val="90000"/>
            </a:lnSpc>
            <a:spcBef>
              <a:spcPct val="0"/>
            </a:spcBef>
            <a:spcAft>
              <a:spcPct val="15000"/>
            </a:spcAft>
            <a:buChar char="•"/>
          </a:pPr>
          <a:r>
            <a:rPr lang="tr-TR" sz="1100" kern="1200" dirty="0"/>
            <a:t>WİLLA GUSTİ ATEŞKES ANLAŞMASI                       3 KASIM 1918</a:t>
          </a:r>
        </a:p>
        <a:p>
          <a:pPr marL="57150" lvl="1" indent="-57150" algn="l" defTabSz="488950">
            <a:lnSpc>
              <a:spcPct val="90000"/>
            </a:lnSpc>
            <a:spcBef>
              <a:spcPct val="0"/>
            </a:spcBef>
            <a:spcAft>
              <a:spcPct val="15000"/>
            </a:spcAft>
            <a:buChar char="•"/>
          </a:pPr>
          <a:r>
            <a:rPr lang="tr-TR" sz="1100" kern="1200" dirty="0"/>
            <a:t>TRİYYANON BARIŞ ANLAŞMASI                              4 HAZİRAN 1920</a:t>
          </a:r>
        </a:p>
      </dsp:txBody>
      <dsp:txXfrm rot="-5400000">
        <a:off x="3876031" y="36109"/>
        <a:ext cx="6870359" cy="667486"/>
      </dsp:txXfrm>
    </dsp:sp>
    <dsp:sp modelId="{1756D440-D3BB-4680-831F-32030C4FC768}">
      <dsp:nvSpPr>
        <dsp:cNvPr id="0" name=""/>
        <dsp:cNvSpPr/>
      </dsp:nvSpPr>
      <dsp:spPr>
        <a:xfrm>
          <a:off x="0" y="673325"/>
          <a:ext cx="3884888" cy="562646"/>
        </a:xfrm>
        <a:prstGeom prst="roundRect">
          <a:avLst/>
        </a:prstGeom>
        <a:solidFill>
          <a:schemeClr val="accent3">
            <a:hueOff val="2710599"/>
            <a:satOff val="100000"/>
            <a:lumOff val="-14706"/>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02870" tIns="51435" rIns="102870" bIns="51435" numCol="1" spcCol="1270" anchor="ctr" anchorCtr="0">
          <a:noAutofit/>
        </a:bodyPr>
        <a:lstStyle/>
        <a:p>
          <a:pPr marL="0" lvl="0" indent="0" algn="ctr" defTabSz="1200150">
            <a:lnSpc>
              <a:spcPct val="90000"/>
            </a:lnSpc>
            <a:spcBef>
              <a:spcPct val="0"/>
            </a:spcBef>
            <a:spcAft>
              <a:spcPct val="35000"/>
            </a:spcAft>
            <a:buNone/>
          </a:pPr>
          <a:r>
            <a:rPr lang="tr-TR" sz="2700" kern="1200" dirty="0"/>
            <a:t>ALMANYA</a:t>
          </a:r>
        </a:p>
      </dsp:txBody>
      <dsp:txXfrm>
        <a:off x="27466" y="700791"/>
        <a:ext cx="3829956" cy="507714"/>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4F939B2-1570-4F31-A45B-4E6305FA7F6C}">
      <dsp:nvSpPr>
        <dsp:cNvPr id="0" name=""/>
        <dsp:cNvSpPr/>
      </dsp:nvSpPr>
      <dsp:spPr>
        <a:xfrm rot="10800000">
          <a:off x="1985238" y="0"/>
          <a:ext cx="6992874" cy="895504"/>
        </a:xfrm>
        <a:prstGeom prst="homePlate">
          <a:avLst/>
        </a:prstGeom>
        <a:solidFill>
          <a:schemeClr val="accent2">
            <a:shade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394892" tIns="133350" rIns="248920" bIns="133350" numCol="1" spcCol="1270" anchor="ctr" anchorCtr="0">
          <a:noAutofit/>
        </a:bodyPr>
        <a:lstStyle/>
        <a:p>
          <a:pPr marL="0" lvl="0" indent="0" algn="ctr" defTabSz="1555750">
            <a:lnSpc>
              <a:spcPct val="90000"/>
            </a:lnSpc>
            <a:spcBef>
              <a:spcPct val="0"/>
            </a:spcBef>
            <a:spcAft>
              <a:spcPct val="35000"/>
            </a:spcAft>
            <a:buNone/>
          </a:pPr>
          <a:r>
            <a:rPr lang="tr-TR" sz="3500" kern="1200" dirty="0"/>
            <a:t>1. DÜNYA SAVAŞININ SONUÇLARI</a:t>
          </a:r>
        </a:p>
      </dsp:txBody>
      <dsp:txXfrm rot="10800000">
        <a:off x="2209114" y="0"/>
        <a:ext cx="6768998" cy="895504"/>
      </dsp:txXfrm>
    </dsp:sp>
    <dsp:sp modelId="{EB146B70-FEEA-4036-9C59-86166B16E448}">
      <dsp:nvSpPr>
        <dsp:cNvPr id="0" name=""/>
        <dsp:cNvSpPr/>
      </dsp:nvSpPr>
      <dsp:spPr>
        <a:xfrm>
          <a:off x="1537486" y="0"/>
          <a:ext cx="895504" cy="895504"/>
        </a:xfrm>
        <a:prstGeom prst="ellipse">
          <a:avLst/>
        </a:prstGeom>
        <a:solidFill>
          <a:schemeClr val="accent2">
            <a:tint val="50000"/>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1B02638-8945-4CEA-8D73-00966ED31DEB}">
      <dsp:nvSpPr>
        <dsp:cNvPr id="0" name=""/>
        <dsp:cNvSpPr/>
      </dsp:nvSpPr>
      <dsp:spPr>
        <a:xfrm>
          <a:off x="0" y="142020"/>
          <a:ext cx="10515600" cy="636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İmparatorluklar dağıldı yerlerine yeni devletler ortaya çıktı(Türkiye-Yugoslavya-Çekoslavakya-Polonya-Avusturya-Macaristan vb.)</a:t>
          </a:r>
        </a:p>
      </dsp:txBody>
      <dsp:txXfrm>
        <a:off x="0" y="142020"/>
        <a:ext cx="10515600" cy="636480"/>
      </dsp:txXfrm>
    </dsp:sp>
    <dsp:sp modelId="{E5235EFE-06C2-4B38-BD10-A79EABE2ECB4}">
      <dsp:nvSpPr>
        <dsp:cNvPr id="0" name=""/>
        <dsp:cNvSpPr/>
      </dsp:nvSpPr>
      <dsp:spPr>
        <a:xfrm>
          <a:off x="0" y="824580"/>
          <a:ext cx="10515600" cy="636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Dünya üzerinde yeni devlet yönetim biçimleri rejimleri ortaua çıktı.( Almayada  Nazizm-Rusyada Bolşevizm-Türkiye Cumhuriyet-İtalta da Faşizm )</a:t>
          </a:r>
        </a:p>
      </dsp:txBody>
      <dsp:txXfrm>
        <a:off x="0" y="824580"/>
        <a:ext cx="10515600" cy="636480"/>
      </dsp:txXfrm>
    </dsp:sp>
    <dsp:sp modelId="{CA734C6B-C37A-4FE2-A7CD-0623E91DC932}">
      <dsp:nvSpPr>
        <dsp:cNvPr id="0" name=""/>
        <dsp:cNvSpPr/>
      </dsp:nvSpPr>
      <dsp:spPr>
        <a:xfrm>
          <a:off x="0" y="1507140"/>
          <a:ext cx="10515600" cy="636480"/>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Dünyada yeniden büyük savaşlar çıkmasın diye Milletler cemiyeti kuruldu.</a:t>
          </a:r>
        </a:p>
      </dsp:txBody>
      <dsp:txXfrm>
        <a:off x="0" y="1507140"/>
        <a:ext cx="10515600" cy="636480"/>
      </dsp:txXfrm>
    </dsp:sp>
    <dsp:sp modelId="{BA8C5308-F4BD-4A47-8171-DF76BCA9200A}">
      <dsp:nvSpPr>
        <dsp:cNvPr id="0" name=""/>
        <dsp:cNvSpPr/>
      </dsp:nvSpPr>
      <dsp:spPr>
        <a:xfrm>
          <a:off x="0" y="2189700"/>
          <a:ext cx="10515600" cy="636480"/>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Nükleer silahlar hariç bütün silah sistemleri kullanılmıştır</a:t>
          </a:r>
        </a:p>
      </dsp:txBody>
      <dsp:txXfrm>
        <a:off x="0" y="2189700"/>
        <a:ext cx="10515600" cy="636480"/>
      </dsp:txXfrm>
    </dsp:sp>
    <dsp:sp modelId="{8226ECAE-CE7C-417D-9787-2DE0A84025A9}">
      <dsp:nvSpPr>
        <dsp:cNvPr id="0" name=""/>
        <dsp:cNvSpPr/>
      </dsp:nvSpPr>
      <dsp:spPr>
        <a:xfrm>
          <a:off x="0" y="2872260"/>
          <a:ext cx="10515600" cy="636480"/>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Yaklaşık 10 milyon insanın ölümüne yol açmıştır.</a:t>
          </a:r>
        </a:p>
      </dsp:txBody>
      <dsp:txXfrm>
        <a:off x="0" y="2872260"/>
        <a:ext cx="10515600" cy="636480"/>
      </dsp:txXfrm>
    </dsp:sp>
    <dsp:sp modelId="{DFED164F-5AF6-4B99-9568-245B398604BA}">
      <dsp:nvSpPr>
        <dsp:cNvPr id="0" name=""/>
        <dsp:cNvSpPr/>
      </dsp:nvSpPr>
      <dsp:spPr>
        <a:xfrm>
          <a:off x="0" y="3554821"/>
          <a:ext cx="10515600" cy="636480"/>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a:t>Füze sistemleri tam gelişmediği için sivil alanlar vurulmuş buda sivil savunmanın önemli olmasına yol açmıştır</a:t>
          </a:r>
        </a:p>
      </dsp:txBody>
      <dsp:txXfrm>
        <a:off x="0" y="3554821"/>
        <a:ext cx="10515600" cy="636480"/>
      </dsp:txXfrm>
    </dsp:sp>
    <dsp:sp modelId="{E66A60A7-98D0-4287-AB0A-963DB7F4A812}">
      <dsp:nvSpPr>
        <dsp:cNvPr id="0" name=""/>
        <dsp:cNvSpPr/>
      </dsp:nvSpPr>
      <dsp:spPr>
        <a:xfrm>
          <a:off x="0" y="4237381"/>
          <a:ext cx="10515600" cy="636480"/>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0960" tIns="60960" rIns="60960" bIns="60960" numCol="1" spcCol="1270" anchor="ctr" anchorCtr="0">
          <a:noAutofit/>
        </a:bodyPr>
        <a:lstStyle/>
        <a:p>
          <a:pPr marL="0" lvl="0" indent="0" algn="l" defTabSz="711200">
            <a:lnSpc>
              <a:spcPct val="90000"/>
            </a:lnSpc>
            <a:spcBef>
              <a:spcPct val="0"/>
            </a:spcBef>
            <a:spcAft>
              <a:spcPct val="35000"/>
            </a:spcAft>
            <a:buNone/>
          </a:pPr>
          <a:r>
            <a:rPr lang="tr-TR" sz="1600" kern="1200" dirty="0"/>
            <a:t>ABD  dünya ekonomik sisteminin merkezine </a:t>
          </a:r>
          <a:r>
            <a:rPr lang="tr-TR" sz="1600" kern="1200" dirty="0" err="1"/>
            <a:t>oturmuştur.ABD</a:t>
          </a:r>
          <a:r>
            <a:rPr lang="tr-TR" sz="1600" kern="1200" dirty="0"/>
            <a:t> de ekonomik alanda rüzgar esse dünyada fırtına çıkar hale geldi.(1929 ekonomik krizi </a:t>
          </a:r>
          <a:r>
            <a:rPr lang="tr-TR" sz="1600" kern="1200" dirty="0" err="1"/>
            <a:t>abd</a:t>
          </a:r>
          <a:r>
            <a:rPr lang="tr-TR" sz="1600" kern="1200" dirty="0"/>
            <a:t>  de çıktı bütün dünyayı sardı.)</a:t>
          </a:r>
        </a:p>
      </dsp:txBody>
      <dsp:txXfrm>
        <a:off x="0" y="4237381"/>
        <a:ext cx="10515600" cy="636480"/>
      </dsp:txXfrm>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8A44D0-7C8A-40DE-851A-653EDF289EA9}">
      <dsp:nvSpPr>
        <dsp:cNvPr id="0" name=""/>
        <dsp:cNvSpPr/>
      </dsp:nvSpPr>
      <dsp:spPr>
        <a:xfrm>
          <a:off x="0" y="18804"/>
          <a:ext cx="10515600" cy="743535"/>
        </a:xfrm>
        <a:prstGeom prst="roundRect">
          <a:avLst/>
        </a:prstGeom>
        <a:solidFill>
          <a:schemeClr val="dk2">
            <a:hueOff val="0"/>
            <a:satOff val="0"/>
            <a:lumOff val="0"/>
            <a:alphaOff val="0"/>
          </a:schemeClr>
        </a:solidFill>
        <a:ln w="12700" cap="flat" cmpd="sng" algn="ctr">
          <a:solidFill>
            <a:schemeClr val="lt2">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118110" tIns="118110" rIns="118110" bIns="118110" numCol="1" spcCol="1270" anchor="ctr" anchorCtr="0">
          <a:noAutofit/>
        </a:bodyPr>
        <a:lstStyle/>
        <a:p>
          <a:pPr marL="0" lvl="0" indent="0" algn="ctr" defTabSz="1377950">
            <a:lnSpc>
              <a:spcPct val="90000"/>
            </a:lnSpc>
            <a:spcBef>
              <a:spcPct val="0"/>
            </a:spcBef>
            <a:spcAft>
              <a:spcPct val="35000"/>
            </a:spcAft>
            <a:buNone/>
          </a:pPr>
          <a:r>
            <a:rPr lang="tr-TR" sz="3100" kern="1200" dirty="0"/>
            <a:t>Mondros ateşkes anlaşması  30 Ekim 1918</a:t>
          </a:r>
        </a:p>
      </dsp:txBody>
      <dsp:txXfrm>
        <a:off x="0" y="18804"/>
        <a:ext cx="10515600" cy="743535"/>
      </dsp:txXfrm>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0C41D72-0D99-4DE4-B386-58B189B0DC1E}">
      <dsp:nvSpPr>
        <dsp:cNvPr id="0" name=""/>
        <dsp:cNvSpPr/>
      </dsp:nvSpPr>
      <dsp:spPr>
        <a:xfrm>
          <a:off x="0" y="63658"/>
          <a:ext cx="10515600" cy="59587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dirty="0"/>
            <a:t>Osmanlı devleti 1. dünya savaşında Çanakkale cephesi dışındaki diğer cephelerde yenilmiştir.</a:t>
          </a:r>
        </a:p>
      </dsp:txBody>
      <dsp:txXfrm>
        <a:off x="0" y="63658"/>
        <a:ext cx="10515600" cy="595877"/>
      </dsp:txXfrm>
    </dsp:sp>
    <dsp:sp modelId="{676573DA-F083-4B49-995B-887319F1765E}">
      <dsp:nvSpPr>
        <dsp:cNvPr id="0" name=""/>
        <dsp:cNvSpPr/>
      </dsp:nvSpPr>
      <dsp:spPr>
        <a:xfrm>
          <a:off x="0" y="702735"/>
          <a:ext cx="10515600" cy="59587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a:t>Wilson prensiplerindeki toprak ve tazminat verilmeyecek maddesine Osmanlı idaresi fazlasıyla bel bağlamıştır.</a:t>
          </a:r>
        </a:p>
      </dsp:txBody>
      <dsp:txXfrm>
        <a:off x="0" y="702735"/>
        <a:ext cx="10515600" cy="595877"/>
      </dsp:txXfrm>
    </dsp:sp>
    <dsp:sp modelId="{0C53CA80-5326-4D42-B45B-CC13FAA174AC}">
      <dsp:nvSpPr>
        <dsp:cNvPr id="0" name=""/>
        <dsp:cNvSpPr/>
      </dsp:nvSpPr>
      <dsp:spPr>
        <a:xfrm>
          <a:off x="0" y="1341812"/>
          <a:ext cx="10515600" cy="59587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a:t>İngilizlere aşırı bir güven vardır Görüşmeler sırasındaki sıcak ilişkilerin anlaşma maddelerine yansıyacağını düşünüyorlardı.</a:t>
          </a:r>
        </a:p>
      </dsp:txBody>
      <dsp:txXfrm>
        <a:off x="0" y="1341812"/>
        <a:ext cx="10515600" cy="595877"/>
      </dsp:txXfrm>
    </dsp:sp>
    <dsp:sp modelId="{7541824D-97C8-41CE-813D-265FE3993471}">
      <dsp:nvSpPr>
        <dsp:cNvPr id="0" name=""/>
        <dsp:cNvSpPr/>
      </dsp:nvSpPr>
      <dsp:spPr>
        <a:xfrm>
          <a:off x="0" y="1980890"/>
          <a:ext cx="10515600" cy="595877"/>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a:t>Anlaşma sonrasında dahi İngilizlerin Osmanlı topraklarını işgal etmeyeceğini düşünecek kadar basiretsiz davranmışlardır. </a:t>
          </a:r>
        </a:p>
      </dsp:txBody>
      <dsp:txXfrm>
        <a:off x="0" y="1980890"/>
        <a:ext cx="10515600" cy="595877"/>
      </dsp:txXfrm>
    </dsp:sp>
    <dsp:sp modelId="{1C60DC86-DAE8-4E6E-B670-D373E0BF0AB3}">
      <dsp:nvSpPr>
        <dsp:cNvPr id="0" name=""/>
        <dsp:cNvSpPr/>
      </dsp:nvSpPr>
      <dsp:spPr>
        <a:xfrm>
          <a:off x="0" y="2619967"/>
          <a:ext cx="10515600" cy="595877"/>
        </a:xfrm>
        <a:prstGeom prst="roundRect">
          <a:avLst/>
        </a:prstGeom>
        <a:solidFill>
          <a:schemeClr val="accent6">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dirty="0"/>
            <a:t>Anlaşma </a:t>
          </a:r>
          <a:r>
            <a:rPr lang="tr-TR" sz="1500" kern="1200" dirty="0" err="1"/>
            <a:t>Limni</a:t>
          </a:r>
          <a:r>
            <a:rPr lang="tr-TR" sz="1500" kern="1200" dirty="0"/>
            <a:t> Adasının Mondros limanına demirleyen </a:t>
          </a:r>
          <a:r>
            <a:rPr lang="tr-TR" sz="1500" kern="1200" dirty="0" err="1"/>
            <a:t>Agamemnon</a:t>
          </a:r>
          <a:r>
            <a:rPr lang="tr-TR" sz="1500" kern="1200" dirty="0"/>
            <a:t> zırhlısında </a:t>
          </a:r>
          <a:r>
            <a:rPr lang="tr-TR" sz="1500" kern="1200" dirty="0" err="1"/>
            <a:t>inzalanmıştır</a:t>
          </a:r>
          <a:endParaRPr lang="tr-TR" sz="1500" kern="1200" dirty="0"/>
        </a:p>
      </dsp:txBody>
      <dsp:txXfrm>
        <a:off x="0" y="2619967"/>
        <a:ext cx="10515600" cy="595877"/>
      </dsp:txXfrm>
    </dsp:sp>
    <dsp:sp modelId="{F93BA0B2-7A20-492D-A6F2-B902606BF073}">
      <dsp:nvSpPr>
        <dsp:cNvPr id="0" name=""/>
        <dsp:cNvSpPr/>
      </dsp:nvSpPr>
      <dsp:spPr>
        <a:xfrm>
          <a:off x="0" y="3259044"/>
          <a:ext cx="10515600" cy="595877"/>
        </a:xfrm>
        <a:prstGeom prst="roundRect">
          <a:avLst/>
        </a:prstGeom>
        <a:solidFill>
          <a:schemeClr val="accent2">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dirty="0"/>
            <a:t>İtilaflar adına Amiral </a:t>
          </a:r>
          <a:r>
            <a:rPr lang="tr-TR" sz="1500" kern="1200" dirty="0" err="1"/>
            <a:t>Carthorp</a:t>
          </a:r>
          <a:r>
            <a:rPr lang="tr-TR" sz="1500" kern="1200" dirty="0"/>
            <a:t>  Osmanlı adına Bahriye nazırı Rauf Orbay </a:t>
          </a:r>
          <a:r>
            <a:rPr lang="tr-TR" sz="1500" kern="1200" dirty="0" err="1"/>
            <a:t>katılmıştır.Arabulucu</a:t>
          </a:r>
          <a:r>
            <a:rPr lang="tr-TR" sz="1500" kern="1200" dirty="0"/>
            <a:t> olarak </a:t>
          </a:r>
          <a:r>
            <a:rPr lang="tr-TR" sz="1500" kern="1200" dirty="0" err="1"/>
            <a:t>Kutul</a:t>
          </a:r>
          <a:r>
            <a:rPr lang="tr-TR" sz="1500" kern="1200" dirty="0"/>
            <a:t> </a:t>
          </a:r>
          <a:r>
            <a:rPr lang="tr-TR" sz="1500" kern="1200" dirty="0" err="1"/>
            <a:t>Ammare</a:t>
          </a:r>
          <a:r>
            <a:rPr lang="tr-TR" sz="1500" kern="1200" dirty="0"/>
            <a:t> savaşında esir aldığımız General </a:t>
          </a:r>
          <a:r>
            <a:rPr lang="tr-TR" sz="1500" kern="1200" dirty="0" err="1"/>
            <a:t>Towshend</a:t>
          </a:r>
          <a:r>
            <a:rPr lang="tr-TR" sz="1500" kern="1200" dirty="0"/>
            <a:t>  yer </a:t>
          </a:r>
          <a:r>
            <a:rPr lang="tr-TR" sz="1500" kern="1200" dirty="0" err="1"/>
            <a:t>almıştır.Bu</a:t>
          </a:r>
          <a:r>
            <a:rPr lang="tr-TR" sz="1500" kern="1200" dirty="0"/>
            <a:t> anlaşmayı  Ahmet İzzet Paşa Hükümeti de onaylamıştır.</a:t>
          </a:r>
        </a:p>
      </dsp:txBody>
      <dsp:txXfrm>
        <a:off x="0" y="3259044"/>
        <a:ext cx="10515600" cy="595877"/>
      </dsp:txXfrm>
    </dsp:sp>
    <dsp:sp modelId="{AB2E43B2-2506-45FB-ABD0-0E016C693F1A}">
      <dsp:nvSpPr>
        <dsp:cNvPr id="0" name=""/>
        <dsp:cNvSpPr/>
      </dsp:nvSpPr>
      <dsp:spPr>
        <a:xfrm>
          <a:off x="0" y="3898122"/>
          <a:ext cx="10515600" cy="595877"/>
        </a:xfrm>
        <a:prstGeom prst="roundRect">
          <a:avLst/>
        </a:prstGeom>
        <a:solidFill>
          <a:schemeClr val="accent3">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dirty="0"/>
            <a:t>Toplam 25 maddeden oluşmaktadır</a:t>
          </a:r>
        </a:p>
      </dsp:txBody>
      <dsp:txXfrm>
        <a:off x="0" y="3898122"/>
        <a:ext cx="10515600" cy="595877"/>
      </dsp:txXfrm>
    </dsp:sp>
    <dsp:sp modelId="{E1B805D2-6F65-4962-B141-6B440DD1F5A6}">
      <dsp:nvSpPr>
        <dsp:cNvPr id="0" name=""/>
        <dsp:cNvSpPr/>
      </dsp:nvSpPr>
      <dsp:spPr>
        <a:xfrm>
          <a:off x="0" y="4565734"/>
          <a:ext cx="10515600" cy="595877"/>
        </a:xfrm>
        <a:prstGeom prst="roundRect">
          <a:avLst/>
        </a:prstGeom>
        <a:solidFill>
          <a:schemeClr val="accent4">
            <a:hueOff val="0"/>
            <a:satOff val="0"/>
            <a:lumOff val="0"/>
            <a:alphaOff val="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57150" tIns="57150" rIns="57150" bIns="57150" numCol="1" spcCol="1270" anchor="ctr" anchorCtr="0">
          <a:noAutofit/>
        </a:bodyPr>
        <a:lstStyle/>
        <a:p>
          <a:pPr marL="0" lvl="0" indent="0" algn="l" defTabSz="666750">
            <a:lnSpc>
              <a:spcPct val="90000"/>
            </a:lnSpc>
            <a:spcBef>
              <a:spcPct val="0"/>
            </a:spcBef>
            <a:spcAft>
              <a:spcPct val="35000"/>
            </a:spcAft>
            <a:buNone/>
          </a:pPr>
          <a:r>
            <a:rPr lang="tr-TR" sz="1500" kern="1200" dirty="0"/>
            <a:t>Bu anlaşmayı genel olarak 3 ana başlıkta incelemek gerekir</a:t>
          </a:r>
        </a:p>
      </dsp:txBody>
      <dsp:txXfrm>
        <a:off x="0" y="4565734"/>
        <a:ext cx="10515600" cy="595877"/>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3.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4.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5.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6.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18.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1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0.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vList3#2">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Üst Bilgi Yer Tutucusu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tr-TR"/>
          </a:p>
        </p:txBody>
      </p:sp>
      <p:sp>
        <p:nvSpPr>
          <p:cNvPr id="3" name="Veri Yer Tutucusu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5314BC-D7BF-4A3B-B87D-92CB08591875}" type="datetimeFigureOut">
              <a:rPr lang="tr-TR" smtClean="0"/>
              <a:pPr/>
              <a:t>23.10.2020</a:t>
            </a:fld>
            <a:endParaRPr lang="tr-TR"/>
          </a:p>
        </p:txBody>
      </p:sp>
      <p:sp>
        <p:nvSpPr>
          <p:cNvPr id="4" name="Slayt Resmi Yer Tutucusu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tr-TR"/>
          </a:p>
        </p:txBody>
      </p:sp>
      <p:sp>
        <p:nvSpPr>
          <p:cNvPr id="5" name="Not Yer Tutucusu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6" name="Alt Bilgi Yer Tutucusu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tr-TR"/>
          </a:p>
        </p:txBody>
      </p:sp>
      <p:sp>
        <p:nvSpPr>
          <p:cNvPr id="7" name="Slayt Numarası Yer Tutucusu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149B0A-D31B-41F3-9BDD-42E2817111DF}" type="slidenum">
              <a:rPr lang="tr-TR" smtClean="0"/>
              <a:pPr/>
              <a:t>‹#›</a:t>
            </a:fld>
            <a:endParaRPr lang="tr-TR"/>
          </a:p>
        </p:txBody>
      </p:sp>
    </p:spTree>
    <p:extLst>
      <p:ext uri="{BB962C8B-B14F-4D97-AF65-F5344CB8AC3E}">
        <p14:creationId xmlns:p14="http://schemas.microsoft.com/office/powerpoint/2010/main" val="12910440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 /><Relationship Id="rId1" Type="http://schemas.openxmlformats.org/officeDocument/2006/relationships/notesMaster" Target="../notesMasters/notesMaster1.xml"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ayt Resmi Yer Tutucusu 1"/>
          <p:cNvSpPr>
            <a:spLocks noGrp="1" noRot="1" noChangeAspect="1"/>
          </p:cNvSpPr>
          <p:nvPr>
            <p:ph type="sldImg"/>
          </p:nvPr>
        </p:nvSpPr>
        <p:spPr/>
      </p:sp>
      <p:sp>
        <p:nvSpPr>
          <p:cNvPr id="3" name="Not Yer Tutucusu 2"/>
          <p:cNvSpPr>
            <a:spLocks noGrp="1"/>
          </p:cNvSpPr>
          <p:nvPr>
            <p:ph type="body" idx="1"/>
          </p:nvPr>
        </p:nvSpPr>
        <p:spPr/>
        <p:txBody>
          <a:bodyPr/>
          <a:lstStyle/>
          <a:p>
            <a:endParaRPr lang="tr-TR" dirty="0"/>
          </a:p>
        </p:txBody>
      </p:sp>
      <p:sp>
        <p:nvSpPr>
          <p:cNvPr id="4" name="Slayt Numarası Yer Tutucusu 3"/>
          <p:cNvSpPr>
            <a:spLocks noGrp="1"/>
          </p:cNvSpPr>
          <p:nvPr>
            <p:ph type="sldNum" sz="quarter" idx="5"/>
          </p:nvPr>
        </p:nvSpPr>
        <p:spPr/>
        <p:txBody>
          <a:bodyPr/>
          <a:lstStyle/>
          <a:p>
            <a:fld id="{53149B0A-D31B-41F3-9BDD-42E2817111DF}" type="slidenum">
              <a:rPr lang="tr-TR" smtClean="0"/>
              <a:pPr/>
              <a:t>2</a:t>
            </a:fld>
            <a:endParaRPr lang="tr-TR"/>
          </a:p>
        </p:txBody>
      </p:sp>
    </p:spTree>
    <p:extLst>
      <p:ext uri="{BB962C8B-B14F-4D97-AF65-F5344CB8AC3E}">
        <p14:creationId xmlns:p14="http://schemas.microsoft.com/office/powerpoint/2010/main" val="142872249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Başlık Slaydı">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527DF99C-7672-49F4-92D1-3FFB5EA3D307}"/>
              </a:ext>
            </a:extLst>
          </p:cNvPr>
          <p:cNvSpPr>
            <a:spLocks noGrp="1"/>
          </p:cNvSpPr>
          <p:nvPr>
            <p:ph type="ctrTitle"/>
          </p:nvPr>
        </p:nvSpPr>
        <p:spPr>
          <a:xfrm>
            <a:off x="1524000" y="1122363"/>
            <a:ext cx="9144000" cy="2387600"/>
          </a:xfrm>
        </p:spPr>
        <p:txBody>
          <a:bodyPr anchor="b"/>
          <a:lstStyle>
            <a:lvl1pPr algn="ctr">
              <a:defRPr sz="6000"/>
            </a:lvl1pPr>
          </a:lstStyle>
          <a:p>
            <a:r>
              <a:rPr lang="tr-TR"/>
              <a:t>Asıl başlık stilini düzenlemek için tıklayın</a:t>
            </a:r>
          </a:p>
        </p:txBody>
      </p:sp>
      <p:sp>
        <p:nvSpPr>
          <p:cNvPr id="3" name="Alt Başlık 2">
            <a:extLst>
              <a:ext uri="{FF2B5EF4-FFF2-40B4-BE49-F238E27FC236}">
                <a16:creationId xmlns:a16="http://schemas.microsoft.com/office/drawing/2014/main" id="{6BFA4457-D10A-41EC-AB78-D3711BE9F482}"/>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tr-TR"/>
              <a:t>Asıl alt başlık stilini düzenlemek için tıklayın</a:t>
            </a:r>
          </a:p>
        </p:txBody>
      </p:sp>
      <p:sp>
        <p:nvSpPr>
          <p:cNvPr id="4" name="Veri Yer Tutucusu 3">
            <a:extLst>
              <a:ext uri="{FF2B5EF4-FFF2-40B4-BE49-F238E27FC236}">
                <a16:creationId xmlns:a16="http://schemas.microsoft.com/office/drawing/2014/main" id="{2DBBD5C5-005F-4FB8-9644-217B3612A2E3}"/>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C2FF152C-8835-4EBE-A2F9-07E687F8F409}"/>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4483EAE2-7E54-4056-ADAF-40F8F3A5D60B}"/>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13953939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Başlık ve Dikey Metin">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0239E83-192B-4474-8CD9-29BFAF4C6124}"/>
              </a:ext>
            </a:extLst>
          </p:cNvPr>
          <p:cNvSpPr>
            <a:spLocks noGrp="1"/>
          </p:cNvSpPr>
          <p:nvPr>
            <p:ph type="title"/>
          </p:nvPr>
        </p:nvSpPr>
        <p:spPr/>
        <p:txBody>
          <a:bodyPr/>
          <a:lstStyle/>
          <a:p>
            <a:r>
              <a:rPr lang="tr-TR"/>
              <a:t>Asıl başlık stilini düzenlemek için tıklayın</a:t>
            </a:r>
          </a:p>
        </p:txBody>
      </p:sp>
      <p:sp>
        <p:nvSpPr>
          <p:cNvPr id="3" name="Dikey Metin Yer Tutucusu 2">
            <a:extLst>
              <a:ext uri="{FF2B5EF4-FFF2-40B4-BE49-F238E27FC236}">
                <a16:creationId xmlns:a16="http://schemas.microsoft.com/office/drawing/2014/main" id="{2631BF39-9425-4D9B-AE54-409515BFB3E7}"/>
              </a:ext>
            </a:extLst>
          </p:cNvPr>
          <p:cNvSpPr>
            <a:spLocks noGrp="1"/>
          </p:cNvSpPr>
          <p:nvPr>
            <p:ph type="body" orient="vert" idx="1"/>
          </p:nvPr>
        </p:nvSpPr>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739CD645-2297-4611-8F15-0CA5E726DAD3}"/>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730896BC-78A3-4147-8E33-08109152C39D}"/>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85F8468E-221F-4F0C-9EEB-8946A4EE1B62}"/>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8190928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Dikey Başlık ve Metin">
    <p:spTree>
      <p:nvGrpSpPr>
        <p:cNvPr id="1" name=""/>
        <p:cNvGrpSpPr/>
        <p:nvPr/>
      </p:nvGrpSpPr>
      <p:grpSpPr>
        <a:xfrm>
          <a:off x="0" y="0"/>
          <a:ext cx="0" cy="0"/>
          <a:chOff x="0" y="0"/>
          <a:chExt cx="0" cy="0"/>
        </a:xfrm>
      </p:grpSpPr>
      <p:sp>
        <p:nvSpPr>
          <p:cNvPr id="2" name="Dikey Başlık 1">
            <a:extLst>
              <a:ext uri="{FF2B5EF4-FFF2-40B4-BE49-F238E27FC236}">
                <a16:creationId xmlns:a16="http://schemas.microsoft.com/office/drawing/2014/main" id="{904875B1-4D2A-4B8B-9427-E7DD21D29558}"/>
              </a:ext>
            </a:extLst>
          </p:cNvPr>
          <p:cNvSpPr>
            <a:spLocks noGrp="1"/>
          </p:cNvSpPr>
          <p:nvPr>
            <p:ph type="title" orient="vert"/>
          </p:nvPr>
        </p:nvSpPr>
        <p:spPr>
          <a:xfrm>
            <a:off x="8724900" y="365125"/>
            <a:ext cx="2628900" cy="5811838"/>
          </a:xfrm>
        </p:spPr>
        <p:txBody>
          <a:bodyPr vert="eaVert"/>
          <a:lstStyle/>
          <a:p>
            <a:r>
              <a:rPr lang="tr-TR"/>
              <a:t>Asıl başlık stilini düzenlemek için tıklayın</a:t>
            </a:r>
          </a:p>
        </p:txBody>
      </p:sp>
      <p:sp>
        <p:nvSpPr>
          <p:cNvPr id="3" name="Dikey Metin Yer Tutucusu 2">
            <a:extLst>
              <a:ext uri="{FF2B5EF4-FFF2-40B4-BE49-F238E27FC236}">
                <a16:creationId xmlns:a16="http://schemas.microsoft.com/office/drawing/2014/main" id="{1E468DE7-32D0-4B19-968B-B5FFE718E0EC}"/>
              </a:ext>
            </a:extLst>
          </p:cNvPr>
          <p:cNvSpPr>
            <a:spLocks noGrp="1"/>
          </p:cNvSpPr>
          <p:nvPr>
            <p:ph type="body" orient="vert" idx="1"/>
          </p:nvPr>
        </p:nvSpPr>
        <p:spPr>
          <a:xfrm>
            <a:off x="838200" y="365125"/>
            <a:ext cx="7734300" cy="5811838"/>
          </a:xfrm>
        </p:spPr>
        <p:txBody>
          <a:bodyPr vert="eaVert"/>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19A96CDF-D528-4DA2-8144-D2B3B1EBC356}"/>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847A3314-3883-42FC-8039-4811BF28A70D}"/>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ED5B1994-C664-4522-8D57-3CA0752232F7}"/>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126961540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Başlık ve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4F55154F-28A8-40F4-B2C3-B954D357B6B1}"/>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382B3775-3261-485F-ACE6-5720CC8E90CF}"/>
              </a:ext>
            </a:extLst>
          </p:cNvPr>
          <p:cNvSpPr>
            <a:spLocks noGrp="1"/>
          </p:cNvSpPr>
          <p:nvPr>
            <p:ph idx="1"/>
          </p:nvPr>
        </p:nvSpPr>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E335320E-5656-42B9-8077-1CCDE6ECDA24}"/>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C1C7D83B-3024-4B06-ADE6-60E21B69769F}"/>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443D2A25-C0E1-4302-82F5-8345C057022B}"/>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288921610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Bölüm Üst Bilgisi">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CBC4663E-632F-4232-A532-BE205261A76F}"/>
              </a:ext>
            </a:extLst>
          </p:cNvPr>
          <p:cNvSpPr>
            <a:spLocks noGrp="1"/>
          </p:cNvSpPr>
          <p:nvPr>
            <p:ph type="title"/>
          </p:nvPr>
        </p:nvSpPr>
        <p:spPr>
          <a:xfrm>
            <a:off x="831850" y="1709738"/>
            <a:ext cx="10515600" cy="2852737"/>
          </a:xfrm>
        </p:spPr>
        <p:txBody>
          <a:bodyPr anchor="b"/>
          <a:lstStyle>
            <a:lvl1pPr>
              <a:defRPr sz="6000"/>
            </a:lvl1pPr>
          </a:lstStyle>
          <a:p>
            <a:r>
              <a:rPr lang="tr-TR"/>
              <a:t>Asıl başlık stilini düzenlemek için tıklayın</a:t>
            </a:r>
          </a:p>
        </p:txBody>
      </p:sp>
      <p:sp>
        <p:nvSpPr>
          <p:cNvPr id="3" name="Metin Yer Tutucusu 2">
            <a:extLst>
              <a:ext uri="{FF2B5EF4-FFF2-40B4-BE49-F238E27FC236}">
                <a16:creationId xmlns:a16="http://schemas.microsoft.com/office/drawing/2014/main" id="{10521EC7-6ED0-4CE8-AF38-5FFDFB62712B}"/>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tr-TR"/>
              <a:t>Asıl metin stillerini düzenlemek için tıklayın</a:t>
            </a:r>
          </a:p>
        </p:txBody>
      </p:sp>
      <p:sp>
        <p:nvSpPr>
          <p:cNvPr id="4" name="Veri Yer Tutucusu 3">
            <a:extLst>
              <a:ext uri="{FF2B5EF4-FFF2-40B4-BE49-F238E27FC236}">
                <a16:creationId xmlns:a16="http://schemas.microsoft.com/office/drawing/2014/main" id="{8F08AB55-DB6F-4BC5-868A-96B27BF38191}"/>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1CBAA11B-852A-4F45-B49F-E4F0C1AAAB02}"/>
              </a:ext>
            </a:extLst>
          </p:cNvPr>
          <p:cNvSpPr>
            <a:spLocks noGrp="1"/>
          </p:cNvSpPr>
          <p:nvPr>
            <p:ph type="ftr" sz="quarter" idx="11"/>
          </p:nvPr>
        </p:nvSpPr>
        <p:spPr/>
        <p:txBody>
          <a:bodyPr/>
          <a:lstStyle/>
          <a:p>
            <a:endParaRPr lang="tr-TR"/>
          </a:p>
        </p:txBody>
      </p:sp>
      <p:sp>
        <p:nvSpPr>
          <p:cNvPr id="6" name="Slayt Numarası Yer Tutucusu 5">
            <a:extLst>
              <a:ext uri="{FF2B5EF4-FFF2-40B4-BE49-F238E27FC236}">
                <a16:creationId xmlns:a16="http://schemas.microsoft.com/office/drawing/2014/main" id="{C96C1EE9-B5AA-43F6-AC57-F9E6139B4A5B}"/>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325998272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ki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945E3E51-7655-432A-8159-7DD1E73BD273}"/>
              </a:ext>
            </a:extLst>
          </p:cNvPr>
          <p:cNvSpPr>
            <a:spLocks noGrp="1"/>
          </p:cNvSpPr>
          <p:nvPr>
            <p:ph type="title"/>
          </p:nvPr>
        </p:nvSpPr>
        <p:spPr/>
        <p:txBody>
          <a:bodyPr/>
          <a:lstStyle/>
          <a:p>
            <a:r>
              <a:rPr lang="tr-TR"/>
              <a:t>Asıl başlık stilini düzenlemek için tıklayın</a:t>
            </a:r>
          </a:p>
        </p:txBody>
      </p:sp>
      <p:sp>
        <p:nvSpPr>
          <p:cNvPr id="3" name="İçerik Yer Tutucusu 2">
            <a:extLst>
              <a:ext uri="{FF2B5EF4-FFF2-40B4-BE49-F238E27FC236}">
                <a16:creationId xmlns:a16="http://schemas.microsoft.com/office/drawing/2014/main" id="{1A451AF0-E711-43E9-978E-F28B6BA5E218}"/>
              </a:ext>
            </a:extLst>
          </p:cNvPr>
          <p:cNvSpPr>
            <a:spLocks noGrp="1"/>
          </p:cNvSpPr>
          <p:nvPr>
            <p:ph sz="half" idx="1"/>
          </p:nvPr>
        </p:nvSpPr>
        <p:spPr>
          <a:xfrm>
            <a:off x="838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İçerik Yer Tutucusu 3">
            <a:extLst>
              <a:ext uri="{FF2B5EF4-FFF2-40B4-BE49-F238E27FC236}">
                <a16:creationId xmlns:a16="http://schemas.microsoft.com/office/drawing/2014/main" id="{8BD6B98C-97F5-4145-8166-00A5E14119B5}"/>
              </a:ext>
            </a:extLst>
          </p:cNvPr>
          <p:cNvSpPr>
            <a:spLocks noGrp="1"/>
          </p:cNvSpPr>
          <p:nvPr>
            <p:ph sz="half" idx="2"/>
          </p:nvPr>
        </p:nvSpPr>
        <p:spPr>
          <a:xfrm>
            <a:off x="6172200" y="1825625"/>
            <a:ext cx="5181600" cy="435133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Veri Yer Tutucusu 4">
            <a:extLst>
              <a:ext uri="{FF2B5EF4-FFF2-40B4-BE49-F238E27FC236}">
                <a16:creationId xmlns:a16="http://schemas.microsoft.com/office/drawing/2014/main" id="{A6705590-AF75-489E-9883-63CBEAAB301C}"/>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6" name="Alt Bilgi Yer Tutucusu 5">
            <a:extLst>
              <a:ext uri="{FF2B5EF4-FFF2-40B4-BE49-F238E27FC236}">
                <a16:creationId xmlns:a16="http://schemas.microsoft.com/office/drawing/2014/main" id="{C9847B8E-82EA-4E97-B9F9-4A7AF589BBE0}"/>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92B7D1C3-D13A-4D9E-AD99-778EF27C2986}"/>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18706481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Karşılaştırma">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AFC45585-D165-44C7-9A46-659DBE31B918}"/>
              </a:ext>
            </a:extLst>
          </p:cNvPr>
          <p:cNvSpPr>
            <a:spLocks noGrp="1"/>
          </p:cNvSpPr>
          <p:nvPr>
            <p:ph type="title"/>
          </p:nvPr>
        </p:nvSpPr>
        <p:spPr>
          <a:xfrm>
            <a:off x="839788" y="365125"/>
            <a:ext cx="10515600" cy="1325563"/>
          </a:xfrm>
        </p:spPr>
        <p:txBody>
          <a:bodyPr/>
          <a:lstStyle/>
          <a:p>
            <a:r>
              <a:rPr lang="tr-TR"/>
              <a:t>Asıl başlık stilini düzenlemek için tıklayın</a:t>
            </a:r>
          </a:p>
        </p:txBody>
      </p:sp>
      <p:sp>
        <p:nvSpPr>
          <p:cNvPr id="3" name="Metin Yer Tutucusu 2">
            <a:extLst>
              <a:ext uri="{FF2B5EF4-FFF2-40B4-BE49-F238E27FC236}">
                <a16:creationId xmlns:a16="http://schemas.microsoft.com/office/drawing/2014/main" id="{3DA83776-9D28-4284-9880-18F92C918740}"/>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4" name="İçerik Yer Tutucusu 3">
            <a:extLst>
              <a:ext uri="{FF2B5EF4-FFF2-40B4-BE49-F238E27FC236}">
                <a16:creationId xmlns:a16="http://schemas.microsoft.com/office/drawing/2014/main" id="{FBBA6B9E-77CF-4462-8EEE-E9ED14035671}"/>
              </a:ext>
            </a:extLst>
          </p:cNvPr>
          <p:cNvSpPr>
            <a:spLocks noGrp="1"/>
          </p:cNvSpPr>
          <p:nvPr>
            <p:ph sz="half" idx="2"/>
          </p:nvPr>
        </p:nvSpPr>
        <p:spPr>
          <a:xfrm>
            <a:off x="839788" y="2505075"/>
            <a:ext cx="5157787"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5" name="Metin Yer Tutucusu 4">
            <a:extLst>
              <a:ext uri="{FF2B5EF4-FFF2-40B4-BE49-F238E27FC236}">
                <a16:creationId xmlns:a16="http://schemas.microsoft.com/office/drawing/2014/main" id="{761C1AF1-C4EB-4F42-9F6F-44560C5EA72C}"/>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tr-TR"/>
              <a:t>Asıl metin stillerini düzenlemek için tıklayın</a:t>
            </a:r>
          </a:p>
        </p:txBody>
      </p:sp>
      <p:sp>
        <p:nvSpPr>
          <p:cNvPr id="6" name="İçerik Yer Tutucusu 5">
            <a:extLst>
              <a:ext uri="{FF2B5EF4-FFF2-40B4-BE49-F238E27FC236}">
                <a16:creationId xmlns:a16="http://schemas.microsoft.com/office/drawing/2014/main" id="{31942AA4-5A02-4A10-9175-101AF4F757EB}"/>
              </a:ext>
            </a:extLst>
          </p:cNvPr>
          <p:cNvSpPr>
            <a:spLocks noGrp="1"/>
          </p:cNvSpPr>
          <p:nvPr>
            <p:ph sz="quarter" idx="4"/>
          </p:nvPr>
        </p:nvSpPr>
        <p:spPr>
          <a:xfrm>
            <a:off x="6172200" y="2505075"/>
            <a:ext cx="5183188" cy="3684588"/>
          </a:xfrm>
        </p:spPr>
        <p:txBody>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7" name="Veri Yer Tutucusu 6">
            <a:extLst>
              <a:ext uri="{FF2B5EF4-FFF2-40B4-BE49-F238E27FC236}">
                <a16:creationId xmlns:a16="http://schemas.microsoft.com/office/drawing/2014/main" id="{56B2745C-E76E-4030-9E7E-2093B134E28F}"/>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8" name="Alt Bilgi Yer Tutucusu 7">
            <a:extLst>
              <a:ext uri="{FF2B5EF4-FFF2-40B4-BE49-F238E27FC236}">
                <a16:creationId xmlns:a16="http://schemas.microsoft.com/office/drawing/2014/main" id="{46B0E7FB-E94E-4020-89C5-06F0D0E54124}"/>
              </a:ext>
            </a:extLst>
          </p:cNvPr>
          <p:cNvSpPr>
            <a:spLocks noGrp="1"/>
          </p:cNvSpPr>
          <p:nvPr>
            <p:ph type="ftr" sz="quarter" idx="11"/>
          </p:nvPr>
        </p:nvSpPr>
        <p:spPr/>
        <p:txBody>
          <a:bodyPr/>
          <a:lstStyle/>
          <a:p>
            <a:endParaRPr lang="tr-TR"/>
          </a:p>
        </p:txBody>
      </p:sp>
      <p:sp>
        <p:nvSpPr>
          <p:cNvPr id="9" name="Slayt Numarası Yer Tutucusu 8">
            <a:extLst>
              <a:ext uri="{FF2B5EF4-FFF2-40B4-BE49-F238E27FC236}">
                <a16:creationId xmlns:a16="http://schemas.microsoft.com/office/drawing/2014/main" id="{8FD93C89-BA69-4F57-8A78-336950E67D81}"/>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33139036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Yalnızca Başlı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B33764F2-1E6E-44CA-8635-B536D0D25D39}"/>
              </a:ext>
            </a:extLst>
          </p:cNvPr>
          <p:cNvSpPr>
            <a:spLocks noGrp="1"/>
          </p:cNvSpPr>
          <p:nvPr>
            <p:ph type="title"/>
          </p:nvPr>
        </p:nvSpPr>
        <p:spPr/>
        <p:txBody>
          <a:bodyPr/>
          <a:lstStyle/>
          <a:p>
            <a:r>
              <a:rPr lang="tr-TR"/>
              <a:t>Asıl başlık stilini düzenlemek için tıklayın</a:t>
            </a:r>
          </a:p>
        </p:txBody>
      </p:sp>
      <p:sp>
        <p:nvSpPr>
          <p:cNvPr id="3" name="Veri Yer Tutucusu 2">
            <a:extLst>
              <a:ext uri="{FF2B5EF4-FFF2-40B4-BE49-F238E27FC236}">
                <a16:creationId xmlns:a16="http://schemas.microsoft.com/office/drawing/2014/main" id="{03E85B64-3206-4FAA-BE80-36766D180A5B}"/>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4" name="Alt Bilgi Yer Tutucusu 3">
            <a:extLst>
              <a:ext uri="{FF2B5EF4-FFF2-40B4-BE49-F238E27FC236}">
                <a16:creationId xmlns:a16="http://schemas.microsoft.com/office/drawing/2014/main" id="{D0141685-D100-45A0-9E3C-8DF90C140226}"/>
              </a:ext>
            </a:extLst>
          </p:cNvPr>
          <p:cNvSpPr>
            <a:spLocks noGrp="1"/>
          </p:cNvSpPr>
          <p:nvPr>
            <p:ph type="ftr" sz="quarter" idx="11"/>
          </p:nvPr>
        </p:nvSpPr>
        <p:spPr/>
        <p:txBody>
          <a:bodyPr/>
          <a:lstStyle/>
          <a:p>
            <a:endParaRPr lang="tr-TR"/>
          </a:p>
        </p:txBody>
      </p:sp>
      <p:sp>
        <p:nvSpPr>
          <p:cNvPr id="5" name="Slayt Numarası Yer Tutucusu 4">
            <a:extLst>
              <a:ext uri="{FF2B5EF4-FFF2-40B4-BE49-F238E27FC236}">
                <a16:creationId xmlns:a16="http://schemas.microsoft.com/office/drawing/2014/main" id="{B5B73EFD-3117-47A0-AEFF-44E459B21B9E}"/>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5737536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oş">
    <p:spTree>
      <p:nvGrpSpPr>
        <p:cNvPr id="1" name=""/>
        <p:cNvGrpSpPr/>
        <p:nvPr/>
      </p:nvGrpSpPr>
      <p:grpSpPr>
        <a:xfrm>
          <a:off x="0" y="0"/>
          <a:ext cx="0" cy="0"/>
          <a:chOff x="0" y="0"/>
          <a:chExt cx="0" cy="0"/>
        </a:xfrm>
      </p:grpSpPr>
      <p:sp>
        <p:nvSpPr>
          <p:cNvPr id="2" name="Veri Yer Tutucusu 1">
            <a:extLst>
              <a:ext uri="{FF2B5EF4-FFF2-40B4-BE49-F238E27FC236}">
                <a16:creationId xmlns:a16="http://schemas.microsoft.com/office/drawing/2014/main" id="{F20A7B55-5EDA-458E-A613-1DC3F963E63F}"/>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3" name="Alt Bilgi Yer Tutucusu 2">
            <a:extLst>
              <a:ext uri="{FF2B5EF4-FFF2-40B4-BE49-F238E27FC236}">
                <a16:creationId xmlns:a16="http://schemas.microsoft.com/office/drawing/2014/main" id="{B7A735E4-C299-4958-93DA-CFB50B7EB36A}"/>
              </a:ext>
            </a:extLst>
          </p:cNvPr>
          <p:cNvSpPr>
            <a:spLocks noGrp="1"/>
          </p:cNvSpPr>
          <p:nvPr>
            <p:ph type="ftr" sz="quarter" idx="11"/>
          </p:nvPr>
        </p:nvSpPr>
        <p:spPr/>
        <p:txBody>
          <a:bodyPr/>
          <a:lstStyle/>
          <a:p>
            <a:endParaRPr lang="tr-TR"/>
          </a:p>
        </p:txBody>
      </p:sp>
      <p:sp>
        <p:nvSpPr>
          <p:cNvPr id="4" name="Slayt Numarası Yer Tutucusu 3">
            <a:extLst>
              <a:ext uri="{FF2B5EF4-FFF2-40B4-BE49-F238E27FC236}">
                <a16:creationId xmlns:a16="http://schemas.microsoft.com/office/drawing/2014/main" id="{4D3A73DB-3DF3-4B08-A222-22AFBE0D3FB5}"/>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6094255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Başlıklı İçerik">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639D00E-5C02-4F90-A2E6-15951C6D892C}"/>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İçerik Yer Tutucusu 2">
            <a:extLst>
              <a:ext uri="{FF2B5EF4-FFF2-40B4-BE49-F238E27FC236}">
                <a16:creationId xmlns:a16="http://schemas.microsoft.com/office/drawing/2014/main" id="{1D135FB1-0925-44D4-B79B-0AF8161C8CC0}"/>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Metin Yer Tutucusu 3">
            <a:extLst>
              <a:ext uri="{FF2B5EF4-FFF2-40B4-BE49-F238E27FC236}">
                <a16:creationId xmlns:a16="http://schemas.microsoft.com/office/drawing/2014/main" id="{0B95FBD3-8A5F-44BD-A80F-90C146F553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6F929842-16E7-4BFC-8D0F-BCD38E488934}"/>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6" name="Alt Bilgi Yer Tutucusu 5">
            <a:extLst>
              <a:ext uri="{FF2B5EF4-FFF2-40B4-BE49-F238E27FC236}">
                <a16:creationId xmlns:a16="http://schemas.microsoft.com/office/drawing/2014/main" id="{2EA6E73A-F60A-474D-B5ED-5B35DE5F9D2A}"/>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83E31024-3858-43DE-8EFD-7C0689C38C0F}"/>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267850482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aşlıklı Resim">
    <p:spTree>
      <p:nvGrpSpPr>
        <p:cNvPr id="1" name=""/>
        <p:cNvGrpSpPr/>
        <p:nvPr/>
      </p:nvGrpSpPr>
      <p:grpSpPr>
        <a:xfrm>
          <a:off x="0" y="0"/>
          <a:ext cx="0" cy="0"/>
          <a:chOff x="0" y="0"/>
          <a:chExt cx="0" cy="0"/>
        </a:xfrm>
      </p:grpSpPr>
      <p:sp>
        <p:nvSpPr>
          <p:cNvPr id="2" name="Başlık 1">
            <a:extLst>
              <a:ext uri="{FF2B5EF4-FFF2-40B4-BE49-F238E27FC236}">
                <a16:creationId xmlns:a16="http://schemas.microsoft.com/office/drawing/2014/main" id="{09CB59DF-EC00-4DF0-A17B-732D700E1056}"/>
              </a:ext>
            </a:extLst>
          </p:cNvPr>
          <p:cNvSpPr>
            <a:spLocks noGrp="1"/>
          </p:cNvSpPr>
          <p:nvPr>
            <p:ph type="title"/>
          </p:nvPr>
        </p:nvSpPr>
        <p:spPr>
          <a:xfrm>
            <a:off x="839788" y="457200"/>
            <a:ext cx="3932237" cy="1600200"/>
          </a:xfrm>
        </p:spPr>
        <p:txBody>
          <a:bodyPr anchor="b"/>
          <a:lstStyle>
            <a:lvl1pPr>
              <a:defRPr sz="3200"/>
            </a:lvl1pPr>
          </a:lstStyle>
          <a:p>
            <a:r>
              <a:rPr lang="tr-TR"/>
              <a:t>Asıl başlık stilini düzenlemek için tıklayın</a:t>
            </a:r>
          </a:p>
        </p:txBody>
      </p:sp>
      <p:sp>
        <p:nvSpPr>
          <p:cNvPr id="3" name="Resim Yer Tutucusu 2">
            <a:extLst>
              <a:ext uri="{FF2B5EF4-FFF2-40B4-BE49-F238E27FC236}">
                <a16:creationId xmlns:a16="http://schemas.microsoft.com/office/drawing/2014/main" id="{F33C597F-4D90-4941-8B60-EFC4D07E1579}"/>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tr-TR"/>
          </a:p>
        </p:txBody>
      </p:sp>
      <p:sp>
        <p:nvSpPr>
          <p:cNvPr id="4" name="Metin Yer Tutucusu 3">
            <a:extLst>
              <a:ext uri="{FF2B5EF4-FFF2-40B4-BE49-F238E27FC236}">
                <a16:creationId xmlns:a16="http://schemas.microsoft.com/office/drawing/2014/main" id="{C7DE2B00-45E9-4F74-9614-6E8AF43EBF3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tr-TR"/>
              <a:t>Asıl metin stillerini düzenlemek için tıklayın</a:t>
            </a:r>
          </a:p>
        </p:txBody>
      </p:sp>
      <p:sp>
        <p:nvSpPr>
          <p:cNvPr id="5" name="Veri Yer Tutucusu 4">
            <a:extLst>
              <a:ext uri="{FF2B5EF4-FFF2-40B4-BE49-F238E27FC236}">
                <a16:creationId xmlns:a16="http://schemas.microsoft.com/office/drawing/2014/main" id="{B6207565-B374-4F0B-B214-EC2E6A77137A}"/>
              </a:ext>
            </a:extLst>
          </p:cNvPr>
          <p:cNvSpPr>
            <a:spLocks noGrp="1"/>
          </p:cNvSpPr>
          <p:nvPr>
            <p:ph type="dt" sz="half" idx="10"/>
          </p:nvPr>
        </p:nvSpPr>
        <p:spPr/>
        <p:txBody>
          <a:bodyPr/>
          <a:lstStyle/>
          <a:p>
            <a:fld id="{FBFF6160-82C7-4058-80C1-986E05D39076}" type="datetimeFigureOut">
              <a:rPr lang="tr-TR" smtClean="0"/>
              <a:pPr/>
              <a:t>23.10.2020</a:t>
            </a:fld>
            <a:endParaRPr lang="tr-TR"/>
          </a:p>
        </p:txBody>
      </p:sp>
      <p:sp>
        <p:nvSpPr>
          <p:cNvPr id="6" name="Alt Bilgi Yer Tutucusu 5">
            <a:extLst>
              <a:ext uri="{FF2B5EF4-FFF2-40B4-BE49-F238E27FC236}">
                <a16:creationId xmlns:a16="http://schemas.microsoft.com/office/drawing/2014/main" id="{2F46A748-0223-4D65-9F29-1CECEB0D4B39}"/>
              </a:ext>
            </a:extLst>
          </p:cNvPr>
          <p:cNvSpPr>
            <a:spLocks noGrp="1"/>
          </p:cNvSpPr>
          <p:nvPr>
            <p:ph type="ftr" sz="quarter" idx="11"/>
          </p:nvPr>
        </p:nvSpPr>
        <p:spPr/>
        <p:txBody>
          <a:bodyPr/>
          <a:lstStyle/>
          <a:p>
            <a:endParaRPr lang="tr-TR"/>
          </a:p>
        </p:txBody>
      </p:sp>
      <p:sp>
        <p:nvSpPr>
          <p:cNvPr id="7" name="Slayt Numarası Yer Tutucusu 6">
            <a:extLst>
              <a:ext uri="{FF2B5EF4-FFF2-40B4-BE49-F238E27FC236}">
                <a16:creationId xmlns:a16="http://schemas.microsoft.com/office/drawing/2014/main" id="{E2F77953-F60B-4325-8FBA-E2CA95CD9B9A}"/>
              </a:ext>
            </a:extLst>
          </p:cNvPr>
          <p:cNvSpPr>
            <a:spLocks noGrp="1"/>
          </p:cNvSpPr>
          <p:nvPr>
            <p:ph type="sldNum" sz="quarter" idx="12"/>
          </p:nvPr>
        </p:nvSpPr>
        <p:spPr/>
        <p:txBody>
          <a:bodyPr/>
          <a:lstStyle/>
          <a:p>
            <a:fld id="{CA3E3B01-91BB-41E6-ADD8-398E4AAEB9FE}" type="slidenum">
              <a:rPr lang="tr-TR" smtClean="0"/>
              <a:pPr/>
              <a:t>‹#›</a:t>
            </a:fld>
            <a:endParaRPr lang="tr-TR"/>
          </a:p>
        </p:txBody>
      </p:sp>
    </p:spTree>
    <p:extLst>
      <p:ext uri="{BB962C8B-B14F-4D97-AF65-F5344CB8AC3E}">
        <p14:creationId xmlns:p14="http://schemas.microsoft.com/office/powerpoint/2010/main" val="122681087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 /><Relationship Id="rId3" Type="http://schemas.openxmlformats.org/officeDocument/2006/relationships/slideLayout" Target="../slideLayouts/slideLayout3.xml" /><Relationship Id="rId7" Type="http://schemas.openxmlformats.org/officeDocument/2006/relationships/slideLayout" Target="../slideLayouts/slideLayout7.xml" /><Relationship Id="rId12" Type="http://schemas.openxmlformats.org/officeDocument/2006/relationships/theme" Target="../theme/theme1.xml" /><Relationship Id="rId2" Type="http://schemas.openxmlformats.org/officeDocument/2006/relationships/slideLayout" Target="../slideLayouts/slideLayout2.xml" /><Relationship Id="rId1" Type="http://schemas.openxmlformats.org/officeDocument/2006/relationships/slideLayout" Target="../slideLayouts/slideLayout1.xml" /><Relationship Id="rId6" Type="http://schemas.openxmlformats.org/officeDocument/2006/relationships/slideLayout" Target="../slideLayouts/slideLayout6.xml" /><Relationship Id="rId11" Type="http://schemas.openxmlformats.org/officeDocument/2006/relationships/slideLayout" Target="../slideLayouts/slideLayout11.xml" /><Relationship Id="rId5" Type="http://schemas.openxmlformats.org/officeDocument/2006/relationships/slideLayout" Target="../slideLayouts/slideLayout5.xml" /><Relationship Id="rId10" Type="http://schemas.openxmlformats.org/officeDocument/2006/relationships/slideLayout" Target="../slideLayouts/slideLayout10.xml" /><Relationship Id="rId4" Type="http://schemas.openxmlformats.org/officeDocument/2006/relationships/slideLayout" Target="../slideLayouts/slideLayout4.xml" /><Relationship Id="rId9" Type="http://schemas.openxmlformats.org/officeDocument/2006/relationships/slideLayout" Target="../slideLayouts/slideLayout9.xml"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Başlık Yer Tutucusu 1">
            <a:extLst>
              <a:ext uri="{FF2B5EF4-FFF2-40B4-BE49-F238E27FC236}">
                <a16:creationId xmlns:a16="http://schemas.microsoft.com/office/drawing/2014/main" id="{F14441F9-5A7C-4703-8470-A3F68AA6A7C5}"/>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tr-TR"/>
              <a:t>Asıl başlık stilini düzenlemek için tıklayın</a:t>
            </a:r>
          </a:p>
        </p:txBody>
      </p:sp>
      <p:sp>
        <p:nvSpPr>
          <p:cNvPr id="3" name="Metin Yer Tutucusu 2">
            <a:extLst>
              <a:ext uri="{FF2B5EF4-FFF2-40B4-BE49-F238E27FC236}">
                <a16:creationId xmlns:a16="http://schemas.microsoft.com/office/drawing/2014/main" id="{7EB72E8A-FF93-4D0A-AEC5-2A4D69661FE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tr-TR"/>
              <a:t>Asıl metin stillerini düzenlemek için tıklayın</a:t>
            </a:r>
          </a:p>
          <a:p>
            <a:pPr lvl="1"/>
            <a:r>
              <a:rPr lang="tr-TR"/>
              <a:t>İkinci düzey</a:t>
            </a:r>
          </a:p>
          <a:p>
            <a:pPr lvl="2"/>
            <a:r>
              <a:rPr lang="tr-TR"/>
              <a:t>Üçüncü düzey</a:t>
            </a:r>
          </a:p>
          <a:p>
            <a:pPr lvl="3"/>
            <a:r>
              <a:rPr lang="tr-TR"/>
              <a:t>Dördüncü düzey</a:t>
            </a:r>
          </a:p>
          <a:p>
            <a:pPr lvl="4"/>
            <a:r>
              <a:rPr lang="tr-TR"/>
              <a:t>Beşinci düzey</a:t>
            </a:r>
          </a:p>
        </p:txBody>
      </p:sp>
      <p:sp>
        <p:nvSpPr>
          <p:cNvPr id="4" name="Veri Yer Tutucusu 3">
            <a:extLst>
              <a:ext uri="{FF2B5EF4-FFF2-40B4-BE49-F238E27FC236}">
                <a16:creationId xmlns:a16="http://schemas.microsoft.com/office/drawing/2014/main" id="{A771A47F-8308-4F84-9552-60526DA852DC}"/>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FBFF6160-82C7-4058-80C1-986E05D39076}" type="datetimeFigureOut">
              <a:rPr lang="tr-TR" smtClean="0"/>
              <a:pPr/>
              <a:t>23.10.2020</a:t>
            </a:fld>
            <a:endParaRPr lang="tr-TR"/>
          </a:p>
        </p:txBody>
      </p:sp>
      <p:sp>
        <p:nvSpPr>
          <p:cNvPr id="5" name="Alt Bilgi Yer Tutucusu 4">
            <a:extLst>
              <a:ext uri="{FF2B5EF4-FFF2-40B4-BE49-F238E27FC236}">
                <a16:creationId xmlns:a16="http://schemas.microsoft.com/office/drawing/2014/main" id="{53AD0FB6-5715-4193-A843-8D4EB2E313D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tr-TR"/>
          </a:p>
        </p:txBody>
      </p:sp>
      <p:sp>
        <p:nvSpPr>
          <p:cNvPr id="6" name="Slayt Numarası Yer Tutucusu 5">
            <a:extLst>
              <a:ext uri="{FF2B5EF4-FFF2-40B4-BE49-F238E27FC236}">
                <a16:creationId xmlns:a16="http://schemas.microsoft.com/office/drawing/2014/main" id="{D760EFE6-8B10-493E-9AF0-74782B55713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A3E3B01-91BB-41E6-ADD8-398E4AAEB9FE}" type="slidenum">
              <a:rPr lang="tr-TR" smtClean="0"/>
              <a:pPr/>
              <a:t>‹#›</a:t>
            </a:fld>
            <a:endParaRPr lang="tr-TR"/>
          </a:p>
        </p:txBody>
      </p:sp>
    </p:spTree>
    <p:extLst>
      <p:ext uri="{BB962C8B-B14F-4D97-AF65-F5344CB8AC3E}">
        <p14:creationId xmlns:p14="http://schemas.microsoft.com/office/powerpoint/2010/main" val="194577365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tr-T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diagramLayout" Target="../diagrams/layout2.xml" /><Relationship Id="rId3" Type="http://schemas.openxmlformats.org/officeDocument/2006/relationships/diagramLayout" Target="../diagrams/layout1.xml" /><Relationship Id="rId7" Type="http://schemas.openxmlformats.org/officeDocument/2006/relationships/diagramData" Target="../diagrams/data2.xml" /><Relationship Id="rId2" Type="http://schemas.openxmlformats.org/officeDocument/2006/relationships/diagramData" Target="../diagrams/data1.xml" /><Relationship Id="rId1" Type="http://schemas.openxmlformats.org/officeDocument/2006/relationships/slideLayout" Target="../slideLayouts/slideLayout2.xml" /><Relationship Id="rId6" Type="http://schemas.microsoft.com/office/2007/relationships/diagramDrawing" Target="../diagrams/drawing1.xml" /><Relationship Id="rId11" Type="http://schemas.microsoft.com/office/2007/relationships/diagramDrawing" Target="../diagrams/drawing2.xml" /><Relationship Id="rId5" Type="http://schemas.openxmlformats.org/officeDocument/2006/relationships/diagramColors" Target="../diagrams/colors1.xml" /><Relationship Id="rId10" Type="http://schemas.openxmlformats.org/officeDocument/2006/relationships/diagramColors" Target="../diagrams/colors2.xml" /><Relationship Id="rId4" Type="http://schemas.openxmlformats.org/officeDocument/2006/relationships/diagramQuickStyle" Target="../diagrams/quickStyle1.xml" /><Relationship Id="rId9" Type="http://schemas.openxmlformats.org/officeDocument/2006/relationships/diagramQuickStyle" Target="../diagrams/quickStyle2.xml" /></Relationships>
</file>

<file path=ppt/slides/_rels/slide10.xml.rels><?xml version="1.0" encoding="UTF-8" standalone="yes"?>
<Relationships xmlns="http://schemas.openxmlformats.org/package/2006/relationships"><Relationship Id="rId8" Type="http://schemas.openxmlformats.org/officeDocument/2006/relationships/diagramLayout" Target="../diagrams/layout21.xml" /><Relationship Id="rId3" Type="http://schemas.openxmlformats.org/officeDocument/2006/relationships/diagramLayout" Target="../diagrams/layout20.xml" /><Relationship Id="rId7" Type="http://schemas.openxmlformats.org/officeDocument/2006/relationships/diagramData" Target="../diagrams/data21.xml" /><Relationship Id="rId2" Type="http://schemas.openxmlformats.org/officeDocument/2006/relationships/diagramData" Target="../diagrams/data20.xml" /><Relationship Id="rId1" Type="http://schemas.openxmlformats.org/officeDocument/2006/relationships/slideLayout" Target="../slideLayouts/slideLayout2.xml" /><Relationship Id="rId6" Type="http://schemas.microsoft.com/office/2007/relationships/diagramDrawing" Target="../diagrams/drawing20.xml" /><Relationship Id="rId11" Type="http://schemas.microsoft.com/office/2007/relationships/diagramDrawing" Target="../diagrams/drawing21.xml" /><Relationship Id="rId5" Type="http://schemas.openxmlformats.org/officeDocument/2006/relationships/diagramColors" Target="../diagrams/colors20.xml" /><Relationship Id="rId10" Type="http://schemas.openxmlformats.org/officeDocument/2006/relationships/diagramColors" Target="../diagrams/colors21.xml" /><Relationship Id="rId4" Type="http://schemas.openxmlformats.org/officeDocument/2006/relationships/diagramQuickStyle" Target="../diagrams/quickStyle20.xml" /><Relationship Id="rId9" Type="http://schemas.openxmlformats.org/officeDocument/2006/relationships/diagramQuickStyle" Target="../diagrams/quickStyle21.xml" /></Relationships>
</file>

<file path=ppt/slides/_rels/slide2.xml.rels><?xml version="1.0" encoding="UTF-8" standalone="yes"?>
<Relationships xmlns="http://schemas.openxmlformats.org/package/2006/relationships"><Relationship Id="rId8" Type="http://schemas.openxmlformats.org/officeDocument/2006/relationships/diagramData" Target="../diagrams/data4.xml" /><Relationship Id="rId13" Type="http://schemas.openxmlformats.org/officeDocument/2006/relationships/diagramData" Target="../diagrams/data5.xml" /><Relationship Id="rId3" Type="http://schemas.openxmlformats.org/officeDocument/2006/relationships/diagramData" Target="../diagrams/data3.xml" /><Relationship Id="rId7" Type="http://schemas.microsoft.com/office/2007/relationships/diagramDrawing" Target="../diagrams/drawing3.xml" /><Relationship Id="rId12" Type="http://schemas.microsoft.com/office/2007/relationships/diagramDrawing" Target="../diagrams/drawing4.xml" /><Relationship Id="rId17" Type="http://schemas.microsoft.com/office/2007/relationships/diagramDrawing" Target="../diagrams/drawing5.xml" /><Relationship Id="rId2" Type="http://schemas.openxmlformats.org/officeDocument/2006/relationships/notesSlide" Target="../notesSlides/notesSlide1.xml" /><Relationship Id="rId16" Type="http://schemas.openxmlformats.org/officeDocument/2006/relationships/diagramColors" Target="../diagrams/colors5.xml" /><Relationship Id="rId1" Type="http://schemas.openxmlformats.org/officeDocument/2006/relationships/slideLayout" Target="../slideLayouts/slideLayout2.xml" /><Relationship Id="rId6" Type="http://schemas.openxmlformats.org/officeDocument/2006/relationships/diagramColors" Target="../diagrams/colors3.xml" /><Relationship Id="rId11" Type="http://schemas.openxmlformats.org/officeDocument/2006/relationships/diagramColors" Target="../diagrams/colors4.xml" /><Relationship Id="rId5" Type="http://schemas.openxmlformats.org/officeDocument/2006/relationships/diagramQuickStyle" Target="../diagrams/quickStyle3.xml" /><Relationship Id="rId15" Type="http://schemas.openxmlformats.org/officeDocument/2006/relationships/diagramQuickStyle" Target="../diagrams/quickStyle5.xml" /><Relationship Id="rId10" Type="http://schemas.openxmlformats.org/officeDocument/2006/relationships/diagramQuickStyle" Target="../diagrams/quickStyle4.xml" /><Relationship Id="rId4" Type="http://schemas.openxmlformats.org/officeDocument/2006/relationships/diagramLayout" Target="../diagrams/layout3.xml" /><Relationship Id="rId9" Type="http://schemas.openxmlformats.org/officeDocument/2006/relationships/diagramLayout" Target="../diagrams/layout4.xml" /><Relationship Id="rId14" Type="http://schemas.openxmlformats.org/officeDocument/2006/relationships/diagramLayout" Target="../diagrams/layout5.xml" /></Relationships>
</file>

<file path=ppt/slides/_rels/slide3.xml.rels><?xml version="1.0" encoding="UTF-8" standalone="yes"?>
<Relationships xmlns="http://schemas.openxmlformats.org/package/2006/relationships"><Relationship Id="rId8" Type="http://schemas.openxmlformats.org/officeDocument/2006/relationships/diagramLayout" Target="../diagrams/layout7.xml" /><Relationship Id="rId3" Type="http://schemas.openxmlformats.org/officeDocument/2006/relationships/diagramLayout" Target="../diagrams/layout6.xml" /><Relationship Id="rId7" Type="http://schemas.openxmlformats.org/officeDocument/2006/relationships/diagramData" Target="../diagrams/data7.xml" /><Relationship Id="rId2" Type="http://schemas.openxmlformats.org/officeDocument/2006/relationships/diagramData" Target="../diagrams/data6.xml" /><Relationship Id="rId1" Type="http://schemas.openxmlformats.org/officeDocument/2006/relationships/slideLayout" Target="../slideLayouts/slideLayout2.xml" /><Relationship Id="rId6" Type="http://schemas.microsoft.com/office/2007/relationships/diagramDrawing" Target="../diagrams/drawing6.xml" /><Relationship Id="rId11" Type="http://schemas.microsoft.com/office/2007/relationships/diagramDrawing" Target="../diagrams/drawing7.xml" /><Relationship Id="rId5" Type="http://schemas.openxmlformats.org/officeDocument/2006/relationships/diagramColors" Target="../diagrams/colors6.xml" /><Relationship Id="rId10" Type="http://schemas.openxmlformats.org/officeDocument/2006/relationships/diagramColors" Target="../diagrams/colors7.xml" /><Relationship Id="rId4" Type="http://schemas.openxmlformats.org/officeDocument/2006/relationships/diagramQuickStyle" Target="../diagrams/quickStyle6.xml" /><Relationship Id="rId9" Type="http://schemas.openxmlformats.org/officeDocument/2006/relationships/diagramQuickStyle" Target="../diagrams/quickStyle7.xml" /></Relationships>
</file>

<file path=ppt/slides/_rels/slide4.xml.rels><?xml version="1.0" encoding="UTF-8" standalone="yes"?>
<Relationships xmlns="http://schemas.openxmlformats.org/package/2006/relationships"><Relationship Id="rId8" Type="http://schemas.openxmlformats.org/officeDocument/2006/relationships/diagramLayout" Target="../diagrams/layout9.xml" /><Relationship Id="rId3" Type="http://schemas.openxmlformats.org/officeDocument/2006/relationships/diagramLayout" Target="../diagrams/layout8.xml" /><Relationship Id="rId7" Type="http://schemas.openxmlformats.org/officeDocument/2006/relationships/diagramData" Target="../diagrams/data9.xml" /><Relationship Id="rId2" Type="http://schemas.openxmlformats.org/officeDocument/2006/relationships/diagramData" Target="../diagrams/data8.xml" /><Relationship Id="rId1" Type="http://schemas.openxmlformats.org/officeDocument/2006/relationships/slideLayout" Target="../slideLayouts/slideLayout2.xml" /><Relationship Id="rId6" Type="http://schemas.microsoft.com/office/2007/relationships/diagramDrawing" Target="../diagrams/drawing8.xml" /><Relationship Id="rId11" Type="http://schemas.microsoft.com/office/2007/relationships/diagramDrawing" Target="../diagrams/drawing9.xml" /><Relationship Id="rId5" Type="http://schemas.openxmlformats.org/officeDocument/2006/relationships/diagramColors" Target="../diagrams/colors8.xml" /><Relationship Id="rId10" Type="http://schemas.openxmlformats.org/officeDocument/2006/relationships/diagramColors" Target="../diagrams/colors9.xml" /><Relationship Id="rId4" Type="http://schemas.openxmlformats.org/officeDocument/2006/relationships/diagramQuickStyle" Target="../diagrams/quickStyle8.xml" /><Relationship Id="rId9" Type="http://schemas.openxmlformats.org/officeDocument/2006/relationships/diagramQuickStyle" Target="../diagrams/quickStyle9.xml" /></Relationships>
</file>

<file path=ppt/slides/_rels/slide5.xml.rels><?xml version="1.0" encoding="UTF-8" standalone="yes"?>
<Relationships xmlns="http://schemas.openxmlformats.org/package/2006/relationships"><Relationship Id="rId8" Type="http://schemas.openxmlformats.org/officeDocument/2006/relationships/diagramLayout" Target="../diagrams/layout11.xml" /><Relationship Id="rId3" Type="http://schemas.openxmlformats.org/officeDocument/2006/relationships/diagramLayout" Target="../diagrams/layout10.xml" /><Relationship Id="rId7" Type="http://schemas.openxmlformats.org/officeDocument/2006/relationships/diagramData" Target="../diagrams/data11.xml" /><Relationship Id="rId2" Type="http://schemas.openxmlformats.org/officeDocument/2006/relationships/diagramData" Target="../diagrams/data10.xml" /><Relationship Id="rId1" Type="http://schemas.openxmlformats.org/officeDocument/2006/relationships/slideLayout" Target="../slideLayouts/slideLayout2.xml" /><Relationship Id="rId6" Type="http://schemas.microsoft.com/office/2007/relationships/diagramDrawing" Target="../diagrams/drawing10.xml" /><Relationship Id="rId11" Type="http://schemas.microsoft.com/office/2007/relationships/diagramDrawing" Target="../diagrams/drawing11.xml" /><Relationship Id="rId5" Type="http://schemas.openxmlformats.org/officeDocument/2006/relationships/diagramColors" Target="../diagrams/colors10.xml" /><Relationship Id="rId10" Type="http://schemas.openxmlformats.org/officeDocument/2006/relationships/diagramColors" Target="../diagrams/colors11.xml" /><Relationship Id="rId4" Type="http://schemas.openxmlformats.org/officeDocument/2006/relationships/diagramQuickStyle" Target="../diagrams/quickStyle10.xml" /><Relationship Id="rId9" Type="http://schemas.openxmlformats.org/officeDocument/2006/relationships/diagramQuickStyle" Target="../diagrams/quickStyle11.xml" /></Relationships>
</file>

<file path=ppt/slides/_rels/slide6.xml.rels><?xml version="1.0" encoding="UTF-8" standalone="yes"?>
<Relationships xmlns="http://schemas.openxmlformats.org/package/2006/relationships"><Relationship Id="rId8" Type="http://schemas.openxmlformats.org/officeDocument/2006/relationships/diagramLayout" Target="../diagrams/layout13.xml" /><Relationship Id="rId3" Type="http://schemas.openxmlformats.org/officeDocument/2006/relationships/diagramLayout" Target="../diagrams/layout12.xml" /><Relationship Id="rId7" Type="http://schemas.openxmlformats.org/officeDocument/2006/relationships/diagramData" Target="../diagrams/data13.xml" /><Relationship Id="rId2" Type="http://schemas.openxmlformats.org/officeDocument/2006/relationships/diagramData" Target="../diagrams/data12.xml" /><Relationship Id="rId1" Type="http://schemas.openxmlformats.org/officeDocument/2006/relationships/slideLayout" Target="../slideLayouts/slideLayout2.xml" /><Relationship Id="rId6" Type="http://schemas.microsoft.com/office/2007/relationships/diagramDrawing" Target="../diagrams/drawing12.xml" /><Relationship Id="rId11" Type="http://schemas.microsoft.com/office/2007/relationships/diagramDrawing" Target="../diagrams/drawing13.xml" /><Relationship Id="rId5" Type="http://schemas.openxmlformats.org/officeDocument/2006/relationships/diagramColors" Target="../diagrams/colors12.xml" /><Relationship Id="rId10" Type="http://schemas.openxmlformats.org/officeDocument/2006/relationships/diagramColors" Target="../diagrams/colors13.xml" /><Relationship Id="rId4" Type="http://schemas.openxmlformats.org/officeDocument/2006/relationships/diagramQuickStyle" Target="../diagrams/quickStyle12.xml" /><Relationship Id="rId9" Type="http://schemas.openxmlformats.org/officeDocument/2006/relationships/diagramQuickStyle" Target="../diagrams/quickStyle13.xml" /></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15.xml" /><Relationship Id="rId3" Type="http://schemas.openxmlformats.org/officeDocument/2006/relationships/diagramLayout" Target="../diagrams/layout14.xml" /><Relationship Id="rId7" Type="http://schemas.openxmlformats.org/officeDocument/2006/relationships/diagramData" Target="../diagrams/data15.xml" /><Relationship Id="rId2" Type="http://schemas.openxmlformats.org/officeDocument/2006/relationships/diagramData" Target="../diagrams/data14.xml" /><Relationship Id="rId1" Type="http://schemas.openxmlformats.org/officeDocument/2006/relationships/slideLayout" Target="../slideLayouts/slideLayout2.xml" /><Relationship Id="rId6" Type="http://schemas.microsoft.com/office/2007/relationships/diagramDrawing" Target="../diagrams/drawing14.xml" /><Relationship Id="rId11" Type="http://schemas.microsoft.com/office/2007/relationships/diagramDrawing" Target="../diagrams/drawing15.xml" /><Relationship Id="rId5" Type="http://schemas.openxmlformats.org/officeDocument/2006/relationships/diagramColors" Target="../diagrams/colors14.xml" /><Relationship Id="rId10" Type="http://schemas.openxmlformats.org/officeDocument/2006/relationships/diagramColors" Target="../diagrams/colors15.xml" /><Relationship Id="rId4" Type="http://schemas.openxmlformats.org/officeDocument/2006/relationships/diagramQuickStyle" Target="../diagrams/quickStyle14.xml" /><Relationship Id="rId9" Type="http://schemas.openxmlformats.org/officeDocument/2006/relationships/diagramQuickStyle" Target="../diagrams/quickStyle15.xml" /></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17.xml" /><Relationship Id="rId3" Type="http://schemas.openxmlformats.org/officeDocument/2006/relationships/diagramLayout" Target="../diagrams/layout16.xml" /><Relationship Id="rId7" Type="http://schemas.openxmlformats.org/officeDocument/2006/relationships/diagramData" Target="../diagrams/data17.xml" /><Relationship Id="rId2" Type="http://schemas.openxmlformats.org/officeDocument/2006/relationships/diagramData" Target="../diagrams/data16.xml" /><Relationship Id="rId1" Type="http://schemas.openxmlformats.org/officeDocument/2006/relationships/slideLayout" Target="../slideLayouts/slideLayout2.xml" /><Relationship Id="rId6" Type="http://schemas.microsoft.com/office/2007/relationships/diagramDrawing" Target="../diagrams/drawing16.xml" /><Relationship Id="rId11" Type="http://schemas.microsoft.com/office/2007/relationships/diagramDrawing" Target="../diagrams/drawing17.xml" /><Relationship Id="rId5" Type="http://schemas.openxmlformats.org/officeDocument/2006/relationships/diagramColors" Target="../diagrams/colors16.xml" /><Relationship Id="rId10" Type="http://schemas.openxmlformats.org/officeDocument/2006/relationships/diagramColors" Target="../diagrams/colors17.xml" /><Relationship Id="rId4" Type="http://schemas.openxmlformats.org/officeDocument/2006/relationships/diagramQuickStyle" Target="../diagrams/quickStyle16.xml" /><Relationship Id="rId9" Type="http://schemas.openxmlformats.org/officeDocument/2006/relationships/diagramQuickStyle" Target="../diagrams/quickStyle17.xml" /></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19.xml" /><Relationship Id="rId3" Type="http://schemas.openxmlformats.org/officeDocument/2006/relationships/diagramLayout" Target="../diagrams/layout18.xml" /><Relationship Id="rId7" Type="http://schemas.openxmlformats.org/officeDocument/2006/relationships/diagramData" Target="../diagrams/data19.xml" /><Relationship Id="rId2" Type="http://schemas.openxmlformats.org/officeDocument/2006/relationships/diagramData" Target="../diagrams/data18.xml" /><Relationship Id="rId1" Type="http://schemas.openxmlformats.org/officeDocument/2006/relationships/slideLayout" Target="../slideLayouts/slideLayout2.xml" /><Relationship Id="rId6" Type="http://schemas.microsoft.com/office/2007/relationships/diagramDrawing" Target="../diagrams/drawing18.xml" /><Relationship Id="rId11" Type="http://schemas.microsoft.com/office/2007/relationships/diagramDrawing" Target="../diagrams/drawing19.xml" /><Relationship Id="rId5" Type="http://schemas.openxmlformats.org/officeDocument/2006/relationships/diagramColors" Target="../diagrams/colors18.xml" /><Relationship Id="rId10" Type="http://schemas.openxmlformats.org/officeDocument/2006/relationships/diagramColors" Target="../diagrams/colors19.xml" /><Relationship Id="rId4" Type="http://schemas.openxmlformats.org/officeDocument/2006/relationships/diagramQuickStyle" Target="../diagrams/quickStyle18.xml" /><Relationship Id="rId9" Type="http://schemas.openxmlformats.org/officeDocument/2006/relationships/diagramQuickStyle" Target="../diagrams/quickStyle19.xml"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D485AA1F-C832-4CAE-B436-6DD80B62AD82}"/>
              </a:ext>
            </a:extLst>
          </p:cNvPr>
          <p:cNvGraphicFramePr/>
          <p:nvPr>
            <p:extLst>
              <p:ext uri="{D42A27DB-BD31-4B8C-83A1-F6EECF244321}">
                <p14:modId xmlns:p14="http://schemas.microsoft.com/office/powerpoint/2010/main" val="2727592970"/>
              </p:ext>
            </p:extLst>
          </p:nvPr>
        </p:nvGraphicFramePr>
        <p:xfrm>
          <a:off x="838200" y="365126"/>
          <a:ext cx="10515600" cy="52264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CAA105DC-32EF-4AD4-982D-C1BB35D54AA7}"/>
              </a:ext>
            </a:extLst>
          </p:cNvPr>
          <p:cNvGraphicFramePr>
            <a:graphicFrameLocks noGrp="1"/>
          </p:cNvGraphicFramePr>
          <p:nvPr>
            <p:ph idx="1"/>
            <p:extLst>
              <p:ext uri="{D42A27DB-BD31-4B8C-83A1-F6EECF244321}">
                <p14:modId xmlns:p14="http://schemas.microsoft.com/office/powerpoint/2010/main" val="4139172947"/>
              </p:ext>
            </p:extLst>
          </p:nvPr>
        </p:nvGraphicFramePr>
        <p:xfrm>
          <a:off x="838200" y="1118586"/>
          <a:ext cx="10515600" cy="5374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56369472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08D58191-0638-4EC1-9F1E-CA5F17FEAB3A}"/>
              </a:ext>
            </a:extLst>
          </p:cNvPr>
          <p:cNvGraphicFramePr/>
          <p:nvPr/>
        </p:nvGraphicFramePr>
        <p:xfrm>
          <a:off x="838200" y="365126"/>
          <a:ext cx="10515600" cy="5670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A78DB480-1646-4E3F-9E4D-5F529C929FFB}"/>
              </a:ext>
            </a:extLst>
          </p:cNvPr>
          <p:cNvGraphicFramePr>
            <a:graphicFrameLocks noGrp="1"/>
          </p:cNvGraphicFramePr>
          <p:nvPr>
            <p:ph idx="1"/>
            <p:extLst>
              <p:ext uri="{D42A27DB-BD31-4B8C-83A1-F6EECF244321}">
                <p14:modId xmlns:p14="http://schemas.microsoft.com/office/powerpoint/2010/main" val="3660173655"/>
              </p:ext>
            </p:extLst>
          </p:nvPr>
        </p:nvGraphicFramePr>
        <p:xfrm>
          <a:off x="838200" y="932155"/>
          <a:ext cx="10515600" cy="5717219"/>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69842995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Diyagram 14">
            <a:extLst>
              <a:ext uri="{FF2B5EF4-FFF2-40B4-BE49-F238E27FC236}">
                <a16:creationId xmlns:a16="http://schemas.microsoft.com/office/drawing/2014/main" id="{AE4BAD3E-B945-4A89-A772-13BD6A36684E}"/>
              </a:ext>
            </a:extLst>
          </p:cNvPr>
          <p:cNvGraphicFramePr/>
          <p:nvPr>
            <p:extLst>
              <p:ext uri="{D42A27DB-BD31-4B8C-83A1-F6EECF244321}">
                <p14:modId xmlns:p14="http://schemas.microsoft.com/office/powerpoint/2010/main" val="3238447026"/>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İçerik Yer Tutucusu 6">
            <a:extLst>
              <a:ext uri="{FF2B5EF4-FFF2-40B4-BE49-F238E27FC236}">
                <a16:creationId xmlns:a16="http://schemas.microsoft.com/office/drawing/2014/main" id="{0D338367-C5DE-40C5-A64D-E41D22DE86AA}"/>
              </a:ext>
            </a:extLst>
          </p:cNvPr>
          <p:cNvGraphicFramePr>
            <a:graphicFrameLocks noGrp="1"/>
          </p:cNvGraphicFramePr>
          <p:nvPr>
            <p:ph idx="1"/>
            <p:extLst>
              <p:ext uri="{D42A27DB-BD31-4B8C-83A1-F6EECF244321}">
                <p14:modId xmlns:p14="http://schemas.microsoft.com/office/powerpoint/2010/main" val="2084906100"/>
              </p:ext>
            </p:extLst>
          </p:nvPr>
        </p:nvGraphicFramePr>
        <p:xfrm>
          <a:off x="843379" y="1828800"/>
          <a:ext cx="10644325" cy="1819922"/>
        </p:xfrm>
        <a:graphic>
          <a:graphicData uri="http://schemas.openxmlformats.org/drawingml/2006/diagram">
            <dgm:relIds xmlns:dgm="http://schemas.openxmlformats.org/drawingml/2006/diagram" xmlns:r="http://schemas.openxmlformats.org/officeDocument/2006/relationships" r:dm="rId8" r:lo="rId9" r:qs="rId10" r:cs="rId11"/>
          </a:graphicData>
        </a:graphic>
      </p:graphicFrame>
      <p:graphicFrame>
        <p:nvGraphicFramePr>
          <p:cNvPr id="14" name="İçerik Yer Tutucusu 6">
            <a:extLst>
              <a:ext uri="{FF2B5EF4-FFF2-40B4-BE49-F238E27FC236}">
                <a16:creationId xmlns:a16="http://schemas.microsoft.com/office/drawing/2014/main" id="{F6731DDA-BE31-463F-AF80-1E6847E2664E}"/>
              </a:ext>
            </a:extLst>
          </p:cNvPr>
          <p:cNvGraphicFramePr>
            <a:graphicFrameLocks/>
          </p:cNvGraphicFramePr>
          <p:nvPr>
            <p:extLst>
              <p:ext uri="{D42A27DB-BD31-4B8C-83A1-F6EECF244321}">
                <p14:modId xmlns:p14="http://schemas.microsoft.com/office/powerpoint/2010/main" val="2754999917"/>
              </p:ext>
            </p:extLst>
          </p:nvPr>
        </p:nvGraphicFramePr>
        <p:xfrm>
          <a:off x="838200" y="3770221"/>
          <a:ext cx="10801905" cy="1325562"/>
        </p:xfrm>
        <a:graphic>
          <a:graphicData uri="http://schemas.openxmlformats.org/drawingml/2006/diagram">
            <dgm:relIds xmlns:dgm="http://schemas.openxmlformats.org/drawingml/2006/diagram" xmlns:r="http://schemas.openxmlformats.org/officeDocument/2006/relationships" r:dm="rId13" r:lo="rId14" r:qs="rId15" r:cs="rId16"/>
          </a:graphicData>
        </a:graphic>
      </p:graphicFrame>
    </p:spTree>
    <p:extLst>
      <p:ext uri="{BB962C8B-B14F-4D97-AF65-F5344CB8AC3E}">
        <p14:creationId xmlns:p14="http://schemas.microsoft.com/office/powerpoint/2010/main" val="249614153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3CEF2809-E840-4170-9B06-BA8EFD637F2D}"/>
              </a:ext>
            </a:extLst>
          </p:cNvPr>
          <p:cNvGraphicFramePr/>
          <p:nvPr>
            <p:extLst>
              <p:ext uri="{D42A27DB-BD31-4B8C-83A1-F6EECF244321}">
                <p14:modId xmlns:p14="http://schemas.microsoft.com/office/powerpoint/2010/main" val="2332659611"/>
              </p:ext>
            </p:extLst>
          </p:nvPr>
        </p:nvGraphicFramePr>
        <p:xfrm>
          <a:off x="838200" y="365126"/>
          <a:ext cx="10515600" cy="895504"/>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çerik Yer Tutucusu 5">
            <a:extLst>
              <a:ext uri="{FF2B5EF4-FFF2-40B4-BE49-F238E27FC236}">
                <a16:creationId xmlns:a16="http://schemas.microsoft.com/office/drawing/2014/main" id="{E2F7E794-2B50-4E3F-91D1-30EFA70B8412}"/>
              </a:ext>
            </a:extLst>
          </p:cNvPr>
          <p:cNvGraphicFramePr>
            <a:graphicFrameLocks noGrp="1"/>
          </p:cNvGraphicFramePr>
          <p:nvPr>
            <p:ph idx="1"/>
            <p:extLst>
              <p:ext uri="{D42A27DB-BD31-4B8C-83A1-F6EECF244321}">
                <p14:modId xmlns:p14="http://schemas.microsoft.com/office/powerpoint/2010/main" val="3988639278"/>
              </p:ext>
            </p:extLst>
          </p:nvPr>
        </p:nvGraphicFramePr>
        <p:xfrm>
          <a:off x="838200" y="1376040"/>
          <a:ext cx="10515600" cy="5015882"/>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4508564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a:extLst>
              <a:ext uri="{FF2B5EF4-FFF2-40B4-BE49-F238E27FC236}">
                <a16:creationId xmlns:a16="http://schemas.microsoft.com/office/drawing/2014/main" id="{0D62F26F-0094-48BE-B4E1-505D449198F6}"/>
              </a:ext>
            </a:extLst>
          </p:cNvPr>
          <p:cNvGraphicFramePr/>
          <p:nvPr>
            <p:extLst>
              <p:ext uri="{D42A27DB-BD31-4B8C-83A1-F6EECF244321}">
                <p14:modId xmlns:p14="http://schemas.microsoft.com/office/powerpoint/2010/main" val="386748826"/>
              </p:ext>
            </p:extLst>
          </p:nvPr>
        </p:nvGraphicFramePr>
        <p:xfrm>
          <a:off x="838200" y="365125"/>
          <a:ext cx="10515600" cy="76233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4" name="İçerik Yer Tutucusu 3">
            <a:extLst>
              <a:ext uri="{FF2B5EF4-FFF2-40B4-BE49-F238E27FC236}">
                <a16:creationId xmlns:a16="http://schemas.microsoft.com/office/drawing/2014/main" id="{52859276-BEE6-4F39-83F2-D9D88D8EA963}"/>
              </a:ext>
            </a:extLst>
          </p:cNvPr>
          <p:cNvGraphicFramePr>
            <a:graphicFrameLocks noGrp="1"/>
          </p:cNvGraphicFramePr>
          <p:nvPr>
            <p:ph idx="1"/>
            <p:extLst>
              <p:ext uri="{D42A27DB-BD31-4B8C-83A1-F6EECF244321}">
                <p14:modId xmlns:p14="http://schemas.microsoft.com/office/powerpoint/2010/main" val="967599295"/>
              </p:ext>
            </p:extLst>
          </p:nvPr>
        </p:nvGraphicFramePr>
        <p:xfrm>
          <a:off x="838200" y="1296140"/>
          <a:ext cx="10515600" cy="51967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089214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757D4793-70EA-415B-9746-060EF43D9B60}"/>
              </a:ext>
            </a:extLst>
          </p:cNvPr>
          <p:cNvGraphicFramePr/>
          <p:nvPr>
            <p:extLst>
              <p:ext uri="{D42A27DB-BD31-4B8C-83A1-F6EECF244321}">
                <p14:modId xmlns:p14="http://schemas.microsoft.com/office/powerpoint/2010/main" val="1689878241"/>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EA84A9BB-C6BD-4B37-A801-335C55846964}"/>
              </a:ext>
            </a:extLst>
          </p:cNvPr>
          <p:cNvGraphicFramePr>
            <a:graphicFrameLocks noGrp="1"/>
          </p:cNvGraphicFramePr>
          <p:nvPr>
            <p:ph idx="1"/>
            <p:extLst>
              <p:ext uri="{D42A27DB-BD31-4B8C-83A1-F6EECF244321}">
                <p14:modId xmlns:p14="http://schemas.microsoft.com/office/powerpoint/2010/main" val="3824018013"/>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00516221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F990B9C9-2558-4245-84DE-10C450C7CA09}"/>
              </a:ext>
            </a:extLst>
          </p:cNvPr>
          <p:cNvGraphicFramePr/>
          <p:nvPr>
            <p:extLst>
              <p:ext uri="{D42A27DB-BD31-4B8C-83A1-F6EECF244321}">
                <p14:modId xmlns:p14="http://schemas.microsoft.com/office/powerpoint/2010/main" val="756111000"/>
              </p:ext>
            </p:extLst>
          </p:nvPr>
        </p:nvGraphicFramePr>
        <p:xfrm>
          <a:off x="838200" y="365125"/>
          <a:ext cx="10515600" cy="9576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1DB2EFE3-2F9D-4ABB-BBAC-4D97988D79E2}"/>
              </a:ext>
            </a:extLst>
          </p:cNvPr>
          <p:cNvGraphicFramePr>
            <a:graphicFrameLocks noGrp="1"/>
          </p:cNvGraphicFramePr>
          <p:nvPr>
            <p:ph idx="1"/>
            <p:extLst>
              <p:ext uri="{D42A27DB-BD31-4B8C-83A1-F6EECF244321}">
                <p14:modId xmlns:p14="http://schemas.microsoft.com/office/powerpoint/2010/main" val="1640953842"/>
              </p:ext>
            </p:extLst>
          </p:nvPr>
        </p:nvGraphicFramePr>
        <p:xfrm>
          <a:off x="838200" y="1500326"/>
          <a:ext cx="10515600" cy="5131293"/>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131215627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B3D8C5EB-9F6A-4D89-8A3D-7EFD731149E9}"/>
              </a:ext>
            </a:extLst>
          </p:cNvPr>
          <p:cNvGraphicFramePr/>
          <p:nvPr>
            <p:extLst>
              <p:ext uri="{D42A27DB-BD31-4B8C-83A1-F6EECF244321}">
                <p14:modId xmlns:p14="http://schemas.microsoft.com/office/powerpoint/2010/main" val="2387212068"/>
              </p:ext>
            </p:extLst>
          </p:nvPr>
        </p:nvGraphicFramePr>
        <p:xfrm>
          <a:off x="838200" y="365125"/>
          <a:ext cx="10515600" cy="13255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10638AC0-7EE2-4452-B190-F0C68559DEF6}"/>
              </a:ext>
            </a:extLst>
          </p:cNvPr>
          <p:cNvGraphicFramePr>
            <a:graphicFrameLocks noGrp="1"/>
          </p:cNvGraphicFramePr>
          <p:nvPr>
            <p:ph idx="1"/>
            <p:extLst>
              <p:ext uri="{D42A27DB-BD31-4B8C-83A1-F6EECF244321}">
                <p14:modId xmlns:p14="http://schemas.microsoft.com/office/powerpoint/2010/main" val="889014986"/>
              </p:ext>
            </p:extLst>
          </p:nvPr>
        </p:nvGraphicFramePr>
        <p:xfrm>
          <a:off x="838200" y="1825625"/>
          <a:ext cx="10515600" cy="435133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70868230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yagram 4">
            <a:extLst>
              <a:ext uri="{FF2B5EF4-FFF2-40B4-BE49-F238E27FC236}">
                <a16:creationId xmlns:a16="http://schemas.microsoft.com/office/drawing/2014/main" id="{464D42CA-F188-4FCF-8D7D-47A2F5920BC8}"/>
              </a:ext>
            </a:extLst>
          </p:cNvPr>
          <p:cNvGraphicFramePr/>
          <p:nvPr>
            <p:extLst>
              <p:ext uri="{D42A27DB-BD31-4B8C-83A1-F6EECF244321}">
                <p14:modId xmlns:p14="http://schemas.microsoft.com/office/powerpoint/2010/main" val="2143050853"/>
              </p:ext>
            </p:extLst>
          </p:nvPr>
        </p:nvGraphicFramePr>
        <p:xfrm>
          <a:off x="838200" y="365126"/>
          <a:ext cx="10515600" cy="46049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6" name="İçerik Yer Tutucusu 5">
            <a:extLst>
              <a:ext uri="{FF2B5EF4-FFF2-40B4-BE49-F238E27FC236}">
                <a16:creationId xmlns:a16="http://schemas.microsoft.com/office/drawing/2014/main" id="{F70E2F06-171B-4E88-9ADE-287393948D77}"/>
              </a:ext>
            </a:extLst>
          </p:cNvPr>
          <p:cNvGraphicFramePr>
            <a:graphicFrameLocks noGrp="1"/>
          </p:cNvGraphicFramePr>
          <p:nvPr>
            <p:ph idx="1"/>
            <p:extLst>
              <p:ext uri="{D42A27DB-BD31-4B8C-83A1-F6EECF244321}">
                <p14:modId xmlns:p14="http://schemas.microsoft.com/office/powerpoint/2010/main" val="3152017933"/>
              </p:ext>
            </p:extLst>
          </p:nvPr>
        </p:nvGraphicFramePr>
        <p:xfrm>
          <a:off x="838200" y="825624"/>
          <a:ext cx="10515600" cy="5885894"/>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33197752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Diyagram 3">
            <a:extLst>
              <a:ext uri="{FF2B5EF4-FFF2-40B4-BE49-F238E27FC236}">
                <a16:creationId xmlns:a16="http://schemas.microsoft.com/office/drawing/2014/main" id="{17CBEAC1-F0B0-4179-A0FD-76C929DF9DED}"/>
              </a:ext>
            </a:extLst>
          </p:cNvPr>
          <p:cNvGraphicFramePr/>
          <p:nvPr>
            <p:extLst>
              <p:ext uri="{D42A27DB-BD31-4B8C-83A1-F6EECF244321}">
                <p14:modId xmlns:p14="http://schemas.microsoft.com/office/powerpoint/2010/main" val="2250308090"/>
              </p:ext>
            </p:extLst>
          </p:nvPr>
        </p:nvGraphicFramePr>
        <p:xfrm>
          <a:off x="838200" y="365125"/>
          <a:ext cx="10515600" cy="70019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İçerik Yer Tutucusu 4">
            <a:extLst>
              <a:ext uri="{FF2B5EF4-FFF2-40B4-BE49-F238E27FC236}">
                <a16:creationId xmlns:a16="http://schemas.microsoft.com/office/drawing/2014/main" id="{ABD0C809-8595-4DA9-827A-DD769BD829CC}"/>
              </a:ext>
            </a:extLst>
          </p:cNvPr>
          <p:cNvGraphicFramePr>
            <a:graphicFrameLocks noGrp="1"/>
          </p:cNvGraphicFramePr>
          <p:nvPr>
            <p:ph idx="1"/>
            <p:extLst>
              <p:ext uri="{D42A27DB-BD31-4B8C-83A1-F6EECF244321}">
                <p14:modId xmlns:p14="http://schemas.microsoft.com/office/powerpoint/2010/main" val="3036328994"/>
              </p:ext>
            </p:extLst>
          </p:nvPr>
        </p:nvGraphicFramePr>
        <p:xfrm>
          <a:off x="838200" y="1296140"/>
          <a:ext cx="10515600" cy="5196735"/>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extLst>
      <p:ext uri="{BB962C8B-B14F-4D97-AF65-F5344CB8AC3E}">
        <p14:creationId xmlns:p14="http://schemas.microsoft.com/office/powerpoint/2010/main" val="2509310930"/>
      </p:ext>
    </p:extLst>
  </p:cSld>
  <p:clrMapOvr>
    <a:masterClrMapping/>
  </p:clrMapOvr>
</p:sld>
</file>

<file path=ppt/theme/theme1.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eması">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270</TotalTime>
  <Words>983</Words>
  <Application>Microsoft Office PowerPoint</Application>
  <PresentationFormat>Geniş ekran</PresentationFormat>
  <Paragraphs>84</Paragraphs>
  <Slides>10</Slides>
  <Notes>1</Notes>
  <HiddenSlides>0</HiddenSlides>
  <MMClips>0</MMClips>
  <ScaleCrop>false</ScaleCrop>
  <HeadingPairs>
    <vt:vector size="4" baseType="variant">
      <vt:variant>
        <vt:lpstr>Tema</vt:lpstr>
      </vt:variant>
      <vt:variant>
        <vt:i4>1</vt:i4>
      </vt:variant>
      <vt:variant>
        <vt:lpstr>Slayt Başlıkları</vt:lpstr>
      </vt:variant>
      <vt:variant>
        <vt:i4>10</vt:i4>
      </vt:variant>
    </vt:vector>
  </HeadingPairs>
  <TitlesOfParts>
    <vt:vector size="11" baseType="lpstr">
      <vt:lpstr>Office Teması</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lpstr>PowerPoint Sunusu</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1. DÜNYA SAVAŞI SONRASI YAPILA ATEŞKES VE BARIŞ ANLAŞMALARI</dc:title>
  <dc:creator>mehmet</dc:creator>
  <cp:lastModifiedBy>Hasan Ayık</cp:lastModifiedBy>
  <cp:revision>26</cp:revision>
  <dcterms:created xsi:type="dcterms:W3CDTF">2020-10-21T16:23:02Z</dcterms:created>
  <dcterms:modified xsi:type="dcterms:W3CDTF">2020-10-23T03:17:20Z</dcterms:modified>
</cp:coreProperties>
</file>