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</p:sldIdLst>
  <p:sldSz cx="12192000" cy="6858000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69" d="100"/>
          <a:sy n="69" d="100"/>
        </p:scale>
        <p:origin x="-560" y="-6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png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png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png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png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png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png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png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png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png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png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png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png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png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png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png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xmlns="" id="{D9E3DF48-521A-4B43-9A15-99E8D304DBA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Alt Başlık 2">
            <a:extLst>
              <a:ext uri="{FF2B5EF4-FFF2-40B4-BE49-F238E27FC236}">
                <a16:creationId xmlns:a16="http://schemas.microsoft.com/office/drawing/2014/main" xmlns="" id="{17A2F42A-CF51-462B-A61E-F91EC7881B3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r-TR"/>
              <a:t>Asıl alt başlık stilini düzenlemek için tıklayın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xmlns="" id="{1357FED8-EDE4-484C-9B5D-1D3D1A42AB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39B27-00D3-4E98-A9D1-CF212A6AFD41}" type="datetimeFigureOut">
              <a:rPr lang="tr-TR" smtClean="0"/>
              <a:pPr/>
              <a:t>6.10.2020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xmlns="" id="{437EF2C1-22A8-4A6B-BC6B-F81AAB2FCF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xmlns="" id="{4C8EE758-87A2-47E0-8ECC-63EA61E356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331CB4-2AA0-45BE-ABA9-E3155402C64D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0234547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xmlns="" id="{396ED3A7-2652-49AF-8F20-6331B57749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Dikey Metin Yer Tutucusu 2">
            <a:extLst>
              <a:ext uri="{FF2B5EF4-FFF2-40B4-BE49-F238E27FC236}">
                <a16:creationId xmlns:a16="http://schemas.microsoft.com/office/drawing/2014/main" xmlns="" id="{06F76C52-A9EF-4144-A11D-701D4886C34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xmlns="" id="{748F4EB5-86FC-41FA-BA82-5597C6B016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39B27-00D3-4E98-A9D1-CF212A6AFD41}" type="datetimeFigureOut">
              <a:rPr lang="tr-TR" smtClean="0"/>
              <a:pPr/>
              <a:t>6.10.2020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xmlns="" id="{B026A038-C0C7-4A7C-A0E2-D6D05F1E4E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xmlns="" id="{A7AFCC13-7665-4FD8-ACB7-6B5B42F1A7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331CB4-2AA0-45BE-ABA9-E3155402C64D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0973963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>
            <a:extLst>
              <a:ext uri="{FF2B5EF4-FFF2-40B4-BE49-F238E27FC236}">
                <a16:creationId xmlns:a16="http://schemas.microsoft.com/office/drawing/2014/main" xmlns="" id="{94E4C390-6EEA-41A4-BEB8-F8A44C7552C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Dikey Metin Yer Tutucusu 2">
            <a:extLst>
              <a:ext uri="{FF2B5EF4-FFF2-40B4-BE49-F238E27FC236}">
                <a16:creationId xmlns:a16="http://schemas.microsoft.com/office/drawing/2014/main" xmlns="" id="{BEC2D3B4-A2BB-4A4E-A73C-955532A223A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xmlns="" id="{7F06C1A4-F2C9-4167-AF65-360F92C63B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39B27-00D3-4E98-A9D1-CF212A6AFD41}" type="datetimeFigureOut">
              <a:rPr lang="tr-TR" smtClean="0"/>
              <a:pPr/>
              <a:t>6.10.2020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xmlns="" id="{FD5A4D90-6255-4C88-A328-6912435D58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xmlns="" id="{567BB187-C02E-4C2B-8030-EB4B363DEB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331CB4-2AA0-45BE-ABA9-E3155402C64D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5738887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xmlns="" id="{B8A32B8E-828B-4CDA-8A15-3EE5957CD7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xmlns="" id="{1A38E26C-B1E5-45B1-8484-7805716D665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xmlns="" id="{11E47006-03FF-45E4-ACB5-E96CFF33CF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39B27-00D3-4E98-A9D1-CF212A6AFD41}" type="datetimeFigureOut">
              <a:rPr lang="tr-TR" smtClean="0"/>
              <a:pPr/>
              <a:t>6.10.2020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xmlns="" id="{408BA528-0F96-4BD4-915C-067C564F65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xmlns="" id="{A449BB7D-7F8B-402C-932F-42FD50B387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331CB4-2AA0-45BE-ABA9-E3155402C64D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1649684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 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xmlns="" id="{DC322065-0BAF-46D2-AD02-0742BBE9F5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Metin Yer Tutucusu 2">
            <a:extLst>
              <a:ext uri="{FF2B5EF4-FFF2-40B4-BE49-F238E27FC236}">
                <a16:creationId xmlns:a16="http://schemas.microsoft.com/office/drawing/2014/main" xmlns="" id="{45DFF45E-5E79-4303-969F-76E685DBE95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xmlns="" id="{64307102-6876-4D3B-9442-1CAA194FEA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39B27-00D3-4E98-A9D1-CF212A6AFD41}" type="datetimeFigureOut">
              <a:rPr lang="tr-TR" smtClean="0"/>
              <a:pPr/>
              <a:t>6.10.2020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xmlns="" id="{2A714C51-E2DC-409C-9F3D-9E7D13BB74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xmlns="" id="{FA046EBD-0083-48A3-A99B-A5A916D8E2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331CB4-2AA0-45BE-ABA9-E3155402C64D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3358547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xmlns="" id="{1D8DD10F-D217-4B53-BBAF-8ACB3CEC54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xmlns="" id="{6631FDA3-F41E-4C9D-9382-36478956295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İçerik Yer Tutucusu 3">
            <a:extLst>
              <a:ext uri="{FF2B5EF4-FFF2-40B4-BE49-F238E27FC236}">
                <a16:creationId xmlns:a16="http://schemas.microsoft.com/office/drawing/2014/main" xmlns="" id="{20307B64-B3E3-4907-9A68-B16DFABFF7F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Veri Yer Tutucusu 4">
            <a:extLst>
              <a:ext uri="{FF2B5EF4-FFF2-40B4-BE49-F238E27FC236}">
                <a16:creationId xmlns:a16="http://schemas.microsoft.com/office/drawing/2014/main" xmlns="" id="{3329CCDA-91F6-4EA6-8C8B-1D2C073737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39B27-00D3-4E98-A9D1-CF212A6AFD41}" type="datetimeFigureOut">
              <a:rPr lang="tr-TR" smtClean="0"/>
              <a:pPr/>
              <a:t>6.10.2020</a:t>
            </a:fld>
            <a:endParaRPr lang="tr-TR"/>
          </a:p>
        </p:txBody>
      </p:sp>
      <p:sp>
        <p:nvSpPr>
          <p:cNvPr id="6" name="Alt Bilgi Yer Tutucusu 5">
            <a:extLst>
              <a:ext uri="{FF2B5EF4-FFF2-40B4-BE49-F238E27FC236}">
                <a16:creationId xmlns:a16="http://schemas.microsoft.com/office/drawing/2014/main" xmlns="" id="{884B8D7D-0181-4EE8-A7C8-619E037799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>
            <a:extLst>
              <a:ext uri="{FF2B5EF4-FFF2-40B4-BE49-F238E27FC236}">
                <a16:creationId xmlns:a16="http://schemas.microsoft.com/office/drawing/2014/main" xmlns="" id="{D88E0A9D-0528-4355-A356-0D8ED88E8D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331CB4-2AA0-45BE-ABA9-E3155402C64D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6411240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xmlns="" id="{0BDBE59C-277B-437B-A225-73655BDCFE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Metin Yer Tutucusu 2">
            <a:extLst>
              <a:ext uri="{FF2B5EF4-FFF2-40B4-BE49-F238E27FC236}">
                <a16:creationId xmlns:a16="http://schemas.microsoft.com/office/drawing/2014/main" xmlns="" id="{13AC3260-C789-4EBA-B952-EF3470CC7FB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4" name="İçerik Yer Tutucusu 3">
            <a:extLst>
              <a:ext uri="{FF2B5EF4-FFF2-40B4-BE49-F238E27FC236}">
                <a16:creationId xmlns:a16="http://schemas.microsoft.com/office/drawing/2014/main" xmlns="" id="{8EE84738-B7C4-433E-950B-FACE5339819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Metin Yer Tutucusu 4">
            <a:extLst>
              <a:ext uri="{FF2B5EF4-FFF2-40B4-BE49-F238E27FC236}">
                <a16:creationId xmlns:a16="http://schemas.microsoft.com/office/drawing/2014/main" xmlns="" id="{9B29C7C9-9ABA-499A-A17F-490AC217F5E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6" name="İçerik Yer Tutucusu 5">
            <a:extLst>
              <a:ext uri="{FF2B5EF4-FFF2-40B4-BE49-F238E27FC236}">
                <a16:creationId xmlns:a16="http://schemas.microsoft.com/office/drawing/2014/main" xmlns="" id="{69C64F7A-BFC5-4B32-8742-83929976BBB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7" name="Veri Yer Tutucusu 6">
            <a:extLst>
              <a:ext uri="{FF2B5EF4-FFF2-40B4-BE49-F238E27FC236}">
                <a16:creationId xmlns:a16="http://schemas.microsoft.com/office/drawing/2014/main" xmlns="" id="{D0E2C5C6-AAC2-4C9F-904E-0622F36871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39B27-00D3-4E98-A9D1-CF212A6AFD41}" type="datetimeFigureOut">
              <a:rPr lang="tr-TR" smtClean="0"/>
              <a:pPr/>
              <a:t>6.10.2020</a:t>
            </a:fld>
            <a:endParaRPr lang="tr-TR"/>
          </a:p>
        </p:txBody>
      </p:sp>
      <p:sp>
        <p:nvSpPr>
          <p:cNvPr id="8" name="Alt Bilgi Yer Tutucusu 7">
            <a:extLst>
              <a:ext uri="{FF2B5EF4-FFF2-40B4-BE49-F238E27FC236}">
                <a16:creationId xmlns:a16="http://schemas.microsoft.com/office/drawing/2014/main" xmlns="" id="{8354837E-0167-48C3-B447-36B4D33DC5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>
            <a:extLst>
              <a:ext uri="{FF2B5EF4-FFF2-40B4-BE49-F238E27FC236}">
                <a16:creationId xmlns:a16="http://schemas.microsoft.com/office/drawing/2014/main" xmlns="" id="{FDAB659A-0F43-4D6F-8592-2F2BAC48A4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331CB4-2AA0-45BE-ABA9-E3155402C64D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9004170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xmlns="" id="{3588DD58-2BEC-4A44-869F-6CD9F59B34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Veri Yer Tutucusu 2">
            <a:extLst>
              <a:ext uri="{FF2B5EF4-FFF2-40B4-BE49-F238E27FC236}">
                <a16:creationId xmlns:a16="http://schemas.microsoft.com/office/drawing/2014/main" xmlns="" id="{C24D49CE-B831-4273-9E84-B2048720FE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39B27-00D3-4E98-A9D1-CF212A6AFD41}" type="datetimeFigureOut">
              <a:rPr lang="tr-TR" smtClean="0"/>
              <a:pPr/>
              <a:t>6.10.2020</a:t>
            </a:fld>
            <a:endParaRPr lang="tr-TR"/>
          </a:p>
        </p:txBody>
      </p:sp>
      <p:sp>
        <p:nvSpPr>
          <p:cNvPr id="4" name="Alt Bilgi Yer Tutucusu 3">
            <a:extLst>
              <a:ext uri="{FF2B5EF4-FFF2-40B4-BE49-F238E27FC236}">
                <a16:creationId xmlns:a16="http://schemas.microsoft.com/office/drawing/2014/main" xmlns="" id="{00911062-B206-441B-83A6-E63DCA01C5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>
            <a:extLst>
              <a:ext uri="{FF2B5EF4-FFF2-40B4-BE49-F238E27FC236}">
                <a16:creationId xmlns:a16="http://schemas.microsoft.com/office/drawing/2014/main" xmlns="" id="{FF12F35E-0071-4EEA-B62B-C4C026A787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331CB4-2AA0-45BE-ABA9-E3155402C64D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9837910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>
            <a:extLst>
              <a:ext uri="{FF2B5EF4-FFF2-40B4-BE49-F238E27FC236}">
                <a16:creationId xmlns:a16="http://schemas.microsoft.com/office/drawing/2014/main" xmlns="" id="{7E41CC04-459B-4498-B5DB-3D3C46EC9A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39B27-00D3-4E98-A9D1-CF212A6AFD41}" type="datetimeFigureOut">
              <a:rPr lang="tr-TR" smtClean="0"/>
              <a:pPr/>
              <a:t>6.10.2020</a:t>
            </a:fld>
            <a:endParaRPr lang="tr-TR"/>
          </a:p>
        </p:txBody>
      </p:sp>
      <p:sp>
        <p:nvSpPr>
          <p:cNvPr id="3" name="Alt Bilgi Yer Tutucusu 2">
            <a:extLst>
              <a:ext uri="{FF2B5EF4-FFF2-40B4-BE49-F238E27FC236}">
                <a16:creationId xmlns:a16="http://schemas.microsoft.com/office/drawing/2014/main" xmlns="" id="{79690DEA-8777-4BBC-858D-A1A670B7FA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>
            <a:extLst>
              <a:ext uri="{FF2B5EF4-FFF2-40B4-BE49-F238E27FC236}">
                <a16:creationId xmlns:a16="http://schemas.microsoft.com/office/drawing/2014/main" xmlns="" id="{B00436B4-6D1A-4F25-AA26-5280C46F41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331CB4-2AA0-45BE-ABA9-E3155402C64D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7390426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xmlns="" id="{66C9D0A5-A713-4A10-A69E-8D8651D86B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xmlns="" id="{A2D9CEFB-6404-4C3E-9C47-BBC3F5572A4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Metin Yer Tutucusu 3">
            <a:extLst>
              <a:ext uri="{FF2B5EF4-FFF2-40B4-BE49-F238E27FC236}">
                <a16:creationId xmlns:a16="http://schemas.microsoft.com/office/drawing/2014/main" xmlns="" id="{F447205C-68C9-4509-B0BE-02BB1AEFD5D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5" name="Veri Yer Tutucusu 4">
            <a:extLst>
              <a:ext uri="{FF2B5EF4-FFF2-40B4-BE49-F238E27FC236}">
                <a16:creationId xmlns:a16="http://schemas.microsoft.com/office/drawing/2014/main" xmlns="" id="{14F49601-9A45-4B2C-975C-4EAE496706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39B27-00D3-4E98-A9D1-CF212A6AFD41}" type="datetimeFigureOut">
              <a:rPr lang="tr-TR" smtClean="0"/>
              <a:pPr/>
              <a:t>6.10.2020</a:t>
            </a:fld>
            <a:endParaRPr lang="tr-TR"/>
          </a:p>
        </p:txBody>
      </p:sp>
      <p:sp>
        <p:nvSpPr>
          <p:cNvPr id="6" name="Alt Bilgi Yer Tutucusu 5">
            <a:extLst>
              <a:ext uri="{FF2B5EF4-FFF2-40B4-BE49-F238E27FC236}">
                <a16:creationId xmlns:a16="http://schemas.microsoft.com/office/drawing/2014/main" xmlns="" id="{B9269FDA-0D22-4870-96FD-465D2A3EC5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>
            <a:extLst>
              <a:ext uri="{FF2B5EF4-FFF2-40B4-BE49-F238E27FC236}">
                <a16:creationId xmlns:a16="http://schemas.microsoft.com/office/drawing/2014/main" xmlns="" id="{9CE7727B-93DF-4F6F-86A8-BF7B433AC5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331CB4-2AA0-45BE-ABA9-E3155402C64D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5874865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xmlns="" id="{87DAD1A6-25A8-4CE1-BD93-D7E393F65E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Resim Yer Tutucusu 2">
            <a:extLst>
              <a:ext uri="{FF2B5EF4-FFF2-40B4-BE49-F238E27FC236}">
                <a16:creationId xmlns:a16="http://schemas.microsoft.com/office/drawing/2014/main" xmlns="" id="{AB336CAE-9A82-4B19-9D63-74DD33FF058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r-TR"/>
              <a:t>Resim eklemek için simgeye tıklayın</a:t>
            </a:r>
          </a:p>
        </p:txBody>
      </p:sp>
      <p:sp>
        <p:nvSpPr>
          <p:cNvPr id="4" name="Metin Yer Tutucusu 3">
            <a:extLst>
              <a:ext uri="{FF2B5EF4-FFF2-40B4-BE49-F238E27FC236}">
                <a16:creationId xmlns:a16="http://schemas.microsoft.com/office/drawing/2014/main" xmlns="" id="{E39882E4-694C-4B16-A5BD-8C54B85B0E4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5" name="Veri Yer Tutucusu 4">
            <a:extLst>
              <a:ext uri="{FF2B5EF4-FFF2-40B4-BE49-F238E27FC236}">
                <a16:creationId xmlns:a16="http://schemas.microsoft.com/office/drawing/2014/main" xmlns="" id="{5C6D92EB-7C23-4BC3-B965-470EAFCB29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39B27-00D3-4E98-A9D1-CF212A6AFD41}" type="datetimeFigureOut">
              <a:rPr lang="tr-TR" smtClean="0"/>
              <a:pPr/>
              <a:t>6.10.2020</a:t>
            </a:fld>
            <a:endParaRPr lang="tr-TR"/>
          </a:p>
        </p:txBody>
      </p:sp>
      <p:sp>
        <p:nvSpPr>
          <p:cNvPr id="6" name="Alt Bilgi Yer Tutucusu 5">
            <a:extLst>
              <a:ext uri="{FF2B5EF4-FFF2-40B4-BE49-F238E27FC236}">
                <a16:creationId xmlns:a16="http://schemas.microsoft.com/office/drawing/2014/main" xmlns="" id="{40CEB6FE-C76E-47FB-AE77-2F65315E5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>
            <a:extLst>
              <a:ext uri="{FF2B5EF4-FFF2-40B4-BE49-F238E27FC236}">
                <a16:creationId xmlns:a16="http://schemas.microsoft.com/office/drawing/2014/main" xmlns="" id="{A27A2200-87F7-41F6-A762-ACC1C8A4F1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331CB4-2AA0-45BE-ABA9-E3155402C64D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0691727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>
            <a:extLst>
              <a:ext uri="{FF2B5EF4-FFF2-40B4-BE49-F238E27FC236}">
                <a16:creationId xmlns:a16="http://schemas.microsoft.com/office/drawing/2014/main" xmlns="" id="{B3810167-DEEF-4B59-B12E-9CD79D5EE7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Metin Yer Tutucusu 2">
            <a:extLst>
              <a:ext uri="{FF2B5EF4-FFF2-40B4-BE49-F238E27FC236}">
                <a16:creationId xmlns:a16="http://schemas.microsoft.com/office/drawing/2014/main" xmlns="" id="{A0AD368C-E98E-4166-A80C-D7243E39C66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xmlns="" id="{21C58D22-1934-4166-A940-DCFBD8E446A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039B27-00D3-4E98-A9D1-CF212A6AFD41}" type="datetimeFigureOut">
              <a:rPr lang="tr-TR" smtClean="0"/>
              <a:pPr/>
              <a:t>6.10.2020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xmlns="" id="{6412E863-8FFB-440D-B6E3-72E86C3053A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xmlns="" id="{94372687-71E5-435E-A7E7-1B9DCD68F9E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331CB4-2AA0-45BE-ABA9-E3155402C64D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2860196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0.v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1.v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2.v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3.v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4.v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5.v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6.v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7.v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8.v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9.v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.v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9.v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xmlns="" id="{47F2FE06-7E0A-44BB-81EA-4BB48857CFD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>
            <a:extLst>
              <a:ext uri="{FF2B5EF4-FFF2-40B4-BE49-F238E27FC236}">
                <a16:creationId xmlns:a16="http://schemas.microsoft.com/office/drawing/2014/main" xmlns="" id="{2702272B-C34D-468F-A0EA-F95B54A5E49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r-TR"/>
          </a:p>
        </p:txBody>
      </p:sp>
      <p:graphicFrame>
        <p:nvGraphicFramePr>
          <p:cNvPr id="4" name="Nesne 3">
            <a:extLst>
              <a:ext uri="{FF2B5EF4-FFF2-40B4-BE49-F238E27FC236}">
                <a16:creationId xmlns:a16="http://schemas.microsoft.com/office/drawing/2014/main" xmlns="" id="{6D085A87-6B88-4185-A44F-0C88D4E46D3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127935632"/>
              </p:ext>
            </p:extLst>
          </p:nvPr>
        </p:nvGraphicFramePr>
        <p:xfrm>
          <a:off x="-1" y="0"/>
          <a:ext cx="12315025" cy="6858000"/>
        </p:xfrm>
        <a:graphic>
          <a:graphicData uri="http://schemas.openxmlformats.org/presentationml/2006/ole">
            <p:oleObj spid="_x0000_s1031" name="Image" r:id="rId3" imgW="13726984" imgH="7631746" progId="">
              <p:embed/>
            </p:oleObj>
          </a:graphicData>
        </a:graphic>
      </p:graphicFrame>
      <p:sp>
        <p:nvSpPr>
          <p:cNvPr id="1032" name="Rectangle 8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1200" b="0" i="0" u="sng" strike="noStrike" cap="none" normalizeH="0" baseline="0" smtClean="0">
                <a:ln>
                  <a:noFill/>
                </a:ln>
                <a:solidFill>
                  <a:srgbClr val="0070C0"/>
                </a:solidFill>
                <a:effectLst/>
                <a:latin typeface="Comic Sans MS" pitchFamily="66" charset="0"/>
                <a:cs typeface="Arial" pitchFamily="34" charset="0"/>
              </a:rPr>
              <a:t>www.egitimhane.com</a:t>
            </a:r>
            <a:endParaRPr kumimoji="0" lang="tr-T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1308122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xmlns="" id="{1DCE2429-5C21-43E4-9766-C49DD9CAEB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xmlns="" id="{F36C9021-0513-4D0C-9E64-18253464966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graphicFrame>
        <p:nvGraphicFramePr>
          <p:cNvPr id="4" name="Nesne 3">
            <a:extLst>
              <a:ext uri="{FF2B5EF4-FFF2-40B4-BE49-F238E27FC236}">
                <a16:creationId xmlns:a16="http://schemas.microsoft.com/office/drawing/2014/main" xmlns="" id="{FEE9A982-8F55-4870-AEAA-E7B5866E8B1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899862501"/>
              </p:ext>
            </p:extLst>
          </p:nvPr>
        </p:nvGraphicFramePr>
        <p:xfrm>
          <a:off x="0" y="-124446"/>
          <a:ext cx="12538494" cy="6982446"/>
        </p:xfrm>
        <a:graphic>
          <a:graphicData uri="http://schemas.openxmlformats.org/presentationml/2006/ole">
            <p:oleObj spid="_x0000_s10247" name="Image" r:id="rId3" imgW="13726984" imgH="7631746" progId="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06928535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xmlns="" id="{8C10D269-6101-46CF-BDC3-BBB37809EE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xmlns="" id="{66013CF4-8CEF-467E-B99E-FBBB854084B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graphicFrame>
        <p:nvGraphicFramePr>
          <p:cNvPr id="4" name="Nesne 3">
            <a:extLst>
              <a:ext uri="{FF2B5EF4-FFF2-40B4-BE49-F238E27FC236}">
                <a16:creationId xmlns:a16="http://schemas.microsoft.com/office/drawing/2014/main" xmlns="" id="{B7B75484-BE94-448D-B846-6F496A3B1CC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629258742"/>
              </p:ext>
            </p:extLst>
          </p:nvPr>
        </p:nvGraphicFramePr>
        <p:xfrm>
          <a:off x="-102290" y="-150950"/>
          <a:ext cx="12294290" cy="7121593"/>
        </p:xfrm>
        <a:graphic>
          <a:graphicData uri="http://schemas.openxmlformats.org/presentationml/2006/ole">
            <p:oleObj spid="_x0000_s11271" name="Image" r:id="rId3" imgW="13726984" imgH="7631746" progId="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46195379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xmlns="" id="{683840D3-F764-4B9C-8E0F-91B7D55502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xmlns="" id="{7EE0D64C-3410-488C-9615-B8B49D7DEDE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graphicFrame>
        <p:nvGraphicFramePr>
          <p:cNvPr id="4" name="Nesne 3">
            <a:extLst>
              <a:ext uri="{FF2B5EF4-FFF2-40B4-BE49-F238E27FC236}">
                <a16:creationId xmlns:a16="http://schemas.microsoft.com/office/drawing/2014/main" xmlns="" id="{90B33745-140C-4A13-A0AB-6E56C116783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714827473"/>
              </p:ext>
            </p:extLst>
          </p:nvPr>
        </p:nvGraphicFramePr>
        <p:xfrm>
          <a:off x="0" y="0"/>
          <a:ext cx="12192000" cy="6957391"/>
        </p:xfrm>
        <a:graphic>
          <a:graphicData uri="http://schemas.openxmlformats.org/presentationml/2006/ole">
            <p:oleObj spid="_x0000_s12295" name="Image" r:id="rId3" imgW="13726984" imgH="7631746" progId="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55433115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xmlns="" id="{3D1F7D9D-88B2-4250-B395-6C9DD9B0C0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xmlns="" id="{8062CD02-A4B3-463F-8E04-C6118590BD2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graphicFrame>
        <p:nvGraphicFramePr>
          <p:cNvPr id="4" name="Nesne 3">
            <a:extLst>
              <a:ext uri="{FF2B5EF4-FFF2-40B4-BE49-F238E27FC236}">
                <a16:creationId xmlns:a16="http://schemas.microsoft.com/office/drawing/2014/main" xmlns="" id="{DCC13655-606A-4EAA-ABC8-69D65568616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220640276"/>
              </p:ext>
            </p:extLst>
          </p:nvPr>
        </p:nvGraphicFramePr>
        <p:xfrm>
          <a:off x="0" y="-124446"/>
          <a:ext cx="12192000" cy="6982446"/>
        </p:xfrm>
        <a:graphic>
          <a:graphicData uri="http://schemas.openxmlformats.org/presentationml/2006/ole">
            <p:oleObj spid="_x0000_s13318" name="Image" r:id="rId3" imgW="13726984" imgH="7631746" progId="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96496279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xmlns="" id="{4BCCF5EE-38BD-47D9-94CA-0C60B6ACB3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xmlns="" id="{61DCAE60-1E48-471E-95F8-A9FD4BE5386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graphicFrame>
        <p:nvGraphicFramePr>
          <p:cNvPr id="4" name="Nesne 3">
            <a:extLst>
              <a:ext uri="{FF2B5EF4-FFF2-40B4-BE49-F238E27FC236}">
                <a16:creationId xmlns:a16="http://schemas.microsoft.com/office/drawing/2014/main" xmlns="" id="{53B79E32-8B1E-4B21-AE3D-A37B6791566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589203124"/>
              </p:ext>
            </p:extLst>
          </p:nvPr>
        </p:nvGraphicFramePr>
        <p:xfrm>
          <a:off x="0" y="0"/>
          <a:ext cx="12192000" cy="6858000"/>
        </p:xfrm>
        <a:graphic>
          <a:graphicData uri="http://schemas.openxmlformats.org/presentationml/2006/ole">
            <p:oleObj spid="_x0000_s14342" name="Image" r:id="rId3" imgW="13726984" imgH="7631746" progId="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86735914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xmlns="" id="{E774AD79-EC30-4D0F-BAB4-D6FFB665A4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xmlns="" id="{810CDEEA-D6CB-4159-A813-A3077D7066E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graphicFrame>
        <p:nvGraphicFramePr>
          <p:cNvPr id="4" name="Nesne 3">
            <a:extLst>
              <a:ext uri="{FF2B5EF4-FFF2-40B4-BE49-F238E27FC236}">
                <a16:creationId xmlns:a16="http://schemas.microsoft.com/office/drawing/2014/main" xmlns="" id="{9C64FF79-DC19-4360-93FE-BA360841E2C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15946143"/>
              </p:ext>
            </p:extLst>
          </p:nvPr>
        </p:nvGraphicFramePr>
        <p:xfrm>
          <a:off x="904875" y="538163"/>
          <a:ext cx="10382250" cy="5781675"/>
        </p:xfrm>
        <a:graphic>
          <a:graphicData uri="http://schemas.openxmlformats.org/presentationml/2006/ole">
            <p:oleObj spid="_x0000_s15366" name="Image" r:id="rId3" imgW="13726984" imgH="7631746" progId="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3904265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xmlns="" id="{51A800C7-106C-4387-BC31-2D9D4120FD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xmlns="" id="{4EAFEA4A-DF67-4FA5-8DD2-BB11DE69A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graphicFrame>
        <p:nvGraphicFramePr>
          <p:cNvPr id="4" name="Nesne 3">
            <a:extLst>
              <a:ext uri="{FF2B5EF4-FFF2-40B4-BE49-F238E27FC236}">
                <a16:creationId xmlns:a16="http://schemas.microsoft.com/office/drawing/2014/main" xmlns="" id="{1AB39BA9-BDD3-4339-9A06-BC8E96728CD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973565384"/>
              </p:ext>
            </p:extLst>
          </p:nvPr>
        </p:nvGraphicFramePr>
        <p:xfrm>
          <a:off x="-1" y="0"/>
          <a:ext cx="12284765" cy="6858000"/>
        </p:xfrm>
        <a:graphic>
          <a:graphicData uri="http://schemas.openxmlformats.org/presentationml/2006/ole">
            <p:oleObj spid="_x0000_s16390" name="Image" r:id="rId3" imgW="13726984" imgH="7631746" progId="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35148088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xmlns="" id="{6D42EAA7-FADF-4307-BB2E-ABAECD85B9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xmlns="" id="{150AFA8D-3026-447C-B0BA-72A423D664B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graphicFrame>
        <p:nvGraphicFramePr>
          <p:cNvPr id="4" name="Nesne 3">
            <a:extLst>
              <a:ext uri="{FF2B5EF4-FFF2-40B4-BE49-F238E27FC236}">
                <a16:creationId xmlns:a16="http://schemas.microsoft.com/office/drawing/2014/main" xmlns="" id="{1DA4D570-D6F3-4864-BBFE-FCA05A89B37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971903812"/>
              </p:ext>
            </p:extLst>
          </p:nvPr>
        </p:nvGraphicFramePr>
        <p:xfrm>
          <a:off x="0" y="0"/>
          <a:ext cx="12192000" cy="6858000"/>
        </p:xfrm>
        <a:graphic>
          <a:graphicData uri="http://schemas.openxmlformats.org/presentationml/2006/ole">
            <p:oleObj spid="_x0000_s17414" name="Image" r:id="rId3" imgW="13726984" imgH="7631746" progId="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89051861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xmlns="" id="{A14CF2EA-2602-46F0-A9D0-F46BFCCBE5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xmlns="" id="{0F59B162-721D-4C32-8545-F8E14A37155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graphicFrame>
        <p:nvGraphicFramePr>
          <p:cNvPr id="4" name="Nesne 3">
            <a:extLst>
              <a:ext uri="{FF2B5EF4-FFF2-40B4-BE49-F238E27FC236}">
                <a16:creationId xmlns:a16="http://schemas.microsoft.com/office/drawing/2014/main" xmlns="" id="{23DEBB82-5DD0-48C4-9640-7EB14DDB957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917963925"/>
              </p:ext>
            </p:extLst>
          </p:nvPr>
        </p:nvGraphicFramePr>
        <p:xfrm>
          <a:off x="-106017" y="0"/>
          <a:ext cx="12390781" cy="6858000"/>
        </p:xfrm>
        <a:graphic>
          <a:graphicData uri="http://schemas.openxmlformats.org/presentationml/2006/ole">
            <p:oleObj spid="_x0000_s18438" name="Image" r:id="rId3" imgW="13726984" imgH="7631746" progId="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70217889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xmlns="" id="{AE634BB8-7B0E-4C3C-A097-226F7BB5B1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xmlns="" id="{B38D97AD-BF8D-4381-B2D5-5701E060E39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graphicFrame>
        <p:nvGraphicFramePr>
          <p:cNvPr id="4" name="Nesne 3">
            <a:extLst>
              <a:ext uri="{FF2B5EF4-FFF2-40B4-BE49-F238E27FC236}">
                <a16:creationId xmlns:a16="http://schemas.microsoft.com/office/drawing/2014/main" xmlns="" id="{92E4FAF1-D905-4E3A-BC1E-B792AE42EBD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007667956"/>
              </p:ext>
            </p:extLst>
          </p:nvPr>
        </p:nvGraphicFramePr>
        <p:xfrm>
          <a:off x="255519" y="259867"/>
          <a:ext cx="10382250" cy="5781675"/>
        </p:xfrm>
        <a:graphic>
          <a:graphicData uri="http://schemas.openxmlformats.org/presentationml/2006/ole">
            <p:oleObj spid="_x0000_s19462" name="Image" r:id="rId3" imgW="13726984" imgH="7631746" progId="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5128518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xmlns="" id="{297FA303-0A8B-4909-A0C7-FD31B028D6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xmlns="" id="{F701F8AD-AB49-41E1-856E-061A40161C8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graphicFrame>
        <p:nvGraphicFramePr>
          <p:cNvPr id="4" name="Nesne 3">
            <a:extLst>
              <a:ext uri="{FF2B5EF4-FFF2-40B4-BE49-F238E27FC236}">
                <a16:creationId xmlns:a16="http://schemas.microsoft.com/office/drawing/2014/main" xmlns="" id="{1CD5ABE7-F854-4B3A-BA7F-F97D9408E1B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21613281"/>
              </p:ext>
            </p:extLst>
          </p:nvPr>
        </p:nvGraphicFramePr>
        <p:xfrm>
          <a:off x="0" y="0"/>
          <a:ext cx="12192000" cy="6892808"/>
        </p:xfrm>
        <a:graphic>
          <a:graphicData uri="http://schemas.openxmlformats.org/presentationml/2006/ole">
            <p:oleObj spid="_x0000_s2055" name="Image" r:id="rId3" imgW="13726984" imgH="7631746" progId="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26689574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xmlns="" id="{D8B3C1FA-7800-4FCD-A235-316DBBBC7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xmlns="" id="{DF657312-A172-4DE9-B271-B291B68B9B8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graphicFrame>
        <p:nvGraphicFramePr>
          <p:cNvPr id="4" name="Nesne 3">
            <a:extLst>
              <a:ext uri="{FF2B5EF4-FFF2-40B4-BE49-F238E27FC236}">
                <a16:creationId xmlns:a16="http://schemas.microsoft.com/office/drawing/2014/main" xmlns="" id="{41D4591F-9D45-48B6-94EC-F0637DD9D0B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230557389"/>
              </p:ext>
            </p:extLst>
          </p:nvPr>
        </p:nvGraphicFramePr>
        <p:xfrm>
          <a:off x="0" y="-124446"/>
          <a:ext cx="12192000" cy="6982446"/>
        </p:xfrm>
        <a:graphic>
          <a:graphicData uri="http://schemas.openxmlformats.org/presentationml/2006/ole">
            <p:oleObj spid="_x0000_s3079" name="Image" r:id="rId3" imgW="13726984" imgH="7631746" progId="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6057244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xmlns="" id="{8277CF71-FAB9-4CA6-B143-AA72F856BE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xmlns="" id="{2A6C9CC5-D459-4236-95BB-A1F7F23DFE9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graphicFrame>
        <p:nvGraphicFramePr>
          <p:cNvPr id="4" name="Nesne 3">
            <a:extLst>
              <a:ext uri="{FF2B5EF4-FFF2-40B4-BE49-F238E27FC236}">
                <a16:creationId xmlns:a16="http://schemas.microsoft.com/office/drawing/2014/main" xmlns="" id="{CE03F0D9-835F-463D-975C-FEDF4D39DB3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404418261"/>
              </p:ext>
            </p:extLst>
          </p:nvPr>
        </p:nvGraphicFramePr>
        <p:xfrm>
          <a:off x="0" y="0"/>
          <a:ext cx="12192000" cy="6858000"/>
        </p:xfrm>
        <a:graphic>
          <a:graphicData uri="http://schemas.openxmlformats.org/presentationml/2006/ole">
            <p:oleObj spid="_x0000_s4103" name="Image" r:id="rId3" imgW="13726984" imgH="7631746" progId="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38708865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xmlns="" id="{6A08246A-58D4-4FE5-A974-950B4494C5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xmlns="" id="{C7B86FD8-3ADA-4392-A15E-EF612B408C0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graphicFrame>
        <p:nvGraphicFramePr>
          <p:cNvPr id="5" name="Nesne 4">
            <a:extLst>
              <a:ext uri="{FF2B5EF4-FFF2-40B4-BE49-F238E27FC236}">
                <a16:creationId xmlns:a16="http://schemas.microsoft.com/office/drawing/2014/main" xmlns="" id="{3547734F-02D6-450B-86DD-19AD7A39CD3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402288786"/>
              </p:ext>
            </p:extLst>
          </p:nvPr>
        </p:nvGraphicFramePr>
        <p:xfrm>
          <a:off x="-128795" y="0"/>
          <a:ext cx="12519578" cy="6957391"/>
        </p:xfrm>
        <a:graphic>
          <a:graphicData uri="http://schemas.openxmlformats.org/presentationml/2006/ole">
            <p:oleObj spid="_x0000_s5127" name="Image" r:id="rId3" imgW="13726984" imgH="7631746" progId="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72365810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xmlns="" id="{9E458B16-8811-471C-9443-D4B155039B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xmlns="" id="{9D46B688-46BF-4B19-9BC4-C2CB16FAD62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graphicFrame>
        <p:nvGraphicFramePr>
          <p:cNvPr id="4" name="Nesne 3">
            <a:extLst>
              <a:ext uri="{FF2B5EF4-FFF2-40B4-BE49-F238E27FC236}">
                <a16:creationId xmlns:a16="http://schemas.microsoft.com/office/drawing/2014/main" xmlns="" id="{BA6F39D2-BED7-42BC-9CF4-7EBC5423C51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469751693"/>
              </p:ext>
            </p:extLst>
          </p:nvPr>
        </p:nvGraphicFramePr>
        <p:xfrm>
          <a:off x="0" y="0"/>
          <a:ext cx="12192000" cy="6970643"/>
        </p:xfrm>
        <a:graphic>
          <a:graphicData uri="http://schemas.openxmlformats.org/presentationml/2006/ole">
            <p:oleObj spid="_x0000_s6151" name="Image" r:id="rId3" imgW="13726984" imgH="7631746" progId="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5314461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xmlns="" id="{B5AD7959-380B-433C-86D1-C22487E14D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xmlns="" id="{E2D275E0-DA46-46C8-812A-7ED6B49243C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graphicFrame>
        <p:nvGraphicFramePr>
          <p:cNvPr id="4" name="Nesne 3">
            <a:extLst>
              <a:ext uri="{FF2B5EF4-FFF2-40B4-BE49-F238E27FC236}">
                <a16:creationId xmlns:a16="http://schemas.microsoft.com/office/drawing/2014/main" xmlns="" id="{EC4744D7-ACDE-4932-88BD-3BE2B1EAAA1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996861629"/>
              </p:ext>
            </p:extLst>
          </p:nvPr>
        </p:nvGraphicFramePr>
        <p:xfrm>
          <a:off x="0" y="0"/>
          <a:ext cx="12377530" cy="6858000"/>
        </p:xfrm>
        <a:graphic>
          <a:graphicData uri="http://schemas.openxmlformats.org/presentationml/2006/ole">
            <p:oleObj spid="_x0000_s7175" name="Image" r:id="rId3" imgW="13726984" imgH="7631746" progId="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179396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xmlns="" id="{23E74889-FAD5-4C4A-A3FA-ACD439C536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xmlns="" id="{E6659AD8-AB30-4B72-9BDE-0111E11397C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graphicFrame>
        <p:nvGraphicFramePr>
          <p:cNvPr id="6" name="Nesne 5">
            <a:extLst>
              <a:ext uri="{FF2B5EF4-FFF2-40B4-BE49-F238E27FC236}">
                <a16:creationId xmlns:a16="http://schemas.microsoft.com/office/drawing/2014/main" xmlns="" id="{999A9D0B-8729-43C0-BC6E-EEDBB775C12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474358979"/>
              </p:ext>
            </p:extLst>
          </p:nvPr>
        </p:nvGraphicFramePr>
        <p:xfrm>
          <a:off x="0" y="0"/>
          <a:ext cx="12311270" cy="6970643"/>
        </p:xfrm>
        <a:graphic>
          <a:graphicData uri="http://schemas.openxmlformats.org/presentationml/2006/ole">
            <p:oleObj spid="_x0000_s8199" name="Image" r:id="rId3" imgW="13726984" imgH="7631746" progId="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80155221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xmlns="" id="{DBB4C363-7624-475D-B578-F0333C6BDD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xmlns="" id="{6CA25356-7E35-47BE-BC06-E0C4C3478F0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graphicFrame>
        <p:nvGraphicFramePr>
          <p:cNvPr id="4" name="Nesne 3">
            <a:extLst>
              <a:ext uri="{FF2B5EF4-FFF2-40B4-BE49-F238E27FC236}">
                <a16:creationId xmlns:a16="http://schemas.microsoft.com/office/drawing/2014/main" xmlns="" id="{46197D9D-561B-4EC3-A118-8079995B269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183224181"/>
              </p:ext>
            </p:extLst>
          </p:nvPr>
        </p:nvGraphicFramePr>
        <p:xfrm>
          <a:off x="-1" y="0"/>
          <a:ext cx="12315025" cy="6858000"/>
        </p:xfrm>
        <a:graphic>
          <a:graphicData uri="http://schemas.openxmlformats.org/presentationml/2006/ole">
            <p:oleObj spid="_x0000_s9223" name="Image" r:id="rId3" imgW="13726984" imgH="7631746" progId="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69206709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Neden Bilişim</Template>
  <TotalTime>3</TotalTime>
  <Words>1</Words>
  <Application>Microsoft Office PowerPoint</Application>
  <PresentationFormat>Özel</PresentationFormat>
  <Paragraphs>1</Paragraphs>
  <Slides>19</Slides>
  <Notes>0</Notes>
  <HiddenSlides>0</HiddenSlides>
  <MMClips>0</MMClips>
  <ScaleCrop>false</ScaleCrop>
  <HeadingPairs>
    <vt:vector size="6" baseType="variant">
      <vt:variant>
        <vt:lpstr>Tema</vt:lpstr>
      </vt:variant>
      <vt:variant>
        <vt:i4>1</vt:i4>
      </vt:variant>
      <vt:variant>
        <vt:lpstr>Katıştırılmış OLE Hizmet Programları</vt:lpstr>
      </vt:variant>
      <vt:variant>
        <vt:i4>1</vt:i4>
      </vt:variant>
      <vt:variant>
        <vt:lpstr>Slayt Başlıkları</vt:lpstr>
      </vt:variant>
      <vt:variant>
        <vt:i4>19</vt:i4>
      </vt:variant>
    </vt:vector>
  </HeadingPairs>
  <TitlesOfParts>
    <vt:vector size="21" baseType="lpstr">
      <vt:lpstr>Office Teması</vt:lpstr>
      <vt:lpstr>Image</vt:lpstr>
      <vt:lpstr>Slayt 1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  <vt:lpstr>Slayt 15</vt:lpstr>
      <vt:lpstr>Slayt 16</vt:lpstr>
      <vt:lpstr>Slayt 17</vt:lpstr>
      <vt:lpstr>Slayt 18</vt:lpstr>
      <vt:lpstr>Slayt 19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Sunusu</dc:title>
  <dc:creator>Mehmet</dc:creator>
  <cp:lastModifiedBy>nesrin deniz</cp:lastModifiedBy>
  <cp:revision>2</cp:revision>
  <dcterms:created xsi:type="dcterms:W3CDTF">2018-09-17T07:56:22Z</dcterms:created>
  <dcterms:modified xsi:type="dcterms:W3CDTF">2020-10-06T15:21:06Z</dcterms:modified>
</cp:coreProperties>
</file>