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  <a:srgbClr val="00CC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9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56FC-7DC1-4B4E-80EC-4867465A3D6E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55FEB-B3E9-4AB7-B7C7-E61D103D7E5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56FC-7DC1-4B4E-80EC-4867465A3D6E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55FEB-B3E9-4AB7-B7C7-E61D103D7E5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56FC-7DC1-4B4E-80EC-4867465A3D6E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55FEB-B3E9-4AB7-B7C7-E61D103D7E5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56FC-7DC1-4B4E-80EC-4867465A3D6E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55FEB-B3E9-4AB7-B7C7-E61D103D7E5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56FC-7DC1-4B4E-80EC-4867465A3D6E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55FEB-B3E9-4AB7-B7C7-E61D103D7E5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56FC-7DC1-4B4E-80EC-4867465A3D6E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55FEB-B3E9-4AB7-B7C7-E61D103D7E5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56FC-7DC1-4B4E-80EC-4867465A3D6E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55FEB-B3E9-4AB7-B7C7-E61D103D7E5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56FC-7DC1-4B4E-80EC-4867465A3D6E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55FEB-B3E9-4AB7-B7C7-E61D103D7E5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56FC-7DC1-4B4E-80EC-4867465A3D6E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55FEB-B3E9-4AB7-B7C7-E61D103D7E5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56FC-7DC1-4B4E-80EC-4867465A3D6E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55FEB-B3E9-4AB7-B7C7-E61D103D7E5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D56FC-7DC1-4B4E-80EC-4867465A3D6E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55FEB-B3E9-4AB7-B7C7-E61D103D7E5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D56FC-7DC1-4B4E-80EC-4867465A3D6E}" type="datetimeFigureOut">
              <a:rPr lang="tr-TR" smtClean="0"/>
              <a:t>14.10.2020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55FEB-B3E9-4AB7-B7C7-E61D103D7E51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Misafir\Desktop\NE&#350;EL&#304;%20G&#220;NLER%20&#199;OCUK%20&#350;ARKISI%20(Do%20Bir%20K&#252;lah%20Dondurma,%20Re%20Masmavi%20Bir%20Dere%20)%20%20P&#305;t&#305;rc&#305;k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no</a:t>
            </a:r>
            <a:endParaRPr lang="tr-TR" dirty="0"/>
          </a:p>
        </p:txBody>
      </p:sp>
      <p:pic>
        <p:nvPicPr>
          <p:cNvPr id="1026" name="Picture 2" descr="Müzikal, Müzik, Orkestra Şefi, Maestr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13895"/>
            <a:ext cx="5995484" cy="2444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NEŞELİ GÜNLER ÇOCUK ŞARKISI (Do Bir Külah Dondurma, Re Masmavi Bir Dere )  Pıtırcı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628800"/>
            <a:ext cx="6471466" cy="2610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Buz, Ice Cream, Gözleme, Tatlı, Ya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3619499"/>
            <a:ext cx="1619250" cy="3238501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620688"/>
            <a:ext cx="6471466" cy="2610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Illüstrasyon, Arka Plan, Manzara, Doğ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269936"/>
            <a:ext cx="5076055" cy="3588064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548680"/>
            <a:ext cx="6471466" cy="2610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76672"/>
            <a:ext cx="6471466" cy="2610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Feribot Tekne, Feribot, Gemi, Tek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864057"/>
            <a:ext cx="4464496" cy="29939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76672"/>
            <a:ext cx="6471466" cy="2610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 descr="Denizci, Adam, Tekne, Gülümseyen, Cade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284984"/>
            <a:ext cx="3105150" cy="3238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76672"/>
            <a:ext cx="6471466" cy="2610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 descr="Manzara, Illüstrasyon, Doğa, Al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3284985"/>
            <a:ext cx="5044256" cy="3573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76672"/>
            <a:ext cx="6471466" cy="2610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 descr="Çayır, Bokeh, Doğa, Çiğ, Yaprağın, Daml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619499"/>
            <a:ext cx="4857750" cy="3238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76672"/>
            <a:ext cx="6471466" cy="2610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Çizim, Çocuk, Kız, Kedi, Çocuklar, Mutl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041575"/>
            <a:ext cx="3816424" cy="3816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7772400" cy="1470025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do</a:t>
            </a:r>
            <a:endParaRPr lang="tr-TR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3 Resim" descr="Dondurma Külahı, Ice Cream, Yaz, Tatlı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581128"/>
            <a:ext cx="3096344" cy="1941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988840"/>
            <a:ext cx="678315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187624" y="3789040"/>
            <a:ext cx="7200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28750" algn="l"/>
              </a:tabLst>
            </a:pP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Do 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bir külah dondurma.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39552" y="404665"/>
            <a:ext cx="7772400" cy="792087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</a:t>
            </a:r>
            <a:endParaRPr lang="tr-TR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4797152"/>
            <a:ext cx="62281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28750" algn="l"/>
              </a:tabLst>
            </a:pP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Re 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masmavi</a:t>
            </a:r>
            <a:r>
              <a:rPr kumimoji="0" lang="tr-TR" sz="4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bir dere.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6" name="Picture 6" descr="Dere, Su, Doğa, Akan, Mavi, Manzar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7350" y="3212976"/>
            <a:ext cx="3676650" cy="3238501"/>
          </a:xfrm>
          <a:prstGeom prst="rect">
            <a:avLst/>
          </a:prstGeom>
          <a:noFill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340768"/>
            <a:ext cx="783578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772400" cy="864095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mi</a:t>
            </a:r>
            <a:endParaRPr lang="tr-TR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573016"/>
            <a:ext cx="59766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28750" algn="l"/>
              </a:tabLst>
            </a:pP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Mi 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denizde bir gemi.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6" name="Picture 2" descr="Astronira, Deniz, Yelkencilik, Gem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81307" y="3140968"/>
            <a:ext cx="2962693" cy="3717033"/>
          </a:xfrm>
          <a:prstGeom prst="rect">
            <a:avLst/>
          </a:prstGeom>
          <a:noFill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340768"/>
            <a:ext cx="7416824" cy="1454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772400" cy="792087"/>
          </a:xfrm>
        </p:spPr>
        <p:txBody>
          <a:bodyPr>
            <a:noAutofit/>
          </a:bodyPr>
          <a:lstStyle/>
          <a:p>
            <a:r>
              <a:rPr lang="tr-TR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fa</a:t>
            </a:r>
            <a:endParaRPr lang="tr-TR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259632" y="2852936"/>
            <a:ext cx="60841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28750" algn="l"/>
              </a:tabLst>
            </a:pP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Fa 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gemide bir tayfa.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96752"/>
            <a:ext cx="7780806" cy="163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 descr="Sevimli Hayvanlar, Deniz, Kawai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3" y="3933057"/>
            <a:ext cx="5245527" cy="2924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188641"/>
            <a:ext cx="7772400" cy="792088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sol</a:t>
            </a:r>
            <a:endParaRPr lang="tr-TR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835696" y="2996952"/>
            <a:ext cx="60841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28750" algn="l"/>
              </a:tabLst>
            </a:pP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Sol 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papatyalı bir yol.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96752"/>
            <a:ext cx="8163418" cy="1671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Yaz, Arka Plan, Alan, Çayır, Çiçe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933056"/>
            <a:ext cx="7001415" cy="2924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188641"/>
            <a:ext cx="7772400" cy="792088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la</a:t>
            </a:r>
            <a:endParaRPr lang="tr-TR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187624" y="2924944"/>
            <a:ext cx="70567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28750" algn="l"/>
              </a:tabLst>
            </a:pP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La 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güneşten bir damla.</a:t>
            </a:r>
            <a:endParaRPr kumimoji="0" lang="tr-TR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24744"/>
            <a:ext cx="7599367" cy="171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Sol, Çiftlik, Saç Ekimi, Gün Batım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833663"/>
            <a:ext cx="3024336" cy="3024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188641"/>
            <a:ext cx="7772400" cy="792088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si</a:t>
            </a:r>
            <a:endParaRPr lang="tr-TR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403648" y="3068960"/>
            <a:ext cx="70567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28750" algn="l"/>
              </a:tabLst>
            </a:pPr>
            <a:r>
              <a:rPr kumimoji="0" lang="tr-TR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Si </a:t>
            </a:r>
            <a:r>
              <a:rPr kumimoji="0" lang="tr-TR" sz="48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Ayşe’nin kedisi.</a:t>
            </a:r>
            <a:endParaRPr kumimoji="0" lang="tr-TR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268760"/>
            <a:ext cx="7270860" cy="1647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Çizim, Çocuk, Kız, Kedi, Çocuklar, Mutl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619499"/>
            <a:ext cx="3238500" cy="3238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052736"/>
            <a:ext cx="7440296" cy="4969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42</Words>
  <Application>Microsoft Office PowerPoint</Application>
  <PresentationFormat>Ekran Gösterisi (4:3)</PresentationFormat>
  <Paragraphs>15</Paragraphs>
  <Slides>17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Ofis Teması</vt:lpstr>
      <vt:lpstr>no</vt:lpstr>
      <vt:lpstr>do</vt:lpstr>
      <vt:lpstr>re</vt:lpstr>
      <vt:lpstr>mi</vt:lpstr>
      <vt:lpstr>fa</vt:lpstr>
      <vt:lpstr>sol</vt:lpstr>
      <vt:lpstr>la</vt:lpstr>
      <vt:lpstr>si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Silentall.Com Team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</dc:title>
  <dc:creator>Misafir</dc:creator>
  <cp:lastModifiedBy>Buro</cp:lastModifiedBy>
  <cp:revision>12</cp:revision>
  <dcterms:created xsi:type="dcterms:W3CDTF">2020-10-13T21:02:43Z</dcterms:created>
  <dcterms:modified xsi:type="dcterms:W3CDTF">2020-10-14T13:43:10Z</dcterms:modified>
</cp:coreProperties>
</file>