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6" r:id="rId11"/>
    <p:sldId id="267" r:id="rId12"/>
    <p:sldId id="268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audio" Target="../media/audio1.wav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audio" Target="../media/audio10.wav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chimes.wav"/>
          </p:stSnd>
        </p:sndAc>
      </p:transition>
    </mc:Choice>
    <mc:Fallback xmlns="">
      <p:transition spd="slow"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1039962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 </a:t>
            </a:r>
            <a:r>
              <a:rPr lang="tr-TR" sz="54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DOĞAL SAYI PROBLEMLERİ SUNUSU</a:t>
            </a:r>
          </a:p>
        </p:txBody>
      </p:sp>
      <p:sp>
        <p:nvSpPr>
          <p:cNvPr id="6" name="Dikdörtgen 5"/>
          <p:cNvSpPr/>
          <p:nvPr/>
        </p:nvSpPr>
        <p:spPr>
          <a:xfrm>
            <a:off x="107504" y="2787183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ÖZEL İDARE İLKOKULU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58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PROBLEM:5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tek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küçük tek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3681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ÇÖZÜM:5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16016" y="2204864"/>
            <a:ext cx="95834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518248" y="3501008"/>
            <a:ext cx="108277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7928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PROBLEM:6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küçük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tek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büyük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393875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ÇÖZÜM:6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" name="Dikdörtgen 20"/>
          <p:cNvSpPr/>
          <p:nvPr/>
        </p:nvSpPr>
        <p:spPr>
          <a:xfrm>
            <a:off x="5454619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865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PROBLEM:7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küçük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büyük çift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277632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ÇÖZÜM:7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" name="Dikdörtgen 20"/>
          <p:cNvSpPr/>
          <p:nvPr/>
        </p:nvSpPr>
        <p:spPr>
          <a:xfrm>
            <a:off x="5454619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968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PROBLEM:8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büyük tek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258402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ÇÖZÜM:8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470371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 çift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46805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 tek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88024" y="2204864"/>
            <a:ext cx="97210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788024" y="3501008"/>
            <a:ext cx="72413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1" name="Dikdörtgen 20"/>
          <p:cNvSpPr/>
          <p:nvPr/>
        </p:nvSpPr>
        <p:spPr>
          <a:xfrm>
            <a:off x="5454619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0278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PROBLEM:1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büyük ve en küçük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18589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ÇÖZÜM:1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6722787" y="3867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101114" y="386712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4729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5" grpId="0"/>
      <p:bldP spid="16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PROBLEM:1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küçük ve en büyük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15402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PROBLEM:2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büyük çift ve en küçük çift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18468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ÇÖZÜM:2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6722787" y="3867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101114" y="386712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9299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5" grpId="0"/>
      <p:bldP spid="16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PROBLEM:3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tek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iki basamaklı en küçük tek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198455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ÇÖZÜM:3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16016" y="2204864"/>
            <a:ext cx="95834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518248" y="3501008"/>
            <a:ext cx="108277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7292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PROBLEM:4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iki basamaklı en büyük tek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334298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ÇÖZÜM:4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16016" y="2204864"/>
            <a:ext cx="95834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518248" y="3501008"/>
            <a:ext cx="108277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6041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PROBLEM:5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iki basamaklı en büyük çift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383861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ÇÖZÜM:5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16016" y="2204864"/>
            <a:ext cx="95834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518248" y="3501008"/>
            <a:ext cx="108277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5420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PROBLEM:6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küçük tek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112359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ÇÖZÜM:6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470371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 çift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46805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 tek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88024" y="2204864"/>
            <a:ext cx="97210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788024" y="3501008"/>
            <a:ext cx="72413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4317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ÇÖZÜM:1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6722787" y="3867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101114" y="386712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5436096" y="387177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1767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5" grpId="0"/>
      <p:bldP spid="16" grpId="0"/>
      <p:bldP spid="26" grpId="0"/>
      <p:bldP spid="27" grpId="0"/>
      <p:bldP spid="28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PROBLEM:7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üç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tek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küçük çift sayının farkı kaçtır?</a:t>
            </a:r>
          </a:p>
        </p:txBody>
      </p:sp>
    </p:spTree>
    <p:extLst>
      <p:ext uri="{BB962C8B-B14F-4D97-AF65-F5344CB8AC3E}">
        <p14:creationId xmlns:p14="http://schemas.microsoft.com/office/powerpoint/2010/main" val="427185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ÇÖZÜM:7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470371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 tek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46805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 çift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88024" y="2204864"/>
            <a:ext cx="97210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788024" y="3501008"/>
            <a:ext cx="72413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tr-TR" sz="72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6499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1039962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 </a:t>
            </a:r>
            <a:r>
              <a:rPr lang="tr-TR" sz="54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DOĞAL SAYI PROBLEMLERİ SUNUSU</a:t>
            </a:r>
          </a:p>
        </p:txBody>
      </p:sp>
      <p:sp>
        <p:nvSpPr>
          <p:cNvPr id="6" name="Dikdörtgen 5"/>
          <p:cNvSpPr/>
          <p:nvPr/>
        </p:nvSpPr>
        <p:spPr>
          <a:xfrm>
            <a:off x="107504" y="2787183"/>
            <a:ext cx="89289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</a:p>
          <a:p>
            <a:pPr algn="ctr"/>
            <a:r>
              <a:rPr lang="tr-TR" sz="5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ÖZEL İDARE İLKOKULU</a:t>
            </a:r>
            <a:endParaRPr lang="tr-TR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4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PROBLEM:2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küçük </a:t>
            </a:r>
            <a:r>
              <a:rPr lang="tr-TR" sz="72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tek 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en büyük çift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266195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ÇÖZÜM:2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6722787" y="3867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101114" y="386712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5436096" y="387177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3158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5" grpId="0"/>
      <p:bldP spid="16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PROBLEM:3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küçük </a:t>
            </a:r>
            <a:r>
              <a:rPr lang="tr-TR" sz="72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en büyük çift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100526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ÇÖZÜM:3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3513940" y="2204864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3513940" y="3501008"/>
            <a:ext cx="13321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5" name="Dikdörtgen 14"/>
          <p:cNvSpPr/>
          <p:nvPr/>
        </p:nvSpPr>
        <p:spPr>
          <a:xfrm>
            <a:off x="608416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6722787" y="38671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101114" y="386712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5436096" y="387177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017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5" grpId="0"/>
      <p:bldP spid="16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PROBLEM:4</a:t>
            </a:r>
          </a:p>
        </p:txBody>
      </p:sp>
      <p:sp>
        <p:nvSpPr>
          <p:cNvPr id="5" name="Dikdörtgen 4"/>
          <p:cNvSpPr/>
          <p:nvPr/>
        </p:nvSpPr>
        <p:spPr>
          <a:xfrm>
            <a:off x="0" y="1196752"/>
            <a:ext cx="903649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6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İki basamaklı en büyük </a:t>
            </a:r>
            <a:r>
              <a:rPr lang="tr-TR" sz="6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çift </a:t>
            </a:r>
            <a:r>
              <a:rPr lang="tr-TR" sz="66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 üç basamaklı en küçük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398175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116632"/>
            <a:ext cx="9036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ÇÖZÜM:4</a:t>
            </a:r>
          </a:p>
        </p:txBody>
      </p:sp>
      <p:sp>
        <p:nvSpPr>
          <p:cNvPr id="6" name="Dikdörtgen 5"/>
          <p:cNvSpPr/>
          <p:nvPr/>
        </p:nvSpPr>
        <p:spPr>
          <a:xfrm>
            <a:off x="84312" y="1556792"/>
            <a:ext cx="36235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küçük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07504" y="2852936"/>
            <a:ext cx="3600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60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 büyük</a:t>
            </a:r>
          </a:p>
        </p:txBody>
      </p:sp>
      <p:cxnSp>
        <p:nvCxnSpPr>
          <p:cNvPr id="9" name="Düz Ok Bağlayıcısı 8"/>
          <p:cNvCxnSpPr/>
          <p:nvPr/>
        </p:nvCxnSpPr>
        <p:spPr>
          <a:xfrm>
            <a:off x="4716016" y="2204864"/>
            <a:ext cx="95834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4518248" y="3501008"/>
            <a:ext cx="1082779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6084168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6749186" y="138143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397258" y="13680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6" name="Dikdörtgen 15"/>
          <p:cNvSpPr/>
          <p:nvPr/>
        </p:nvSpPr>
        <p:spPr>
          <a:xfrm>
            <a:off x="6749186" y="2545380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7" name="Dikdörtgen 16"/>
          <p:cNvSpPr/>
          <p:nvPr/>
        </p:nvSpPr>
        <p:spPr>
          <a:xfrm>
            <a:off x="7397258" y="254992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cxnSp>
        <p:nvCxnSpPr>
          <p:cNvPr id="20" name="Düz Bağlayıcı 19"/>
          <p:cNvCxnSpPr/>
          <p:nvPr/>
        </p:nvCxnSpPr>
        <p:spPr>
          <a:xfrm flipV="1">
            <a:off x="5292080" y="3745709"/>
            <a:ext cx="3384376" cy="454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ikdörtgen 25"/>
          <p:cNvSpPr/>
          <p:nvPr/>
        </p:nvSpPr>
        <p:spPr>
          <a:xfrm>
            <a:off x="5436096" y="2760602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7" name="Dikdörtgen 26"/>
          <p:cNvSpPr/>
          <p:nvPr/>
        </p:nvSpPr>
        <p:spPr>
          <a:xfrm>
            <a:off x="7402880" y="3868598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8" name="Dikdörtgen 27"/>
          <p:cNvSpPr/>
          <p:nvPr/>
        </p:nvSpPr>
        <p:spPr>
          <a:xfrm>
            <a:off x="6750763" y="3868599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9" name="Dikdörtgen 28"/>
          <p:cNvSpPr/>
          <p:nvPr/>
        </p:nvSpPr>
        <p:spPr>
          <a:xfrm>
            <a:off x="6102691" y="3868597"/>
            <a:ext cx="6480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72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38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6" grpId="0"/>
      <p:bldP spid="17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485</Words>
  <Application>Microsoft Office PowerPoint</Application>
  <PresentationFormat>Ekran Gösterisi (4:3)</PresentationFormat>
  <Paragraphs>220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AJANS</dc:creator>
  <cp:lastModifiedBy>Hasan Ayık</cp:lastModifiedBy>
  <cp:revision>22</cp:revision>
  <dcterms:created xsi:type="dcterms:W3CDTF">2020-10-16T15:27:39Z</dcterms:created>
  <dcterms:modified xsi:type="dcterms:W3CDTF">2020-10-17T13:46:58Z</dcterms:modified>
</cp:coreProperties>
</file>