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1"/>
  </p:notesMasterIdLst>
  <p:sldIdLst>
    <p:sldId id="612" r:id="rId2"/>
    <p:sldId id="613" r:id="rId3"/>
    <p:sldId id="865" r:id="rId4"/>
    <p:sldId id="866" r:id="rId5"/>
    <p:sldId id="850" r:id="rId6"/>
    <p:sldId id="851" r:id="rId7"/>
    <p:sldId id="856" r:id="rId8"/>
    <p:sldId id="854" r:id="rId9"/>
    <p:sldId id="855" r:id="rId10"/>
    <p:sldId id="841" r:id="rId11"/>
    <p:sldId id="867" r:id="rId12"/>
    <p:sldId id="847" r:id="rId13"/>
    <p:sldId id="873" r:id="rId14"/>
    <p:sldId id="875" r:id="rId15"/>
    <p:sldId id="874" r:id="rId16"/>
    <p:sldId id="848" r:id="rId17"/>
    <p:sldId id="858" r:id="rId18"/>
    <p:sldId id="857" r:id="rId19"/>
    <p:sldId id="852" r:id="rId20"/>
    <p:sldId id="864" r:id="rId21"/>
    <p:sldId id="863" r:id="rId22"/>
    <p:sldId id="862" r:id="rId23"/>
    <p:sldId id="861" r:id="rId24"/>
    <p:sldId id="860" r:id="rId25"/>
    <p:sldId id="869" r:id="rId26"/>
    <p:sldId id="868" r:id="rId27"/>
    <p:sldId id="872" r:id="rId28"/>
    <p:sldId id="871" r:id="rId29"/>
    <p:sldId id="870" r:id="rId30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7DC"/>
    <a:srgbClr val="F34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6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>
            <a:extLst>
              <a:ext uri="{FF2B5EF4-FFF2-40B4-BE49-F238E27FC236}">
                <a16:creationId xmlns:a16="http://schemas.microsoft.com/office/drawing/2014/main" id="{9507EBC1-C102-4D2F-A301-A5AA40B6D7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3FF6FEA6-33DA-4473-8BE9-ADA31A67816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044442A-F31D-45DA-A392-502621054ACF}" type="datetimeFigureOut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4" name="3 Slayt Görüntüsü Yer Tutucusu">
            <a:extLst>
              <a:ext uri="{FF2B5EF4-FFF2-40B4-BE49-F238E27FC236}">
                <a16:creationId xmlns:a16="http://schemas.microsoft.com/office/drawing/2014/main" id="{A8E7FC95-A46E-4A6D-86A0-9F6238F5435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dirty="0"/>
          </a:p>
        </p:txBody>
      </p:sp>
      <p:sp>
        <p:nvSpPr>
          <p:cNvPr id="5" name="4 Not Yer Tutucusu">
            <a:extLst>
              <a:ext uri="{FF2B5EF4-FFF2-40B4-BE49-F238E27FC236}">
                <a16:creationId xmlns:a16="http://schemas.microsoft.com/office/drawing/2014/main" id="{4E7A1BE7-6186-411A-85C6-FD200A1CA7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id="{1384FE3B-68A1-43B7-99B5-5310F0F2632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id="{C3577D3C-8526-458A-9AA1-8E17EC5B0A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4563E4-9699-4DBC-9803-AB59D26A2D40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Slayt Görüntüsü Yer Tutucusu">
            <a:extLst>
              <a:ext uri="{FF2B5EF4-FFF2-40B4-BE49-F238E27FC236}">
                <a16:creationId xmlns:a16="http://schemas.microsoft.com/office/drawing/2014/main" id="{79EEF3A8-84B3-45D2-9477-6018C3B2F5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2 Not Yer Tutucusu">
            <a:extLst>
              <a:ext uri="{FF2B5EF4-FFF2-40B4-BE49-F238E27FC236}">
                <a16:creationId xmlns:a16="http://schemas.microsoft.com/office/drawing/2014/main" id="{D3778EC8-2827-4561-BD50-0FB71B9F60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43012" name="3 Slayt Numarası Yer Tutucusu">
            <a:extLst>
              <a:ext uri="{FF2B5EF4-FFF2-40B4-BE49-F238E27FC236}">
                <a16:creationId xmlns:a16="http://schemas.microsoft.com/office/drawing/2014/main" id="{1674D3EA-CCF4-4D36-AE7C-C03DE37687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E7CA97A-37E2-443D-B878-11B5637807D5}" type="slidenum">
              <a:rPr lang="tr-TR" altLang="tr-TR"/>
              <a:pPr eaLnBrk="1" hangingPunct="1"/>
              <a:t>1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Slayt Görüntüsü Yer Tutucusu">
            <a:extLst>
              <a:ext uri="{FF2B5EF4-FFF2-40B4-BE49-F238E27FC236}">
                <a16:creationId xmlns:a16="http://schemas.microsoft.com/office/drawing/2014/main" id="{741A3953-8140-479A-942D-FBD22AA58B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2 Not Yer Tutucusu">
            <a:extLst>
              <a:ext uri="{FF2B5EF4-FFF2-40B4-BE49-F238E27FC236}">
                <a16:creationId xmlns:a16="http://schemas.microsoft.com/office/drawing/2014/main" id="{24A2888F-C7C9-4560-93E0-5F2B919C72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44036" name="3 Slayt Numarası Yer Tutucusu">
            <a:extLst>
              <a:ext uri="{FF2B5EF4-FFF2-40B4-BE49-F238E27FC236}">
                <a16:creationId xmlns:a16="http://schemas.microsoft.com/office/drawing/2014/main" id="{710D4029-73A6-40DE-948D-CDC025863E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B451FC-68FA-413D-A662-48EA0B6A4523}" type="slidenum">
              <a:rPr lang="tr-TR" altLang="tr-TR"/>
              <a:pPr eaLnBrk="1" hangingPunct="1"/>
              <a:t>3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Slayt Görüntüsü Yer Tutucusu">
            <a:extLst>
              <a:ext uri="{FF2B5EF4-FFF2-40B4-BE49-F238E27FC236}">
                <a16:creationId xmlns:a16="http://schemas.microsoft.com/office/drawing/2014/main" id="{970EA48F-5245-4D22-863D-5B07C4BDF5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2 Not Yer Tutucusu">
            <a:extLst>
              <a:ext uri="{FF2B5EF4-FFF2-40B4-BE49-F238E27FC236}">
                <a16:creationId xmlns:a16="http://schemas.microsoft.com/office/drawing/2014/main" id="{54D58C88-04BF-4D8E-A370-A7B06B018A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45060" name="3 Slayt Numarası Yer Tutucusu">
            <a:extLst>
              <a:ext uri="{FF2B5EF4-FFF2-40B4-BE49-F238E27FC236}">
                <a16:creationId xmlns:a16="http://schemas.microsoft.com/office/drawing/2014/main" id="{045DAE7D-AB57-4682-B979-153592D9B2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E737F49-E1C0-458F-A1D6-3F3B9A97C105}" type="slidenum">
              <a:rPr lang="tr-TR" altLang="tr-TR"/>
              <a:pPr eaLnBrk="1" hangingPunct="1"/>
              <a:t>4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Slayt Görüntüsü Yer Tutucusu">
            <a:extLst>
              <a:ext uri="{FF2B5EF4-FFF2-40B4-BE49-F238E27FC236}">
                <a16:creationId xmlns:a16="http://schemas.microsoft.com/office/drawing/2014/main" id="{40D00211-642D-46BE-8A7D-CCCFF8A64B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2 Not Yer Tutucusu">
            <a:extLst>
              <a:ext uri="{FF2B5EF4-FFF2-40B4-BE49-F238E27FC236}">
                <a16:creationId xmlns:a16="http://schemas.microsoft.com/office/drawing/2014/main" id="{F4B921DB-43D9-4C2E-8A6B-A0D8262272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46084" name="3 Slayt Numarası Yer Tutucusu">
            <a:extLst>
              <a:ext uri="{FF2B5EF4-FFF2-40B4-BE49-F238E27FC236}">
                <a16:creationId xmlns:a16="http://schemas.microsoft.com/office/drawing/2014/main" id="{B5A7CA2C-9FFD-4398-8A5A-FA3137F2B3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06A635C-5AB9-489D-88D3-9D51FE7B5495}" type="slidenum">
              <a:rPr lang="tr-TR" altLang="tr-TR"/>
              <a:pPr eaLnBrk="1" hangingPunct="1"/>
              <a:t>5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Slayt Görüntüsü Yer Tutucusu">
            <a:extLst>
              <a:ext uri="{FF2B5EF4-FFF2-40B4-BE49-F238E27FC236}">
                <a16:creationId xmlns:a16="http://schemas.microsoft.com/office/drawing/2014/main" id="{58C0AA6C-9E68-43F6-972B-3F9CF3A2AD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2 Not Yer Tutucusu">
            <a:extLst>
              <a:ext uri="{FF2B5EF4-FFF2-40B4-BE49-F238E27FC236}">
                <a16:creationId xmlns:a16="http://schemas.microsoft.com/office/drawing/2014/main" id="{39126B4D-57E2-4BC2-AD92-235E921852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47108" name="3 Slayt Numarası Yer Tutucusu">
            <a:extLst>
              <a:ext uri="{FF2B5EF4-FFF2-40B4-BE49-F238E27FC236}">
                <a16:creationId xmlns:a16="http://schemas.microsoft.com/office/drawing/2014/main" id="{7E5A05FC-6550-42A4-BA01-A07EB7DB8F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D8088A1-2DD2-46B2-A91C-52ECA1551CF7}" type="slidenum">
              <a:rPr lang="tr-TR" altLang="tr-TR"/>
              <a:pPr eaLnBrk="1" hangingPunct="1"/>
              <a:t>6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ayt Görüntüsü Yer Tutucusu 1">
            <a:extLst>
              <a:ext uri="{FF2B5EF4-FFF2-40B4-BE49-F238E27FC236}">
                <a16:creationId xmlns:a16="http://schemas.microsoft.com/office/drawing/2014/main" id="{41FC5084-29FF-47D0-89E1-63E0D75A04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 Yer Tutucusu 2">
            <a:extLst>
              <a:ext uri="{FF2B5EF4-FFF2-40B4-BE49-F238E27FC236}">
                <a16:creationId xmlns:a16="http://schemas.microsoft.com/office/drawing/2014/main" id="{8EC2E92E-17BC-4B14-80FD-79CC38F300B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48132" name="Slayt Numarası Yer Tutucusu 3">
            <a:extLst>
              <a:ext uri="{FF2B5EF4-FFF2-40B4-BE49-F238E27FC236}">
                <a16:creationId xmlns:a16="http://schemas.microsoft.com/office/drawing/2014/main" id="{D672D407-F0C4-491A-9601-76A9925BD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382F8DE-5138-4A2F-A7A3-3B7F18FB39FB}" type="slidenum">
              <a:rPr lang="tr-TR" altLang="tr-TR"/>
              <a:pPr eaLnBrk="1" hangingPunct="1"/>
              <a:t>8</a:t>
            </a:fld>
            <a:endParaRPr lang="tr-TR" alt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Dikdörtgen">
            <a:extLst>
              <a:ext uri="{FF2B5EF4-FFF2-40B4-BE49-F238E27FC236}">
                <a16:creationId xmlns:a16="http://schemas.microsoft.com/office/drawing/2014/main" id="{EE959A19-8E39-4B1D-BF0E-15869551F69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5" name="20 Dikdörtgen">
            <a:extLst>
              <a:ext uri="{FF2B5EF4-FFF2-40B4-BE49-F238E27FC236}">
                <a16:creationId xmlns:a16="http://schemas.microsoft.com/office/drawing/2014/main" id="{7AAB5B9C-F396-4BD3-82FD-8D42CC7E18A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6" name="21 Dikdörtgen">
            <a:extLst>
              <a:ext uri="{FF2B5EF4-FFF2-40B4-BE49-F238E27FC236}">
                <a16:creationId xmlns:a16="http://schemas.microsoft.com/office/drawing/2014/main" id="{67F29A42-37FB-4712-985F-7B1D5D15F55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7" name="23 Dikdörtgen">
            <a:extLst>
              <a:ext uri="{FF2B5EF4-FFF2-40B4-BE49-F238E27FC236}">
                <a16:creationId xmlns:a16="http://schemas.microsoft.com/office/drawing/2014/main" id="{D429B664-F627-42C6-9350-95412A5393F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" name="24 Dikdörtgen">
            <a:extLst>
              <a:ext uri="{FF2B5EF4-FFF2-40B4-BE49-F238E27FC236}">
                <a16:creationId xmlns:a16="http://schemas.microsoft.com/office/drawing/2014/main" id="{23234512-CF0C-407A-B607-358E91A10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25 Düz Bağlayıcı">
            <a:extLst>
              <a:ext uri="{FF2B5EF4-FFF2-40B4-BE49-F238E27FC236}">
                <a16:creationId xmlns:a16="http://schemas.microsoft.com/office/drawing/2014/main" id="{90C552C6-24E6-4CC6-854B-7374F7388B4C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26 Dikdörtgen">
            <a:extLst>
              <a:ext uri="{FF2B5EF4-FFF2-40B4-BE49-F238E27FC236}">
                <a16:creationId xmlns:a16="http://schemas.microsoft.com/office/drawing/2014/main" id="{528FD2A4-FEB3-48CF-A03C-A279C7AD0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27 Oval">
            <a:extLst>
              <a:ext uri="{FF2B5EF4-FFF2-40B4-BE49-F238E27FC236}">
                <a16:creationId xmlns:a16="http://schemas.microsoft.com/office/drawing/2014/main" id="{CE5303E9-ABE8-46E4-9BE6-35F9AB51BB6F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28 Oval">
            <a:extLst>
              <a:ext uri="{FF2B5EF4-FFF2-40B4-BE49-F238E27FC236}">
                <a16:creationId xmlns:a16="http://schemas.microsoft.com/office/drawing/2014/main" id="{90C97FE9-AD05-4B04-AC13-4F495949B990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5" name="27 Veri Yer Tutucusu">
            <a:extLst>
              <a:ext uri="{FF2B5EF4-FFF2-40B4-BE49-F238E27FC236}">
                <a16:creationId xmlns:a16="http://schemas.microsoft.com/office/drawing/2014/main" id="{EF46DC03-CB31-47C5-A7EF-48423373C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E9222-D72F-4650-AE71-2C48A2B61749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16" name="16 Altbilgi Yer Tutucusu">
            <a:extLst>
              <a:ext uri="{FF2B5EF4-FFF2-40B4-BE49-F238E27FC236}">
                <a16:creationId xmlns:a16="http://schemas.microsoft.com/office/drawing/2014/main" id="{171C79F3-85A9-41F6-92A0-4039F7702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7" name="28 Slayt Numarası Yer Tutucusu">
            <a:extLst>
              <a:ext uri="{FF2B5EF4-FFF2-40B4-BE49-F238E27FC236}">
                <a16:creationId xmlns:a16="http://schemas.microsoft.com/office/drawing/2014/main" id="{3E9E4815-2EBA-48B3-BCCB-62EC6062D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BB2F1030-CEA0-441C-B995-86A460EEFB23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34191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13 Veri Yer Tutucusu">
            <a:extLst>
              <a:ext uri="{FF2B5EF4-FFF2-40B4-BE49-F238E27FC236}">
                <a16:creationId xmlns:a16="http://schemas.microsoft.com/office/drawing/2014/main" id="{4FAB741B-A11E-41A4-90BE-A702A6314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F46DF-9DEB-40A2-B76A-E11BC7B68EFF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5" name="2 Altbilgi Yer Tutucusu">
            <a:extLst>
              <a:ext uri="{FF2B5EF4-FFF2-40B4-BE49-F238E27FC236}">
                <a16:creationId xmlns:a16="http://schemas.microsoft.com/office/drawing/2014/main" id="{45D2586C-241F-49DB-BDCB-76E734FA6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22 Slayt Numarası Yer Tutucusu">
            <a:extLst>
              <a:ext uri="{FF2B5EF4-FFF2-40B4-BE49-F238E27FC236}">
                <a16:creationId xmlns:a16="http://schemas.microsoft.com/office/drawing/2014/main" id="{466FD1D8-D321-4A34-A580-BCB0617F5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37A15-5139-40E4-8C3D-E9099B655F22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91155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Dikdörtgen">
            <a:extLst>
              <a:ext uri="{FF2B5EF4-FFF2-40B4-BE49-F238E27FC236}">
                <a16:creationId xmlns:a16="http://schemas.microsoft.com/office/drawing/2014/main" id="{382CE9AB-87AD-46B8-991B-836792BED19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5" name="20 Dikdörtgen">
            <a:extLst>
              <a:ext uri="{FF2B5EF4-FFF2-40B4-BE49-F238E27FC236}">
                <a16:creationId xmlns:a16="http://schemas.microsoft.com/office/drawing/2014/main" id="{508C9D1D-663A-444C-A70C-1F945AF1E2E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6" name="21 Dikdörtgen">
            <a:extLst>
              <a:ext uri="{FF2B5EF4-FFF2-40B4-BE49-F238E27FC236}">
                <a16:creationId xmlns:a16="http://schemas.microsoft.com/office/drawing/2014/main" id="{7F6B1111-24ED-4B07-AA01-5DBC52B2723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7" name="23 Dikdörtgen">
            <a:extLst>
              <a:ext uri="{FF2B5EF4-FFF2-40B4-BE49-F238E27FC236}">
                <a16:creationId xmlns:a16="http://schemas.microsoft.com/office/drawing/2014/main" id="{0073E94C-63A9-41E0-BCBA-7E1EF2F1136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8" name="24 Dikdörtgen">
            <a:extLst>
              <a:ext uri="{FF2B5EF4-FFF2-40B4-BE49-F238E27FC236}">
                <a16:creationId xmlns:a16="http://schemas.microsoft.com/office/drawing/2014/main" id="{CFECA9AF-4A25-44DA-8DA8-220C2F499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9" name="25 Dikdörtgen">
            <a:extLst>
              <a:ext uri="{FF2B5EF4-FFF2-40B4-BE49-F238E27FC236}">
                <a16:creationId xmlns:a16="http://schemas.microsoft.com/office/drawing/2014/main" id="{95350105-DAFB-4C70-B3E8-6A2B79F9D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26 Düz Bağlayıcı">
            <a:extLst>
              <a:ext uri="{FF2B5EF4-FFF2-40B4-BE49-F238E27FC236}">
                <a16:creationId xmlns:a16="http://schemas.microsoft.com/office/drawing/2014/main" id="{F7B45E77-BAA6-4255-9C00-018EEEE3D100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27 Oval">
            <a:extLst>
              <a:ext uri="{FF2B5EF4-FFF2-40B4-BE49-F238E27FC236}">
                <a16:creationId xmlns:a16="http://schemas.microsoft.com/office/drawing/2014/main" id="{A46ACE32-8D54-4970-AEA6-B93E615BD7AD}"/>
              </a:ext>
            </a:extLst>
          </p:cNvPr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28 Oval">
            <a:extLst>
              <a:ext uri="{FF2B5EF4-FFF2-40B4-BE49-F238E27FC236}">
                <a16:creationId xmlns:a16="http://schemas.microsoft.com/office/drawing/2014/main" id="{A10A97CC-D9DA-406C-BB23-0159CB3FE01F}"/>
              </a:ext>
            </a:extLst>
          </p:cNvPr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3" name="5 Slayt Numarası Yer Tutucusu">
            <a:extLst>
              <a:ext uri="{FF2B5EF4-FFF2-40B4-BE49-F238E27FC236}">
                <a16:creationId xmlns:a16="http://schemas.microsoft.com/office/drawing/2014/main" id="{375ED2F7-5062-46AB-B35F-DA42BB66D2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E4BBCD65-B9A6-4BA1-95ED-AD79A01509FB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4" name="3 Veri Yer Tutucusu">
            <a:extLst>
              <a:ext uri="{FF2B5EF4-FFF2-40B4-BE49-F238E27FC236}">
                <a16:creationId xmlns:a16="http://schemas.microsoft.com/office/drawing/2014/main" id="{5390C36F-5829-41F2-87A8-A5F4A173231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903A2-2686-4127-8E29-33F2F9764D30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15" name="4 Altbilgi Yer Tutucusu">
            <a:extLst>
              <a:ext uri="{FF2B5EF4-FFF2-40B4-BE49-F238E27FC236}">
                <a16:creationId xmlns:a16="http://schemas.microsoft.com/office/drawing/2014/main" id="{BAF5AD58-DED2-4832-B1EB-F43CF72CA2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4732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BB37DE9D-1FF8-42BC-9F8A-248047FB5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B565E-C525-4028-A5E1-236B39163DDE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CF7B495A-A886-4F8E-978A-BAB54F618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20D626F9-04C0-4392-8680-7A064214B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0572AE8F-66B5-487E-89A1-4455EAD3BC5F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10844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Dikdörtgen">
            <a:extLst>
              <a:ext uri="{FF2B5EF4-FFF2-40B4-BE49-F238E27FC236}">
                <a16:creationId xmlns:a16="http://schemas.microsoft.com/office/drawing/2014/main" id="{F99E944B-C1A0-4902-9FC4-0216AFD9D71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5" name="20 Dikdörtgen">
            <a:extLst>
              <a:ext uri="{FF2B5EF4-FFF2-40B4-BE49-F238E27FC236}">
                <a16:creationId xmlns:a16="http://schemas.microsoft.com/office/drawing/2014/main" id="{10ECE03B-07C8-461B-92E6-15AEF64F9DD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6" name="21 Dikdörtgen">
            <a:extLst>
              <a:ext uri="{FF2B5EF4-FFF2-40B4-BE49-F238E27FC236}">
                <a16:creationId xmlns:a16="http://schemas.microsoft.com/office/drawing/2014/main" id="{6567BB2D-9753-41E8-BBD0-739B2909D29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7" name="23 Dikdörtgen">
            <a:extLst>
              <a:ext uri="{FF2B5EF4-FFF2-40B4-BE49-F238E27FC236}">
                <a16:creationId xmlns:a16="http://schemas.microsoft.com/office/drawing/2014/main" id="{6C80D219-87D5-4C49-906E-B77105856CF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8" name="24 Dikdörtgen">
            <a:extLst>
              <a:ext uri="{FF2B5EF4-FFF2-40B4-BE49-F238E27FC236}">
                <a16:creationId xmlns:a16="http://schemas.microsoft.com/office/drawing/2014/main" id="{AE3E16DC-692F-4EB5-937C-52FEA51C56B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9" name="25 Dikdörtgen">
            <a:extLst>
              <a:ext uri="{FF2B5EF4-FFF2-40B4-BE49-F238E27FC236}">
                <a16:creationId xmlns:a16="http://schemas.microsoft.com/office/drawing/2014/main" id="{EC64AC1D-D180-46B8-9CD0-F873AD507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" name="26 Dikdörtgen">
            <a:extLst>
              <a:ext uri="{FF2B5EF4-FFF2-40B4-BE49-F238E27FC236}">
                <a16:creationId xmlns:a16="http://schemas.microsoft.com/office/drawing/2014/main" id="{BA86E205-6ECF-4961-9673-5A95E9D71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27 Dikdörtgen">
            <a:extLst>
              <a:ext uri="{FF2B5EF4-FFF2-40B4-BE49-F238E27FC236}">
                <a16:creationId xmlns:a16="http://schemas.microsoft.com/office/drawing/2014/main" id="{4B0A86C6-2605-4A76-B8CD-403A333F4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28 Düz Bağlayıcı">
            <a:extLst>
              <a:ext uri="{FF2B5EF4-FFF2-40B4-BE49-F238E27FC236}">
                <a16:creationId xmlns:a16="http://schemas.microsoft.com/office/drawing/2014/main" id="{45A2DA3B-0F24-4139-B2A5-95675AA87D2C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29 Oval">
            <a:extLst>
              <a:ext uri="{FF2B5EF4-FFF2-40B4-BE49-F238E27FC236}">
                <a16:creationId xmlns:a16="http://schemas.microsoft.com/office/drawing/2014/main" id="{3436A3D7-9441-4819-9731-CF970321DB61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30 Oval">
            <a:extLst>
              <a:ext uri="{FF2B5EF4-FFF2-40B4-BE49-F238E27FC236}">
                <a16:creationId xmlns:a16="http://schemas.microsoft.com/office/drawing/2014/main" id="{BF1F9BBE-031F-4109-8B99-60500EF09FFB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5" name="4 Altbilgi Yer Tutucusu">
            <a:extLst>
              <a:ext uri="{FF2B5EF4-FFF2-40B4-BE49-F238E27FC236}">
                <a16:creationId xmlns:a16="http://schemas.microsoft.com/office/drawing/2014/main" id="{2C652A1C-4111-40B9-8380-F16660716A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6" name="3 Veri Yer Tutucusu">
            <a:extLst>
              <a:ext uri="{FF2B5EF4-FFF2-40B4-BE49-F238E27FC236}">
                <a16:creationId xmlns:a16="http://schemas.microsoft.com/office/drawing/2014/main" id="{6F21E1BE-06EE-464A-9EF2-E40396F328B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37711-7C74-49E8-AFF4-87A863553E74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17" name="5 Slayt Numarası Yer Tutucusu">
            <a:extLst>
              <a:ext uri="{FF2B5EF4-FFF2-40B4-BE49-F238E27FC236}">
                <a16:creationId xmlns:a16="http://schemas.microsoft.com/office/drawing/2014/main" id="{C09BE66B-CF45-4E25-A636-D82950CCA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22DC5FF3-70A9-4A49-BF14-C9AB220AAFC1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03317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Düz Bağlayıcı">
            <a:extLst>
              <a:ext uri="{FF2B5EF4-FFF2-40B4-BE49-F238E27FC236}">
                <a16:creationId xmlns:a16="http://schemas.microsoft.com/office/drawing/2014/main" id="{BADD7F4B-35D4-47ED-8019-F443BD6452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tr-TR">
              <a:latin typeface="Arial" charset="0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0" name="9 İçerik Yer Tutucusu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2" name="11 İçerik Yer Tutucusu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4 Veri Yer Tutucusu">
            <a:extLst>
              <a:ext uri="{FF2B5EF4-FFF2-40B4-BE49-F238E27FC236}">
                <a16:creationId xmlns:a16="http://schemas.microsoft.com/office/drawing/2014/main" id="{E2D30C1B-CE5B-497F-A690-C87FAC13D0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47288-A3A0-4076-AED9-91EB01D03B39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7" name="5 Altbilgi Yer Tutucusu">
            <a:extLst>
              <a:ext uri="{FF2B5EF4-FFF2-40B4-BE49-F238E27FC236}">
                <a16:creationId xmlns:a16="http://schemas.microsoft.com/office/drawing/2014/main" id="{92E8D9C9-5EF6-4B27-B129-F26EED199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6 Slayt Numarası Yer Tutucusu">
            <a:extLst>
              <a:ext uri="{FF2B5EF4-FFF2-40B4-BE49-F238E27FC236}">
                <a16:creationId xmlns:a16="http://schemas.microsoft.com/office/drawing/2014/main" id="{03D5CB13-0108-4262-9C02-9324E618B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0FFCD-0347-406A-ADD3-D7757933E308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35849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9 Düz Bağlayıcı">
            <a:extLst>
              <a:ext uri="{FF2B5EF4-FFF2-40B4-BE49-F238E27FC236}">
                <a16:creationId xmlns:a16="http://schemas.microsoft.com/office/drawing/2014/main" id="{BF139CD3-53F4-4A67-9CE6-6C9BE37B24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tr-TR">
              <a:latin typeface="Arial" charset="0"/>
            </a:endParaRPr>
          </a:p>
        </p:txBody>
      </p:sp>
      <p:sp>
        <p:nvSpPr>
          <p:cNvPr id="8" name="20 Dikdörtgen">
            <a:extLst>
              <a:ext uri="{FF2B5EF4-FFF2-40B4-BE49-F238E27FC236}">
                <a16:creationId xmlns:a16="http://schemas.microsoft.com/office/drawing/2014/main" id="{C2180AD0-1040-40C2-AFEC-C3705AAAA15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9" name="21 Dikdörtgen">
            <a:extLst>
              <a:ext uri="{FF2B5EF4-FFF2-40B4-BE49-F238E27FC236}">
                <a16:creationId xmlns:a16="http://schemas.microsoft.com/office/drawing/2014/main" id="{B8AECFE6-A6D4-44DF-BD4E-1FFE6DB23E9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" name="23 Dikdörtgen">
            <a:extLst>
              <a:ext uri="{FF2B5EF4-FFF2-40B4-BE49-F238E27FC236}">
                <a16:creationId xmlns:a16="http://schemas.microsoft.com/office/drawing/2014/main" id="{B16FF613-5AF4-4DBA-8E75-BF2941620B6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1" name="24 Dikdörtgen">
            <a:extLst>
              <a:ext uri="{FF2B5EF4-FFF2-40B4-BE49-F238E27FC236}">
                <a16:creationId xmlns:a16="http://schemas.microsoft.com/office/drawing/2014/main" id="{91B5C152-94D9-4A10-93CE-26DE28B70D7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2" name="25 Dikdörtgen">
            <a:extLst>
              <a:ext uri="{FF2B5EF4-FFF2-40B4-BE49-F238E27FC236}">
                <a16:creationId xmlns:a16="http://schemas.microsoft.com/office/drawing/2014/main" id="{4A8E36EE-5F28-4498-A047-5E7503662867}"/>
              </a:ext>
            </a:extLst>
          </p:cNvPr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26 Dikdörtgen">
            <a:extLst>
              <a:ext uri="{FF2B5EF4-FFF2-40B4-BE49-F238E27FC236}">
                <a16:creationId xmlns:a16="http://schemas.microsoft.com/office/drawing/2014/main" id="{CD628253-15A4-49D4-A339-38C815E73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4" name="27 Düz Bağlayıcı">
            <a:extLst>
              <a:ext uri="{FF2B5EF4-FFF2-40B4-BE49-F238E27FC236}">
                <a16:creationId xmlns:a16="http://schemas.microsoft.com/office/drawing/2014/main" id="{253B59F6-585E-475E-844F-9BD38DC857F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" name="28 Dikdörtgen">
            <a:extLst>
              <a:ext uri="{FF2B5EF4-FFF2-40B4-BE49-F238E27FC236}">
                <a16:creationId xmlns:a16="http://schemas.microsoft.com/office/drawing/2014/main" id="{0654DE7E-ED0C-4377-A3C3-4499B0E91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6" name="29 Oval">
            <a:extLst>
              <a:ext uri="{FF2B5EF4-FFF2-40B4-BE49-F238E27FC236}">
                <a16:creationId xmlns:a16="http://schemas.microsoft.com/office/drawing/2014/main" id="{66993412-8AF3-4963-B0FA-A369CC95DC6F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30 Oval">
            <a:extLst>
              <a:ext uri="{FF2B5EF4-FFF2-40B4-BE49-F238E27FC236}">
                <a16:creationId xmlns:a16="http://schemas.microsoft.com/office/drawing/2014/main" id="{444AE7A0-7A6F-4C15-BC29-B7CCFB494C89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4" name="23 İçerik Yer Tutucusu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6" name="25 İçerik Yer Tutucusu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3" name="22 Başlık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8" name="6 Veri Yer Tutucusu">
            <a:extLst>
              <a:ext uri="{FF2B5EF4-FFF2-40B4-BE49-F238E27FC236}">
                <a16:creationId xmlns:a16="http://schemas.microsoft.com/office/drawing/2014/main" id="{9901AA88-08AA-4346-A630-9449746CA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C1184-742A-4942-A614-D62C0245BE21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19" name="7 Altbilgi Yer Tutucusu">
            <a:extLst>
              <a:ext uri="{FF2B5EF4-FFF2-40B4-BE49-F238E27FC236}">
                <a16:creationId xmlns:a16="http://schemas.microsoft.com/office/drawing/2014/main" id="{B42A2445-DE10-4E20-B446-1E807AAC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20" name="8 Slayt Numarası Yer Tutucusu">
            <a:extLst>
              <a:ext uri="{FF2B5EF4-FFF2-40B4-BE49-F238E27FC236}">
                <a16:creationId xmlns:a16="http://schemas.microsoft.com/office/drawing/2014/main" id="{7F6D6F98-D924-4BDF-89E5-89855D52B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CF629060-E1D6-4670-9F6B-E65F62BF881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03680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22A05F39-16C8-4030-B040-8676E4859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1DB21-8C92-4044-96FB-F225E1E58AD9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4" name="3 Altbilgi Yer Tutucusu">
            <a:extLst>
              <a:ext uri="{FF2B5EF4-FFF2-40B4-BE49-F238E27FC236}">
                <a16:creationId xmlns:a16="http://schemas.microsoft.com/office/drawing/2014/main" id="{87F06541-B766-47AC-BF4C-F8E1C14DB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5" name="4 Slayt Numarası Yer Tutucusu">
            <a:extLst>
              <a:ext uri="{FF2B5EF4-FFF2-40B4-BE49-F238E27FC236}">
                <a16:creationId xmlns:a16="http://schemas.microsoft.com/office/drawing/2014/main" id="{4A8BE74B-2E79-437E-96F2-4ABC1B404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0A21FE33-30D3-4117-96E6-9DD1D7542B2F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424789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9 Dikdörtgen">
            <a:extLst>
              <a:ext uri="{FF2B5EF4-FFF2-40B4-BE49-F238E27FC236}">
                <a16:creationId xmlns:a16="http://schemas.microsoft.com/office/drawing/2014/main" id="{0B93B9E8-729E-47D6-8E47-B645A67B664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3" name="20 Dikdörtgen">
            <a:extLst>
              <a:ext uri="{FF2B5EF4-FFF2-40B4-BE49-F238E27FC236}">
                <a16:creationId xmlns:a16="http://schemas.microsoft.com/office/drawing/2014/main" id="{2FB917C7-469F-41F9-9113-26EA232AFD3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4" name="21 Dikdörtgen">
            <a:extLst>
              <a:ext uri="{FF2B5EF4-FFF2-40B4-BE49-F238E27FC236}">
                <a16:creationId xmlns:a16="http://schemas.microsoft.com/office/drawing/2014/main" id="{06B22EF8-BD4A-4D66-88A5-1505974FF23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5" name="23 Dikdörtgen">
            <a:extLst>
              <a:ext uri="{FF2B5EF4-FFF2-40B4-BE49-F238E27FC236}">
                <a16:creationId xmlns:a16="http://schemas.microsoft.com/office/drawing/2014/main" id="{C4C3940F-C317-42AB-85F2-D0D8AB4175F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6" name="24 Dikdörtgen">
            <a:extLst>
              <a:ext uri="{FF2B5EF4-FFF2-40B4-BE49-F238E27FC236}">
                <a16:creationId xmlns:a16="http://schemas.microsoft.com/office/drawing/2014/main" id="{8DB6E0B6-76D3-4FFA-94D2-A665941D9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25 Dikdörtgen">
            <a:extLst>
              <a:ext uri="{FF2B5EF4-FFF2-40B4-BE49-F238E27FC236}">
                <a16:creationId xmlns:a16="http://schemas.microsoft.com/office/drawing/2014/main" id="{9E89CE33-E3EB-4E43-8ED6-28E77CEBA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1 Veri Yer Tutucusu">
            <a:extLst>
              <a:ext uri="{FF2B5EF4-FFF2-40B4-BE49-F238E27FC236}">
                <a16:creationId xmlns:a16="http://schemas.microsoft.com/office/drawing/2014/main" id="{44E6B6EF-E747-4298-8759-29982F9C2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23182-AEF8-4AB2-A7D0-4D4171BFA443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9" name="2 Altbilgi Yer Tutucusu">
            <a:extLst>
              <a:ext uri="{FF2B5EF4-FFF2-40B4-BE49-F238E27FC236}">
                <a16:creationId xmlns:a16="http://schemas.microsoft.com/office/drawing/2014/main" id="{5D3A5692-F3A7-4977-8D85-E4B5377F7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0" name="3 Slayt Numarası Yer Tutucusu">
            <a:extLst>
              <a:ext uri="{FF2B5EF4-FFF2-40B4-BE49-F238E27FC236}">
                <a16:creationId xmlns:a16="http://schemas.microsoft.com/office/drawing/2014/main" id="{BB88DE9E-CE3E-46B7-B718-ACCD0A6E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CFAEC7-A321-467F-813C-98593DE30AFD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3532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Dikdörtgen">
            <a:extLst>
              <a:ext uri="{FF2B5EF4-FFF2-40B4-BE49-F238E27FC236}">
                <a16:creationId xmlns:a16="http://schemas.microsoft.com/office/drawing/2014/main" id="{D5889561-A665-4E7E-9DD9-9432810D4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20 Dikdörtgen">
            <a:extLst>
              <a:ext uri="{FF2B5EF4-FFF2-40B4-BE49-F238E27FC236}">
                <a16:creationId xmlns:a16="http://schemas.microsoft.com/office/drawing/2014/main" id="{EA602029-C9B5-4E65-9358-901C60634DA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7" name="21 Dikdörtgen">
            <a:extLst>
              <a:ext uri="{FF2B5EF4-FFF2-40B4-BE49-F238E27FC236}">
                <a16:creationId xmlns:a16="http://schemas.microsoft.com/office/drawing/2014/main" id="{C348FEF8-8C78-49CF-B408-4520EA8712B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8" name="23 Dikdörtgen">
            <a:extLst>
              <a:ext uri="{FF2B5EF4-FFF2-40B4-BE49-F238E27FC236}">
                <a16:creationId xmlns:a16="http://schemas.microsoft.com/office/drawing/2014/main" id="{2F2688BD-D7A0-40CE-B90D-C3ABB948A8B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9" name="24 Dikdörtgen">
            <a:extLst>
              <a:ext uri="{FF2B5EF4-FFF2-40B4-BE49-F238E27FC236}">
                <a16:creationId xmlns:a16="http://schemas.microsoft.com/office/drawing/2014/main" id="{CECF7B0D-A6F9-48F1-8902-C11115851B1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" name="25 Dikdörtgen">
            <a:extLst>
              <a:ext uri="{FF2B5EF4-FFF2-40B4-BE49-F238E27FC236}">
                <a16:creationId xmlns:a16="http://schemas.microsoft.com/office/drawing/2014/main" id="{A0D309F0-6992-4124-8288-23DF01230F45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26 Dikdörtgen">
            <a:extLst>
              <a:ext uri="{FF2B5EF4-FFF2-40B4-BE49-F238E27FC236}">
                <a16:creationId xmlns:a16="http://schemas.microsoft.com/office/drawing/2014/main" id="{348C7030-D2C9-4A4C-ACAB-8215806CA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27 Düz Bağlayıcı">
            <a:extLst>
              <a:ext uri="{FF2B5EF4-FFF2-40B4-BE49-F238E27FC236}">
                <a16:creationId xmlns:a16="http://schemas.microsoft.com/office/drawing/2014/main" id="{F90C6F7C-CF12-46D3-BD76-027AFE4482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28 Oval">
            <a:extLst>
              <a:ext uri="{FF2B5EF4-FFF2-40B4-BE49-F238E27FC236}">
                <a16:creationId xmlns:a16="http://schemas.microsoft.com/office/drawing/2014/main" id="{AC986F4F-706C-4D5D-84EC-20C7264BFA2B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29 Oval">
            <a:extLst>
              <a:ext uri="{FF2B5EF4-FFF2-40B4-BE49-F238E27FC236}">
                <a16:creationId xmlns:a16="http://schemas.microsoft.com/office/drawing/2014/main" id="{9505DA3D-30D9-45F2-B7A6-4C18F9EB6901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30 Dikdörtgen">
            <a:extLst>
              <a:ext uri="{FF2B5EF4-FFF2-40B4-BE49-F238E27FC236}">
                <a16:creationId xmlns:a16="http://schemas.microsoft.com/office/drawing/2014/main" id="{C0C6F7DF-4472-4F77-996E-04C1F0F9F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0" name="19 İçerik Yer Tutucusu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6" name="6 Slayt Numarası Yer Tutucusu">
            <a:extLst>
              <a:ext uri="{FF2B5EF4-FFF2-40B4-BE49-F238E27FC236}">
                <a16:creationId xmlns:a16="http://schemas.microsoft.com/office/drawing/2014/main" id="{C5C1F757-3CA9-4473-BC6B-7B8327C861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AD46773B-28A7-4E46-AFEC-EFF5829C5647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7" name="4 Veri Yer Tutucusu">
            <a:extLst>
              <a:ext uri="{FF2B5EF4-FFF2-40B4-BE49-F238E27FC236}">
                <a16:creationId xmlns:a16="http://schemas.microsoft.com/office/drawing/2014/main" id="{D177341C-C730-441A-ABBE-F3D95354D40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AB5B1-F7BF-4A0C-B9E9-4B5ACEFDDFF1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18" name="5 Altbilgi Yer Tutucusu">
            <a:extLst>
              <a:ext uri="{FF2B5EF4-FFF2-40B4-BE49-F238E27FC236}">
                <a16:creationId xmlns:a16="http://schemas.microsoft.com/office/drawing/2014/main" id="{2171773A-D642-474A-ACF8-85DBEE5E679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193479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Düz Bağlayıcı">
            <a:extLst>
              <a:ext uri="{FF2B5EF4-FFF2-40B4-BE49-F238E27FC236}">
                <a16:creationId xmlns:a16="http://schemas.microsoft.com/office/drawing/2014/main" id="{C0A99F5D-03ED-4FEF-BC62-52318465D0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20 Dikdörtgen">
            <a:extLst>
              <a:ext uri="{FF2B5EF4-FFF2-40B4-BE49-F238E27FC236}">
                <a16:creationId xmlns:a16="http://schemas.microsoft.com/office/drawing/2014/main" id="{5A0B3998-DCCA-405B-B42C-B02FB64168C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7" name="21 Dikdörtgen">
            <a:extLst>
              <a:ext uri="{FF2B5EF4-FFF2-40B4-BE49-F238E27FC236}">
                <a16:creationId xmlns:a16="http://schemas.microsoft.com/office/drawing/2014/main" id="{55A288F7-FA19-4E5C-ADA1-11CB29CA12F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8" name="23 Dikdörtgen">
            <a:extLst>
              <a:ext uri="{FF2B5EF4-FFF2-40B4-BE49-F238E27FC236}">
                <a16:creationId xmlns:a16="http://schemas.microsoft.com/office/drawing/2014/main" id="{4A23D017-7922-4117-8FFF-F5F5C82C254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9" name="24 Dikdörtgen">
            <a:extLst>
              <a:ext uri="{FF2B5EF4-FFF2-40B4-BE49-F238E27FC236}">
                <a16:creationId xmlns:a16="http://schemas.microsoft.com/office/drawing/2014/main" id="{3976F53C-ECFB-4EAA-ADE6-C3515B78FAB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" name="25 Dikdörtgen">
            <a:extLst>
              <a:ext uri="{FF2B5EF4-FFF2-40B4-BE49-F238E27FC236}">
                <a16:creationId xmlns:a16="http://schemas.microsoft.com/office/drawing/2014/main" id="{F98EA176-1B08-4928-A9A8-9544952C3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26 Dikdörtgen">
            <a:extLst>
              <a:ext uri="{FF2B5EF4-FFF2-40B4-BE49-F238E27FC236}">
                <a16:creationId xmlns:a16="http://schemas.microsoft.com/office/drawing/2014/main" id="{200C0791-F5A3-4CAC-9E40-F3BD8117D392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27 Dikdörtgen">
            <a:extLst>
              <a:ext uri="{FF2B5EF4-FFF2-40B4-BE49-F238E27FC236}">
                <a16:creationId xmlns:a16="http://schemas.microsoft.com/office/drawing/2014/main" id="{79C5C82D-A4CE-4011-B5ED-AA0A13401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28 Oval">
            <a:extLst>
              <a:ext uri="{FF2B5EF4-FFF2-40B4-BE49-F238E27FC236}">
                <a16:creationId xmlns:a16="http://schemas.microsoft.com/office/drawing/2014/main" id="{F7FFEF3F-DFDA-4782-A1C2-7FFE56F030E3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29 Oval">
            <a:extLst>
              <a:ext uri="{FF2B5EF4-FFF2-40B4-BE49-F238E27FC236}">
                <a16:creationId xmlns:a16="http://schemas.microsoft.com/office/drawing/2014/main" id="{A438B2A1-C9C8-4AC5-90BD-BC01C924E9A9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30 Dikdörtgen">
            <a:extLst>
              <a:ext uri="{FF2B5EF4-FFF2-40B4-BE49-F238E27FC236}">
                <a16:creationId xmlns:a16="http://schemas.microsoft.com/office/drawing/2014/main" id="{9314EE17-B1B5-4ECD-9B89-EBAAEC6A2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r-TR" noProof="0" dirty="0"/>
              <a:t>Resim eklemek için simgeyi tıklatın</a:t>
            </a:r>
            <a:endParaRPr lang="en-US" noProof="0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6" name="6 Slayt Numarası Yer Tutucusu">
            <a:extLst>
              <a:ext uri="{FF2B5EF4-FFF2-40B4-BE49-F238E27FC236}">
                <a16:creationId xmlns:a16="http://schemas.microsoft.com/office/drawing/2014/main" id="{4A0C1630-04F3-495E-9F93-01ABE19E83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35F93C6A-2EB6-4180-B54E-5EA26CF864A1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7" name="4 Veri Yer Tutucusu">
            <a:extLst>
              <a:ext uri="{FF2B5EF4-FFF2-40B4-BE49-F238E27FC236}">
                <a16:creationId xmlns:a16="http://schemas.microsoft.com/office/drawing/2014/main" id="{668EBBD6-3C58-457C-A45E-7A8DDA061100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6EFB4-F125-4939-9D32-ACC9BF3C09E7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18" name="5 Altbilgi Yer Tutucusu">
            <a:extLst>
              <a:ext uri="{FF2B5EF4-FFF2-40B4-BE49-F238E27FC236}">
                <a16:creationId xmlns:a16="http://schemas.microsoft.com/office/drawing/2014/main" id="{5D32BF11-5DBF-4AAF-9BB1-5AAB79B38E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3645839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6 Dikdörtgen">
            <a:extLst>
              <a:ext uri="{FF2B5EF4-FFF2-40B4-BE49-F238E27FC236}">
                <a16:creationId xmlns:a16="http://schemas.microsoft.com/office/drawing/2014/main" id="{92CAC1A8-A250-4226-990A-542215E2D05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27" name="15 Dikdörtgen">
            <a:extLst>
              <a:ext uri="{FF2B5EF4-FFF2-40B4-BE49-F238E27FC236}">
                <a16:creationId xmlns:a16="http://schemas.microsoft.com/office/drawing/2014/main" id="{D1F8FA6B-C756-45B2-89F3-5DA5DF25821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28" name="17 Dikdörtgen">
            <a:extLst>
              <a:ext uri="{FF2B5EF4-FFF2-40B4-BE49-F238E27FC236}">
                <a16:creationId xmlns:a16="http://schemas.microsoft.com/office/drawing/2014/main" id="{35418E23-8E9C-4ED3-A736-422FA79629F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1029" name="18 Dikdörtgen">
            <a:extLst>
              <a:ext uri="{FF2B5EF4-FFF2-40B4-BE49-F238E27FC236}">
                <a16:creationId xmlns:a16="http://schemas.microsoft.com/office/drawing/2014/main" id="{A3BF6731-8D35-431B-9EB2-5A403859FC3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 dirty="0"/>
          </a:p>
        </p:txBody>
      </p:sp>
      <p:sp>
        <p:nvSpPr>
          <p:cNvPr id="9" name="8 Dikdörtgen">
            <a:extLst>
              <a:ext uri="{FF2B5EF4-FFF2-40B4-BE49-F238E27FC236}">
                <a16:creationId xmlns:a16="http://schemas.microsoft.com/office/drawing/2014/main" id="{9CE86B4F-DF33-40DC-BC78-F0F346D5D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4" name="13 Veri Yer Tutucusu">
            <a:extLst>
              <a:ext uri="{FF2B5EF4-FFF2-40B4-BE49-F238E27FC236}">
                <a16:creationId xmlns:a16="http://schemas.microsoft.com/office/drawing/2014/main" id="{8CBD8715-5401-4430-BEE9-BFA50AC58C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B26D0F38-9E93-4F1F-A00F-ABC438E521DD}" type="datetime1">
              <a:rPr lang="tr-TR"/>
              <a:pPr>
                <a:defRPr/>
              </a:pPr>
              <a:t>2.10.2020</a:t>
            </a:fld>
            <a:endParaRPr lang="tr-TR" dirty="0"/>
          </a:p>
        </p:txBody>
      </p:sp>
      <p:sp>
        <p:nvSpPr>
          <p:cNvPr id="3" name="2 Altbilgi Yer Tutucusu">
            <a:extLst>
              <a:ext uri="{FF2B5EF4-FFF2-40B4-BE49-F238E27FC236}">
                <a16:creationId xmlns:a16="http://schemas.microsoft.com/office/drawing/2014/main" id="{566A0190-58A6-45D1-854F-6CFA8A835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7 Dikdörtgen">
            <a:extLst>
              <a:ext uri="{FF2B5EF4-FFF2-40B4-BE49-F238E27FC236}">
                <a16:creationId xmlns:a16="http://schemas.microsoft.com/office/drawing/2014/main" id="{47A758E5-93FE-4017-9BE5-9354EDF49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9 Düz Bağlayıcı">
            <a:extLst>
              <a:ext uri="{FF2B5EF4-FFF2-40B4-BE49-F238E27FC236}">
                <a16:creationId xmlns:a16="http://schemas.microsoft.com/office/drawing/2014/main" id="{AEA6E48A-A403-4B5D-8A53-39FBD1F5828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11 Oval">
            <a:extLst>
              <a:ext uri="{FF2B5EF4-FFF2-40B4-BE49-F238E27FC236}">
                <a16:creationId xmlns:a16="http://schemas.microsoft.com/office/drawing/2014/main" id="{A58DBA08-B607-46BF-B437-068C389524BF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14 Oval">
            <a:extLst>
              <a:ext uri="{FF2B5EF4-FFF2-40B4-BE49-F238E27FC236}">
                <a16:creationId xmlns:a16="http://schemas.microsoft.com/office/drawing/2014/main" id="{856F882E-BC64-4712-B8E7-E833A0B06C5E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22 Slayt Numarası Yer Tutucusu">
            <a:extLst>
              <a:ext uri="{FF2B5EF4-FFF2-40B4-BE49-F238E27FC236}">
                <a16:creationId xmlns:a16="http://schemas.microsoft.com/office/drawing/2014/main" id="{24D93EEA-B09B-4FDE-85F4-FEF48FA6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164C6C"/>
                </a:solidFill>
              </a:defRPr>
            </a:lvl1pPr>
          </a:lstStyle>
          <a:p>
            <a:fld id="{945BBBE0-D515-4DD2-BCFE-4C353E04FC6C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038" name="21 Başlık Yer Tutucusu">
            <a:extLst>
              <a:ext uri="{FF2B5EF4-FFF2-40B4-BE49-F238E27FC236}">
                <a16:creationId xmlns:a16="http://schemas.microsoft.com/office/drawing/2014/main" id="{8791BC24-AD7B-4339-8B13-D5F2ABAE474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  <a:endParaRPr lang="en-US" altLang="tr-TR"/>
          </a:p>
        </p:txBody>
      </p:sp>
      <p:sp>
        <p:nvSpPr>
          <p:cNvPr id="1039" name="12 Metin Yer Tutucusu">
            <a:extLst>
              <a:ext uri="{FF2B5EF4-FFF2-40B4-BE49-F238E27FC236}">
                <a16:creationId xmlns:a16="http://schemas.microsoft.com/office/drawing/2014/main" id="{DFAB7A58-86FA-4CD5-A37E-2E0AF3F8CD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  <a:endParaRPr lang="en-US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  <p:sldLayoutId id="2147484703" r:id="rId4"/>
    <p:sldLayoutId id="2147484704" r:id="rId5"/>
    <p:sldLayoutId id="2147484705" r:id="rId6"/>
    <p:sldLayoutId id="2147484706" r:id="rId7"/>
    <p:sldLayoutId id="2147484707" r:id="rId8"/>
    <p:sldLayoutId id="2147484708" r:id="rId9"/>
    <p:sldLayoutId id="2147484699" r:id="rId10"/>
    <p:sldLayoutId id="214748470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5.gif" /><Relationship Id="rId4" Type="http://schemas.openxmlformats.org/officeDocument/2006/relationships/image" Target="../media/image4.gif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 /><Relationship Id="rId2" Type="http://schemas.openxmlformats.org/officeDocument/2006/relationships/image" Target="../media/image9.gif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 /><Relationship Id="rId2" Type="http://schemas.openxmlformats.org/officeDocument/2006/relationships/image" Target="../media/image22.gif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6.gif" /><Relationship Id="rId5" Type="http://schemas.openxmlformats.org/officeDocument/2006/relationships/image" Target="../media/image25.gif" /><Relationship Id="rId4" Type="http://schemas.openxmlformats.org/officeDocument/2006/relationships/image" Target="../media/image24.gif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 /><Relationship Id="rId2" Type="http://schemas.openxmlformats.org/officeDocument/2006/relationships/image" Target="../media/image22.gif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6.gif" /><Relationship Id="rId5" Type="http://schemas.openxmlformats.org/officeDocument/2006/relationships/image" Target="../media/image25.gif" /><Relationship Id="rId4" Type="http://schemas.openxmlformats.org/officeDocument/2006/relationships/image" Target="../media/image24.gif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 /><Relationship Id="rId2" Type="http://schemas.openxmlformats.org/officeDocument/2006/relationships/image" Target="../media/image22.gif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6.gif" /><Relationship Id="rId5" Type="http://schemas.openxmlformats.org/officeDocument/2006/relationships/image" Target="../media/image25.gif" /><Relationship Id="rId4" Type="http://schemas.openxmlformats.org/officeDocument/2006/relationships/image" Target="../media/image24.gif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 /><Relationship Id="rId2" Type="http://schemas.openxmlformats.org/officeDocument/2006/relationships/image" Target="../media/image6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gif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 /><Relationship Id="rId2" Type="http://schemas.openxmlformats.org/officeDocument/2006/relationships/image" Target="../media/image30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2.png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gif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gif" /><Relationship Id="rId4" Type="http://schemas.openxmlformats.org/officeDocument/2006/relationships/image" Target="../media/image10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gif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gif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4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7">
            <a:extLst>
              <a:ext uri="{FF2B5EF4-FFF2-40B4-BE49-F238E27FC236}">
                <a16:creationId xmlns:a16="http://schemas.microsoft.com/office/drawing/2014/main" id="{C34DDF9B-40A5-449B-94C6-208163369A2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313" y="260350"/>
            <a:ext cx="8572500" cy="1709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BEN KENDİMİ İFADE EDEBİLİRİM </a:t>
            </a:r>
          </a:p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ADLI METNİN  İŞLENİŞ SUNUSU  </a:t>
            </a:r>
          </a:p>
        </p:txBody>
      </p:sp>
      <p:pic>
        <p:nvPicPr>
          <p:cNvPr id="12291" name="Picture 14" descr="Nio transparent GIF - Find on GIFER">
            <a:extLst>
              <a:ext uri="{FF2B5EF4-FFF2-40B4-BE49-F238E27FC236}">
                <a16:creationId xmlns:a16="http://schemas.microsoft.com/office/drawing/2014/main" id="{A2D96A1C-8942-42DE-ADF1-E833C34487B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2852738"/>
            <a:ext cx="24161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9" descr="Parents / Overview">
            <a:extLst>
              <a:ext uri="{FF2B5EF4-FFF2-40B4-BE49-F238E27FC236}">
                <a16:creationId xmlns:a16="http://schemas.microsoft.com/office/drawing/2014/main" id="{0CFBC483-00AF-422B-82BE-E25E1B971DA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595563"/>
            <a:ext cx="5111750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 descr="▷ Okul: Hareketli Resimleri, Gifleri &amp; Animasyonları - %100 ÜCRETSİZ!">
            <a:extLst>
              <a:ext uri="{FF2B5EF4-FFF2-40B4-BE49-F238E27FC236}">
                <a16:creationId xmlns:a16="http://schemas.microsoft.com/office/drawing/2014/main" id="{438C6909-DDE0-4F37-94A1-AC970022D80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3213100"/>
            <a:ext cx="2359025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>
            <a:extLst>
              <a:ext uri="{FF2B5EF4-FFF2-40B4-BE49-F238E27FC236}">
                <a16:creationId xmlns:a16="http://schemas.microsoft.com/office/drawing/2014/main" id="{6EEB1BFE-AEBD-43BC-9568-31FFAD47F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1217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>
            <a:extLst>
              <a:ext uri="{FF2B5EF4-FFF2-40B4-BE49-F238E27FC236}">
                <a16:creationId xmlns:a16="http://schemas.microsoft.com/office/drawing/2014/main" id="{AECA4E27-DA75-49E1-B17E-05F27627E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5400"/>
            <a:ext cx="91440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200410C4-B840-4417-8910-2AFD57F9D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>
            <a:extLst>
              <a:ext uri="{FF2B5EF4-FFF2-40B4-BE49-F238E27FC236}">
                <a16:creationId xmlns:a16="http://schemas.microsoft.com/office/drawing/2014/main" id="{C17DE4D7-7E7F-4844-81C2-1D688A60A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2544763"/>
            <a:ext cx="9115425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7" name="AutoShape 15">
            <a:extLst>
              <a:ext uri="{FF2B5EF4-FFF2-40B4-BE49-F238E27FC236}">
                <a16:creationId xmlns:a16="http://schemas.microsoft.com/office/drawing/2014/main" id="{E3E08257-671F-4BDD-A0DD-3B009F86E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8"/>
            <a:ext cx="8678862" cy="1571625"/>
          </a:xfrm>
          <a:prstGeom prst="wedgeRoundRectCallout">
            <a:avLst>
              <a:gd name="adj1" fmla="val -15903"/>
              <a:gd name="adj2" fmla="val 47893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Metne yeni bir başlık bulmanız istense siz nasıl bir başlık koyardınız?</a:t>
            </a:r>
          </a:p>
        </p:txBody>
      </p:sp>
      <p:pic>
        <p:nvPicPr>
          <p:cNvPr id="23555" name="Picture 11" descr="http://www.yenislayt.com/upload/e436e993b6.gif">
            <a:extLst>
              <a:ext uri="{FF2B5EF4-FFF2-40B4-BE49-F238E27FC236}">
                <a16:creationId xmlns:a16="http://schemas.microsoft.com/office/drawing/2014/main" id="{EFECC4E0-A085-435D-AF20-B6C9D1F4CAF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86000"/>
            <a:ext cx="3503612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2" descr="Dostluk ile ilgili resimler 2.gif">
            <a:extLst>
              <a:ext uri="{FF2B5EF4-FFF2-40B4-BE49-F238E27FC236}">
                <a16:creationId xmlns:a16="http://schemas.microsoft.com/office/drawing/2014/main" id="{C636B2E6-AD40-46C2-B510-D13B017304F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286000"/>
            <a:ext cx="40005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7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7">
            <a:extLst>
              <a:ext uri="{FF2B5EF4-FFF2-40B4-BE49-F238E27FC236}">
                <a16:creationId xmlns:a16="http://schemas.microsoft.com/office/drawing/2014/main" id="{2822B2E8-5BCF-4F70-A6B0-3FD6AB4C981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5720" y="285728"/>
            <a:ext cx="8572500" cy="13827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+mn-lt"/>
                <a:ea typeface="+mn-lt"/>
                <a:cs typeface="+mn-lt"/>
              </a:rPr>
              <a:t> </a:t>
            </a: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itchFamily="34" charset="0"/>
                <a:ea typeface="+mn-lt"/>
                <a:cs typeface="+mn-lt"/>
              </a:rPr>
              <a:t>ANAHTAR KELİMELERLE  ÇALIŞMA</a:t>
            </a:r>
          </a:p>
        </p:txBody>
      </p:sp>
      <p:pic>
        <p:nvPicPr>
          <p:cNvPr id="24579" name="Picture 2" descr="kitap-hareketli-resim-0019">
            <a:extLst>
              <a:ext uri="{FF2B5EF4-FFF2-40B4-BE49-F238E27FC236}">
                <a16:creationId xmlns:a16="http://schemas.microsoft.com/office/drawing/2014/main" id="{89193A92-19CD-4D6A-BBD6-C924DC3BF1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101975"/>
            <a:ext cx="12763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kitap-hareketli-resim-0045">
            <a:extLst>
              <a:ext uri="{FF2B5EF4-FFF2-40B4-BE49-F238E27FC236}">
                <a16:creationId xmlns:a16="http://schemas.microsoft.com/office/drawing/2014/main" id="{C64ECD97-A2B9-453B-98BD-83BB26F6F78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14500"/>
            <a:ext cx="13430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 descr="http://1.bp.blogspot.com/-P4Tz0gy_1Qc/TwI90duhTHI/AAAAAAAAB7Y/rqDYkPvl2xQ/s1600/defter_kitap_gifleri_84.gif">
            <a:extLst>
              <a:ext uri="{FF2B5EF4-FFF2-40B4-BE49-F238E27FC236}">
                <a16:creationId xmlns:a16="http://schemas.microsoft.com/office/drawing/2014/main" id="{FDC5952A-89BF-43FE-84F9-BC78EC9A2A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929188"/>
            <a:ext cx="10096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8" descr="kitap gifleri ile ilgili görsel sonucu">
            <a:extLst>
              <a:ext uri="{FF2B5EF4-FFF2-40B4-BE49-F238E27FC236}">
                <a16:creationId xmlns:a16="http://schemas.microsoft.com/office/drawing/2014/main" id="{B24AFF83-700A-490A-87E1-AADA906B1C3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14563"/>
            <a:ext cx="4070350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2" descr="öğretmen gif ile ilgili görsel sonucu">
            <a:extLst>
              <a:ext uri="{FF2B5EF4-FFF2-40B4-BE49-F238E27FC236}">
                <a16:creationId xmlns:a16="http://schemas.microsoft.com/office/drawing/2014/main" id="{2C660370-B569-485B-9193-944A0710F51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143125"/>
            <a:ext cx="16891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Oval">
            <a:extLst>
              <a:ext uri="{FF2B5EF4-FFF2-40B4-BE49-F238E27FC236}">
                <a16:creationId xmlns:a16="http://schemas.microsoft.com/office/drawing/2014/main" id="{4BC30A2B-A4E5-4F2C-93FD-FA178977CBCB}"/>
              </a:ext>
            </a:extLst>
          </p:cNvPr>
          <p:cNvSpPr/>
          <p:nvPr/>
        </p:nvSpPr>
        <p:spPr>
          <a:xfrm>
            <a:off x="2643188" y="2571750"/>
            <a:ext cx="3571875" cy="1285875"/>
          </a:xfrm>
          <a:prstGeom prst="ellipse">
            <a:avLst/>
          </a:prstGeom>
          <a:solidFill>
            <a:srgbClr val="FF0000"/>
          </a:solidFill>
          <a:ln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  <a:latin typeface="Yavuz Bagis Dik Temel" pitchFamily="34" charset="-94"/>
              </a:rPr>
              <a:t>Öz güven</a:t>
            </a:r>
          </a:p>
        </p:txBody>
      </p:sp>
      <p:sp>
        <p:nvSpPr>
          <p:cNvPr id="4" name="3 Yuvarlatılmış Dikdörtgen">
            <a:extLst>
              <a:ext uri="{FF2B5EF4-FFF2-40B4-BE49-F238E27FC236}">
                <a16:creationId xmlns:a16="http://schemas.microsoft.com/office/drawing/2014/main" id="{A775C53C-10E9-47D0-A527-E5A973E68A61}"/>
              </a:ext>
            </a:extLst>
          </p:cNvPr>
          <p:cNvSpPr/>
          <p:nvPr/>
        </p:nvSpPr>
        <p:spPr>
          <a:xfrm>
            <a:off x="6572250" y="500063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F1FCFE3D-4963-403A-B223-EE5886B3761F}"/>
              </a:ext>
            </a:extLst>
          </p:cNvPr>
          <p:cNvSpPr/>
          <p:nvPr/>
        </p:nvSpPr>
        <p:spPr>
          <a:xfrm>
            <a:off x="6215063" y="5572125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4B94A6A2-655B-40FB-BFEB-03A61DD51A7C}"/>
              </a:ext>
            </a:extLst>
          </p:cNvPr>
          <p:cNvSpPr/>
          <p:nvPr/>
        </p:nvSpPr>
        <p:spPr>
          <a:xfrm>
            <a:off x="500063" y="428625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6 Yuvarlatılmış Dikdörtgen">
            <a:extLst>
              <a:ext uri="{FF2B5EF4-FFF2-40B4-BE49-F238E27FC236}">
                <a16:creationId xmlns:a16="http://schemas.microsoft.com/office/drawing/2014/main" id="{3F42E7EE-91CE-4BBB-86CE-41BC3915DDFB}"/>
              </a:ext>
            </a:extLst>
          </p:cNvPr>
          <p:cNvSpPr/>
          <p:nvPr/>
        </p:nvSpPr>
        <p:spPr>
          <a:xfrm>
            <a:off x="571500" y="5572125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8" name="7 Düz Ok Bağlayıcısı">
            <a:extLst>
              <a:ext uri="{FF2B5EF4-FFF2-40B4-BE49-F238E27FC236}">
                <a16:creationId xmlns:a16="http://schemas.microsoft.com/office/drawing/2014/main" id="{1205CF2C-8647-4578-BF6F-51A6A0C9755A}"/>
              </a:ext>
            </a:extLst>
          </p:cNvPr>
          <p:cNvCxnSpPr/>
          <p:nvPr/>
        </p:nvCxnSpPr>
        <p:spPr>
          <a:xfrm rot="10800000">
            <a:off x="1357313" y="1357313"/>
            <a:ext cx="1643062" cy="13573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Ok Bağlayıcısı">
            <a:extLst>
              <a:ext uri="{FF2B5EF4-FFF2-40B4-BE49-F238E27FC236}">
                <a16:creationId xmlns:a16="http://schemas.microsoft.com/office/drawing/2014/main" id="{6CE73DFC-D2EE-45FE-AD44-A80855EC05C0}"/>
              </a:ext>
            </a:extLst>
          </p:cNvPr>
          <p:cNvCxnSpPr/>
          <p:nvPr/>
        </p:nvCxnSpPr>
        <p:spPr>
          <a:xfrm flipV="1">
            <a:off x="5786438" y="1428750"/>
            <a:ext cx="1857375" cy="128587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>
            <a:extLst>
              <a:ext uri="{FF2B5EF4-FFF2-40B4-BE49-F238E27FC236}">
                <a16:creationId xmlns:a16="http://schemas.microsoft.com/office/drawing/2014/main" id="{4AD16D03-070B-4BF5-BCD7-E3B3E7376596}"/>
              </a:ext>
            </a:extLst>
          </p:cNvPr>
          <p:cNvCxnSpPr/>
          <p:nvPr/>
        </p:nvCxnSpPr>
        <p:spPr>
          <a:xfrm rot="10800000" flipV="1">
            <a:off x="1928813" y="3857625"/>
            <a:ext cx="1643062" cy="157162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>
            <a:extLst>
              <a:ext uri="{FF2B5EF4-FFF2-40B4-BE49-F238E27FC236}">
                <a16:creationId xmlns:a16="http://schemas.microsoft.com/office/drawing/2014/main" id="{A62B9448-D8DB-481A-A421-3D7ADB5AD7F8}"/>
              </a:ext>
            </a:extLst>
          </p:cNvPr>
          <p:cNvCxnSpPr/>
          <p:nvPr/>
        </p:nvCxnSpPr>
        <p:spPr>
          <a:xfrm rot="16200000" flipH="1">
            <a:off x="5429251" y="3929062"/>
            <a:ext cx="1714500" cy="128587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11" name="Picture 2" descr="Dostluk ile ilgili resimler 2.gif">
            <a:extLst>
              <a:ext uri="{FF2B5EF4-FFF2-40B4-BE49-F238E27FC236}">
                <a16:creationId xmlns:a16="http://schemas.microsoft.com/office/drawing/2014/main" id="{7D5322BF-C6A0-4B04-847C-847D0E5E6A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28613"/>
            <a:ext cx="1844675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2" descr="Dostluk ile ilgili resimler 2.gif">
            <a:extLst>
              <a:ext uri="{FF2B5EF4-FFF2-40B4-BE49-F238E27FC236}">
                <a16:creationId xmlns:a16="http://schemas.microsoft.com/office/drawing/2014/main" id="{2577C704-7240-478F-A633-1C0439C9F13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25" y="4151313"/>
            <a:ext cx="1844675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  <p:bldP spid="5" grpId="0" animBg="1" autoUpdateAnimBg="0"/>
      <p:bldP spid="6" grpId="0" animBg="1" autoUpdateAnimBg="0"/>
      <p:bldP spid="7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Oval">
            <a:extLst>
              <a:ext uri="{FF2B5EF4-FFF2-40B4-BE49-F238E27FC236}">
                <a16:creationId xmlns:a16="http://schemas.microsoft.com/office/drawing/2014/main" id="{8F175B97-4D61-4FBC-9F7C-BE467BA9C461}"/>
              </a:ext>
            </a:extLst>
          </p:cNvPr>
          <p:cNvSpPr/>
          <p:nvPr/>
        </p:nvSpPr>
        <p:spPr>
          <a:xfrm>
            <a:off x="2643188" y="2571750"/>
            <a:ext cx="3571875" cy="1285875"/>
          </a:xfrm>
          <a:prstGeom prst="ellipse">
            <a:avLst/>
          </a:prstGeom>
          <a:solidFill>
            <a:srgbClr val="FF0000"/>
          </a:solidFill>
          <a:ln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  <a:latin typeface="Yavuz Bagis Dik Temel" pitchFamily="34" charset="-94"/>
              </a:rPr>
              <a:t>İletişim</a:t>
            </a:r>
          </a:p>
        </p:txBody>
      </p:sp>
      <p:sp>
        <p:nvSpPr>
          <p:cNvPr id="4" name="3 Yuvarlatılmış Dikdörtgen">
            <a:extLst>
              <a:ext uri="{FF2B5EF4-FFF2-40B4-BE49-F238E27FC236}">
                <a16:creationId xmlns:a16="http://schemas.microsoft.com/office/drawing/2014/main" id="{ED92F39A-3AEF-4096-872F-3E02F5AF1EFC}"/>
              </a:ext>
            </a:extLst>
          </p:cNvPr>
          <p:cNvSpPr/>
          <p:nvPr/>
        </p:nvSpPr>
        <p:spPr>
          <a:xfrm>
            <a:off x="6572250" y="500063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903BAB8D-5591-47BC-8B83-676D59041FA9}"/>
              </a:ext>
            </a:extLst>
          </p:cNvPr>
          <p:cNvSpPr/>
          <p:nvPr/>
        </p:nvSpPr>
        <p:spPr>
          <a:xfrm>
            <a:off x="6215063" y="5572125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431CBE6E-B884-441E-BE07-C2A1713B5A10}"/>
              </a:ext>
            </a:extLst>
          </p:cNvPr>
          <p:cNvSpPr/>
          <p:nvPr/>
        </p:nvSpPr>
        <p:spPr>
          <a:xfrm>
            <a:off x="500063" y="428625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6 Yuvarlatılmış Dikdörtgen">
            <a:extLst>
              <a:ext uri="{FF2B5EF4-FFF2-40B4-BE49-F238E27FC236}">
                <a16:creationId xmlns:a16="http://schemas.microsoft.com/office/drawing/2014/main" id="{2E90FCFB-2686-4AE1-9BE9-B91F978CD258}"/>
              </a:ext>
            </a:extLst>
          </p:cNvPr>
          <p:cNvSpPr/>
          <p:nvPr/>
        </p:nvSpPr>
        <p:spPr>
          <a:xfrm>
            <a:off x="571500" y="5572125"/>
            <a:ext cx="2000250" cy="714375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8" name="7 Düz Ok Bağlayıcısı">
            <a:extLst>
              <a:ext uri="{FF2B5EF4-FFF2-40B4-BE49-F238E27FC236}">
                <a16:creationId xmlns:a16="http://schemas.microsoft.com/office/drawing/2014/main" id="{9CA64BB9-06D1-4539-8E20-206616C7B069}"/>
              </a:ext>
            </a:extLst>
          </p:cNvPr>
          <p:cNvCxnSpPr/>
          <p:nvPr/>
        </p:nvCxnSpPr>
        <p:spPr>
          <a:xfrm rot="10800000">
            <a:off x="1357313" y="1357313"/>
            <a:ext cx="1643062" cy="13573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Ok Bağlayıcısı">
            <a:extLst>
              <a:ext uri="{FF2B5EF4-FFF2-40B4-BE49-F238E27FC236}">
                <a16:creationId xmlns:a16="http://schemas.microsoft.com/office/drawing/2014/main" id="{C29BA2A9-A122-4A16-951F-C4FC4A4E2B42}"/>
              </a:ext>
            </a:extLst>
          </p:cNvPr>
          <p:cNvCxnSpPr/>
          <p:nvPr/>
        </p:nvCxnSpPr>
        <p:spPr>
          <a:xfrm flipV="1">
            <a:off x="5786438" y="1428750"/>
            <a:ext cx="1857375" cy="128587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>
            <a:extLst>
              <a:ext uri="{FF2B5EF4-FFF2-40B4-BE49-F238E27FC236}">
                <a16:creationId xmlns:a16="http://schemas.microsoft.com/office/drawing/2014/main" id="{09261FCA-3766-4EE3-82E7-82359E0A20AC}"/>
              </a:ext>
            </a:extLst>
          </p:cNvPr>
          <p:cNvCxnSpPr/>
          <p:nvPr/>
        </p:nvCxnSpPr>
        <p:spPr>
          <a:xfrm rot="10800000" flipV="1">
            <a:off x="1928813" y="3857625"/>
            <a:ext cx="1643062" cy="157162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>
            <a:extLst>
              <a:ext uri="{FF2B5EF4-FFF2-40B4-BE49-F238E27FC236}">
                <a16:creationId xmlns:a16="http://schemas.microsoft.com/office/drawing/2014/main" id="{162DE4C5-AFD3-4DCF-817E-6CB78A860561}"/>
              </a:ext>
            </a:extLst>
          </p:cNvPr>
          <p:cNvCxnSpPr/>
          <p:nvPr/>
        </p:nvCxnSpPr>
        <p:spPr>
          <a:xfrm rot="16200000" flipH="1">
            <a:off x="5429251" y="3929062"/>
            <a:ext cx="1714500" cy="128587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35" name="Picture 6" descr="başparmak resmi">
            <a:extLst>
              <a:ext uri="{FF2B5EF4-FFF2-40B4-BE49-F238E27FC236}">
                <a16:creationId xmlns:a16="http://schemas.microsoft.com/office/drawing/2014/main" id="{AF0A3EA5-5FA9-43AE-9787-821356C65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557463"/>
            <a:ext cx="20478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Picture 6" descr="başparmak resmi">
            <a:extLst>
              <a:ext uri="{FF2B5EF4-FFF2-40B4-BE49-F238E27FC236}">
                <a16:creationId xmlns:a16="http://schemas.microsoft.com/office/drawing/2014/main" id="{80F6CC02-E4F9-4DFC-93BF-8C13B74D8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2417763"/>
            <a:ext cx="2049463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  <p:bldP spid="5" grpId="0" animBg="1" autoUpdateAnimBg="0"/>
      <p:bldP spid="6" grpId="0" animBg="1" autoUpdateAnimBg="0"/>
      <p:bldP spid="7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7">
            <a:extLst>
              <a:ext uri="{FF2B5EF4-FFF2-40B4-BE49-F238E27FC236}">
                <a16:creationId xmlns:a16="http://schemas.microsoft.com/office/drawing/2014/main" id="{5416AA5B-9D8E-496F-9155-CCC781FDA59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5720" y="285728"/>
            <a:ext cx="8572500" cy="13827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+mn-lt"/>
                <a:ea typeface="+mn-lt"/>
                <a:cs typeface="+mn-lt"/>
              </a:rPr>
              <a:t>       </a:t>
            </a: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itchFamily="34" charset="0"/>
                <a:ea typeface="+mn-lt"/>
                <a:cs typeface="+mn-lt"/>
              </a:rPr>
              <a:t>ANLAMI BİLİNMEYEN</a:t>
            </a:r>
          </a:p>
          <a:p>
            <a:pPr>
              <a:defRPr/>
            </a:pP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itchFamily="34" charset="0"/>
                <a:ea typeface="+mn-lt"/>
                <a:cs typeface="+mn-lt"/>
              </a:rPr>
              <a:t> KELİMELERLE SÖZLÜK ÇALIŞMASI</a:t>
            </a:r>
          </a:p>
        </p:txBody>
      </p:sp>
      <p:pic>
        <p:nvPicPr>
          <p:cNvPr id="27651" name="Picture 2" descr="kitap-hareketli-resim-0019">
            <a:extLst>
              <a:ext uri="{FF2B5EF4-FFF2-40B4-BE49-F238E27FC236}">
                <a16:creationId xmlns:a16="http://schemas.microsoft.com/office/drawing/2014/main" id="{C796CD73-9CA5-40DB-A91B-8112F7C9F84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101975"/>
            <a:ext cx="12763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 descr="kitap-hareketli-resim-0045">
            <a:extLst>
              <a:ext uri="{FF2B5EF4-FFF2-40B4-BE49-F238E27FC236}">
                <a16:creationId xmlns:a16="http://schemas.microsoft.com/office/drawing/2014/main" id="{6AB9EFCE-CB5D-4669-854E-D5587A464CF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14500"/>
            <a:ext cx="13430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http://1.bp.blogspot.com/-P4Tz0gy_1Qc/TwI90duhTHI/AAAAAAAAB7Y/rqDYkPvl2xQ/s1600/defter_kitap_gifleri_84.gif">
            <a:extLst>
              <a:ext uri="{FF2B5EF4-FFF2-40B4-BE49-F238E27FC236}">
                <a16:creationId xmlns:a16="http://schemas.microsoft.com/office/drawing/2014/main" id="{F971C1A8-FB3E-4DAB-84DF-93D86C379B7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929188"/>
            <a:ext cx="10096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8" descr="kitap gifleri ile ilgili görsel sonucu">
            <a:extLst>
              <a:ext uri="{FF2B5EF4-FFF2-40B4-BE49-F238E27FC236}">
                <a16:creationId xmlns:a16="http://schemas.microsoft.com/office/drawing/2014/main" id="{4EA09DC5-A381-4A0A-97FD-D33420DE4A7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14563"/>
            <a:ext cx="4070350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2" descr="öğretmen gif ile ilgili görsel sonucu">
            <a:extLst>
              <a:ext uri="{FF2B5EF4-FFF2-40B4-BE49-F238E27FC236}">
                <a16:creationId xmlns:a16="http://schemas.microsoft.com/office/drawing/2014/main" id="{05B05671-0CEB-47FC-BFD7-1EF9C8FB1F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143125"/>
            <a:ext cx="16891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5">
            <a:extLst>
              <a:ext uri="{FF2B5EF4-FFF2-40B4-BE49-F238E27FC236}">
                <a16:creationId xmlns:a16="http://schemas.microsoft.com/office/drawing/2014/main" id="{0073ABE5-BEEB-4FAB-ABF0-FD3B5B8F5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8"/>
            <a:ext cx="8678862" cy="1416050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rgbClr val="FFFF00"/>
                </a:solidFill>
                <a:latin typeface="Yavuz Bagis Dik Temel" pitchFamily="34" charset="-94"/>
              </a:rPr>
              <a:t> Sinirlenmek :</a:t>
            </a:r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Duygularını ve davranışlarını denetleyemeyecek duruma gelmek, öfkelenmek, kızmak.</a:t>
            </a:r>
            <a:endParaRPr lang="tr-TR" altLang="en-US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avuz Bagis Dik Temel" pitchFamily="34" charset="-94"/>
              <a:cs typeface="Calibri" panose="020F0502020204030204" pitchFamily="34" charset="0"/>
            </a:endParaRPr>
          </a:p>
        </p:txBody>
      </p:sp>
      <p:sp>
        <p:nvSpPr>
          <p:cNvPr id="28675" name="AutoShape 5" descr="İlgili resim">
            <a:extLst>
              <a:ext uri="{FF2B5EF4-FFF2-40B4-BE49-F238E27FC236}">
                <a16:creationId xmlns:a16="http://schemas.microsoft.com/office/drawing/2014/main" id="{5BF3DC9B-7EBC-44DB-AC62-C01CB787A1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tr-TR" altLang="tr-TR"/>
          </a:p>
        </p:txBody>
      </p:sp>
      <p:sp>
        <p:nvSpPr>
          <p:cNvPr id="6" name="AutoShape 15">
            <a:extLst>
              <a:ext uri="{FF2B5EF4-FFF2-40B4-BE49-F238E27FC236}">
                <a16:creationId xmlns:a16="http://schemas.microsoft.com/office/drawing/2014/main" id="{585D9C37-ECD5-448B-8049-419D77C3A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2205038"/>
            <a:ext cx="8678862" cy="714375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Sinirlenince ne yapacağını şaşırdı.</a:t>
            </a:r>
            <a:endParaRPr lang="tr-TR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avuz Bagis Dik Temel" pitchFamily="34" charset="-94"/>
              <a:cs typeface="Calibri" panose="020F0502020204030204" pitchFamily="34" charset="0"/>
            </a:endParaRPr>
          </a:p>
        </p:txBody>
      </p:sp>
      <p:sp>
        <p:nvSpPr>
          <p:cNvPr id="7" name="AutoShape 15">
            <a:extLst>
              <a:ext uri="{FF2B5EF4-FFF2-40B4-BE49-F238E27FC236}">
                <a16:creationId xmlns:a16="http://schemas.microsoft.com/office/drawing/2014/main" id="{920CEA31-6347-4285-8F0E-E4E6E7ED4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429000"/>
            <a:ext cx="8678862" cy="1368425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  <a:cs typeface="Calibri" pitchFamily="34" charset="0"/>
              </a:rPr>
              <a:t>Muhtemel :</a:t>
            </a:r>
            <a:r>
              <a:rPr lang="tr-TR" sz="3200" dirty="0">
                <a:solidFill>
                  <a:srgbClr val="FFFF00"/>
                </a:solidFill>
                <a:latin typeface="Yavuz Bagis Dik Temel" panose="020F0503040000020004" pitchFamily="34" charset="-94"/>
              </a:rPr>
              <a:t>İ</a:t>
            </a:r>
            <a:r>
              <a:rPr lang="tr-TR" sz="32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htimal dahilinde olan, beklenen, beklenir, umulur, olası, 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  <a:cs typeface="Calibri" pitchFamily="34" charset="0"/>
            </a:endParaRPr>
          </a:p>
        </p:txBody>
      </p:sp>
      <p:sp>
        <p:nvSpPr>
          <p:cNvPr id="8" name="AutoShape 15">
            <a:extLst>
              <a:ext uri="{FF2B5EF4-FFF2-40B4-BE49-F238E27FC236}">
                <a16:creationId xmlns:a16="http://schemas.microsoft.com/office/drawing/2014/main" id="{DB13DFBF-97D9-45B7-9021-F2A6FF3F9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5229225"/>
            <a:ext cx="8678863" cy="928688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Muhtemelen bugün  hava yağışlı olacak.</a:t>
            </a:r>
            <a:endParaRPr lang="tr-TR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avuz Bagis Dik Temel" pitchFamily="34" charset="-94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6" grpId="0" animBg="1" autoUpdateAnimBg="0"/>
      <p:bldP spid="7" grpId="0" animBg="1" autoUpdateAnimBg="0"/>
      <p:bldP spid="8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5">
            <a:extLst>
              <a:ext uri="{FF2B5EF4-FFF2-40B4-BE49-F238E27FC236}">
                <a16:creationId xmlns:a16="http://schemas.microsoft.com/office/drawing/2014/main" id="{CD9E7F30-5BB1-47E6-A4F6-64F604268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8"/>
            <a:ext cx="8678862" cy="1416050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rgbClr val="FFFF00"/>
                </a:solidFill>
                <a:latin typeface="Yavuz Bagis Dik Temel" pitchFamily="34" charset="-94"/>
              </a:rPr>
              <a:t> Sıkıntı :</a:t>
            </a:r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Bir bozukluğun, karışıklığın sebep olduğu etkili ve sürekli yorgunluk</a:t>
            </a:r>
            <a:endParaRPr lang="tr-TR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avuz Bagis Dik Temel" pitchFamily="34" charset="-94"/>
              <a:cs typeface="Calibri" panose="020F0502020204030204" pitchFamily="34" charset="0"/>
            </a:endParaRPr>
          </a:p>
        </p:txBody>
      </p:sp>
      <p:sp>
        <p:nvSpPr>
          <p:cNvPr id="29699" name="AutoShape 5" descr="İlgili resim">
            <a:extLst>
              <a:ext uri="{FF2B5EF4-FFF2-40B4-BE49-F238E27FC236}">
                <a16:creationId xmlns:a16="http://schemas.microsoft.com/office/drawing/2014/main" id="{E8AEF320-25C0-4CD6-B7A4-01AF99A55D4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tr-TR" altLang="tr-TR"/>
          </a:p>
        </p:txBody>
      </p:sp>
      <p:sp>
        <p:nvSpPr>
          <p:cNvPr id="6" name="AutoShape 15">
            <a:extLst>
              <a:ext uri="{FF2B5EF4-FFF2-40B4-BE49-F238E27FC236}">
                <a16:creationId xmlns:a16="http://schemas.microsoft.com/office/drawing/2014/main" id="{1C0BBB55-9A27-4CBC-A2B5-BC1AEEE44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2205038"/>
            <a:ext cx="8678862" cy="714375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Masada tek başıma sıkıntıyla oturup duruyordu</a:t>
            </a:r>
            <a:endParaRPr lang="tr-TR" altLang="en-US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avuz Bagis Dik Temel" pitchFamily="34" charset="-94"/>
              <a:cs typeface="Calibri" panose="020F0502020204030204" pitchFamily="34" charset="0"/>
            </a:endParaRPr>
          </a:p>
        </p:txBody>
      </p:sp>
      <p:sp>
        <p:nvSpPr>
          <p:cNvPr id="7" name="AutoShape 15">
            <a:extLst>
              <a:ext uri="{FF2B5EF4-FFF2-40B4-BE49-F238E27FC236}">
                <a16:creationId xmlns:a16="http://schemas.microsoft.com/office/drawing/2014/main" id="{21EE7D62-BD41-4998-902E-6B05E92AB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429000"/>
            <a:ext cx="8678862" cy="1368425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altLang="tr-TR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  <a:cs typeface="Calibri" pitchFamily="34" charset="0"/>
              </a:rPr>
              <a:t>Doğal Afet :</a:t>
            </a: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Önlenmesi insan eliyle olmayan, sel, fırtına, deprem, dolu vb. felaketlerin her biri.</a:t>
            </a:r>
            <a:endParaRPr lang="tr-TR" altLang="tr-TR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avuz Bagis Dik Temel" pitchFamily="34" charset="-94"/>
              <a:cs typeface="Calibri" pitchFamily="34" charset="0"/>
            </a:endParaRPr>
          </a:p>
        </p:txBody>
      </p:sp>
      <p:sp>
        <p:nvSpPr>
          <p:cNvPr id="8" name="AutoShape 15">
            <a:extLst>
              <a:ext uri="{FF2B5EF4-FFF2-40B4-BE49-F238E27FC236}">
                <a16:creationId xmlns:a16="http://schemas.microsoft.com/office/drawing/2014/main" id="{E1C6064D-0219-4318-9619-7C52D160C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5229225"/>
            <a:ext cx="8678863" cy="928688"/>
          </a:xfrm>
          <a:prstGeom prst="wedgeRoundRectCallout">
            <a:avLst>
              <a:gd name="adj1" fmla="val -16266"/>
              <a:gd name="adj2" fmla="val 5134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8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Doğal afetlerde bir çok insan mal kaybına uğrar.</a:t>
            </a:r>
            <a:endParaRPr lang="tr-TR" sz="28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6" grpId="0" animBg="1" autoUpdateAnimBg="0"/>
      <p:bldP spid="7" grpId="0" animBg="1" autoUpdateAnimBg="0"/>
      <p:bldP spid="8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7">
            <a:extLst>
              <a:ext uri="{FF2B5EF4-FFF2-40B4-BE49-F238E27FC236}">
                <a16:creationId xmlns:a16="http://schemas.microsoft.com/office/drawing/2014/main" id="{8C164F19-490C-459E-98E9-85606ED0A86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8625" y="549275"/>
            <a:ext cx="8286750" cy="1262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ETKİNLİK ÇALIŞMALARI</a:t>
            </a:r>
          </a:p>
        </p:txBody>
      </p:sp>
      <p:pic>
        <p:nvPicPr>
          <p:cNvPr id="30723" name="Picture 2" descr="kitap-hareketli-resim-0019">
            <a:extLst>
              <a:ext uri="{FF2B5EF4-FFF2-40B4-BE49-F238E27FC236}">
                <a16:creationId xmlns:a16="http://schemas.microsoft.com/office/drawing/2014/main" id="{0DF6623A-C0B0-4051-A871-F6569BCB23A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71875"/>
            <a:ext cx="12763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kitap-hareketli-resim-0045">
            <a:extLst>
              <a:ext uri="{FF2B5EF4-FFF2-40B4-BE49-F238E27FC236}">
                <a16:creationId xmlns:a16="http://schemas.microsoft.com/office/drawing/2014/main" id="{AD2D89B8-7B60-4C21-BA4B-3FE569126AD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14500"/>
            <a:ext cx="13430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http://1.bp.blogspot.com/-P4Tz0gy_1Qc/TwI90duhTHI/AAAAAAAAB7Y/rqDYkPvl2xQ/s1600/defter_kitap_gifleri_84.gif">
            <a:extLst>
              <a:ext uri="{FF2B5EF4-FFF2-40B4-BE49-F238E27FC236}">
                <a16:creationId xmlns:a16="http://schemas.microsoft.com/office/drawing/2014/main" id="{1E3D5CAB-08FC-4AFD-BD2D-36C455DD28A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929188"/>
            <a:ext cx="10096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8" descr="kitap gifleri ile ilgili görsel sonucu">
            <a:extLst>
              <a:ext uri="{FF2B5EF4-FFF2-40B4-BE49-F238E27FC236}">
                <a16:creationId xmlns:a16="http://schemas.microsoft.com/office/drawing/2014/main" id="{CB89F7A5-0765-4239-B928-9F8C0FE84B1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14563"/>
            <a:ext cx="4070350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2" descr="öğretmen gif ile ilgili görsel sonucu">
            <a:extLst>
              <a:ext uri="{FF2B5EF4-FFF2-40B4-BE49-F238E27FC236}">
                <a16:creationId xmlns:a16="http://schemas.microsoft.com/office/drawing/2014/main" id="{7A44C00A-398A-4959-8EDE-AB89F66E977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143125"/>
            <a:ext cx="16891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6">
            <a:extLst>
              <a:ext uri="{FF2B5EF4-FFF2-40B4-BE49-F238E27FC236}">
                <a16:creationId xmlns:a16="http://schemas.microsoft.com/office/drawing/2014/main" id="{29C8ED5E-09B8-487E-9BD1-C8E0945EFD3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143875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BİLGİ YUVAMIZIN KUZUCUKLARI</a:t>
            </a:r>
          </a:p>
        </p:txBody>
      </p:sp>
      <p:sp>
        <p:nvSpPr>
          <p:cNvPr id="13315" name="WordArt 14">
            <a:extLst>
              <a:ext uri="{FF2B5EF4-FFF2-40B4-BE49-F238E27FC236}">
                <a16:creationId xmlns:a16="http://schemas.microsoft.com/office/drawing/2014/main" id="{B1252BCB-A302-48C5-BB38-7BEBD68B8DD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08175" y="5429250"/>
            <a:ext cx="48958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Tuncay YILDIRICI</a:t>
            </a:r>
          </a:p>
        </p:txBody>
      </p:sp>
      <p:pic>
        <p:nvPicPr>
          <p:cNvPr id="13316" name="Picture 7" descr="http://www.hilalhaber.com/images/haberler/9_uncu_sinifta_basari_dusuyor_h7139.gif">
            <a:extLst>
              <a:ext uri="{FF2B5EF4-FFF2-40B4-BE49-F238E27FC236}">
                <a16:creationId xmlns:a16="http://schemas.microsoft.com/office/drawing/2014/main" id="{57B2A2AA-B954-412F-BDCA-88EF7E0B5D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286000"/>
            <a:ext cx="22145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 descr="kitap gifleri ile ilgili görsel sonucu">
            <a:extLst>
              <a:ext uri="{FF2B5EF4-FFF2-40B4-BE49-F238E27FC236}">
                <a16:creationId xmlns:a16="http://schemas.microsoft.com/office/drawing/2014/main" id="{477E5867-03F7-42F7-A8FC-D457BEB4592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214563"/>
            <a:ext cx="36385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ÖĞRENCİ GİFLERİ ile ilgili görsel sonucu">
            <a:extLst>
              <a:ext uri="{FF2B5EF4-FFF2-40B4-BE49-F238E27FC236}">
                <a16:creationId xmlns:a16="http://schemas.microsoft.com/office/drawing/2014/main" id="{3CB21AF1-B9AB-447C-9B03-97AF1B0B5F1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2143125"/>
            <a:ext cx="1866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>
            <a:extLst>
              <a:ext uri="{FF2B5EF4-FFF2-40B4-BE49-F238E27FC236}">
                <a16:creationId xmlns:a16="http://schemas.microsoft.com/office/drawing/2014/main" id="{6354FA47-C65E-4A2A-8CDD-CA48970EC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50288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B73965E2-97C0-4176-9AD6-D4131C733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997200"/>
            <a:ext cx="77755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 </a:t>
            </a:r>
            <a:r>
              <a:rPr lang="tr-TR" altLang="tr-TR" sz="3200">
                <a:latin typeface="Yavuz Bagis Dik Temel" pitchFamily="34" charset="-94"/>
              </a:rPr>
              <a:t>Metinden, konuşmanın ve kendimizi ifade etmenin sorunlarımızı çözmemizde yardımcı olduğunu, sorunlarımızı çözmek için yardım istemekten çekinmememiz gerektiğini öğrendim.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>
            <a:extLst>
              <a:ext uri="{FF2B5EF4-FFF2-40B4-BE49-F238E27FC236}">
                <a16:creationId xmlns:a16="http://schemas.microsoft.com/office/drawing/2014/main" id="{A35E5B59-AF37-4895-ACEF-251B06921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248775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67B82E56-9FCF-484E-8D1B-EB37E53B8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781300"/>
            <a:ext cx="8135938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z="2600">
                <a:solidFill>
                  <a:schemeClr val="bg1"/>
                </a:solidFill>
                <a:latin typeface="Yavuz Bagis Dik Temel" pitchFamily="34" charset="-94"/>
              </a:rPr>
              <a:t> </a:t>
            </a:r>
            <a:r>
              <a:rPr lang="tr-TR" altLang="tr-TR" sz="2600">
                <a:latin typeface="Yavuz Bagis Dik Temel" pitchFamily="34" charset="-94"/>
              </a:rPr>
              <a:t>Birinci resim Cihan’ın öğretmene soru soramaması ve bu nedene kendine sinirlenmesi . Üçüncü resim, Cihan’ın babasıyla konuşamaması. Dördüncü resim, Cihan’ın ablası Elif’in Cihan ile konuşmanın ona nasıl yardımcı olacağı ile ilgili yaptığı konuşma. Beşinci resim Cihan’ın konuşmayı başarması nedeniyle rahatlaması.</a:t>
            </a:r>
          </a:p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.</a:t>
            </a:r>
            <a:endParaRPr lang="tr-TR" altLang="tr-TR" sz="28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>
            <a:extLst>
              <a:ext uri="{FF2B5EF4-FFF2-40B4-BE49-F238E27FC236}">
                <a16:creationId xmlns:a16="http://schemas.microsoft.com/office/drawing/2014/main" id="{3D8AD475-4051-474D-98D9-6D040CA32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42350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5">
            <a:extLst>
              <a:ext uri="{FF2B5EF4-FFF2-40B4-BE49-F238E27FC236}">
                <a16:creationId xmlns:a16="http://schemas.microsoft.com/office/drawing/2014/main" id="{A20B09A5-FFAE-40A7-B3A9-DC9871C49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92375"/>
            <a:ext cx="2806700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6">
            <a:extLst>
              <a:ext uri="{FF2B5EF4-FFF2-40B4-BE49-F238E27FC236}">
                <a16:creationId xmlns:a16="http://schemas.microsoft.com/office/drawing/2014/main" id="{5D60EFCA-0F88-4491-811A-E8B33510D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2333625"/>
            <a:ext cx="3687762" cy="389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>
            <a:extLst>
              <a:ext uri="{FF2B5EF4-FFF2-40B4-BE49-F238E27FC236}">
                <a16:creationId xmlns:a16="http://schemas.microsoft.com/office/drawing/2014/main" id="{2F9AF33A-9679-493E-8EF2-58A3A7CB4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596313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AD66337D-BF85-4F75-A463-46260351D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3573463"/>
            <a:ext cx="684053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Yazı yazarken satır sonuna sığmayan kelimeler hecelerine bölünür ve bir kısmı satır sonuna yazılarak sonuna kısa çizgi konur. </a:t>
            </a:r>
            <a:endParaRPr lang="tr-TR" altLang="tr-TR" sz="28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>
            <a:extLst>
              <a:ext uri="{FF2B5EF4-FFF2-40B4-BE49-F238E27FC236}">
                <a16:creationId xmlns:a16="http://schemas.microsoft.com/office/drawing/2014/main" id="{31AE36AD-F00C-4221-B2C6-B015B1A1F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04250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>
            <a:extLst>
              <a:ext uri="{FF2B5EF4-FFF2-40B4-BE49-F238E27FC236}">
                <a16:creationId xmlns:a16="http://schemas.microsoft.com/office/drawing/2014/main" id="{FE792D7F-A6F5-4785-A9AC-D5FBCF30A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4235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BA56ECD2-9552-4FD0-BB13-F8C4A5069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2508250"/>
            <a:ext cx="1800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bö-lü-mü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83ACB3F6-C23C-4FB8-88BD-83BA447CF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3021013"/>
            <a:ext cx="201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000">
                <a:latin typeface="Yavuz Bagis Dik Temel" pitchFamily="34" charset="-94"/>
              </a:rPr>
              <a:t>sor-ma-lı-yım</a:t>
            </a:r>
            <a:endParaRPr lang="tr-TR" altLang="tr-TR" sz="20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105FA9C1-91BB-41A7-8E75-CEA617527E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3463" y="3573463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ders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35AF46AD-94F7-4DFD-A06B-CFD03D9C7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9988" y="4149725"/>
            <a:ext cx="1800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E-lif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2010D39-395C-4046-8055-C880BAA4A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989138"/>
            <a:ext cx="201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000">
                <a:latin typeface="Yavuz Bagis Dik Temel" pitchFamily="34" charset="-94"/>
              </a:rPr>
              <a:t>def-te-ri-ne</a:t>
            </a:r>
            <a:endParaRPr lang="tr-TR" altLang="tr-TR" sz="20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6FC6F25-EBDB-407D-A337-F7FBE9A0C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0" y="2559050"/>
            <a:ext cx="180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bir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E15DD4BC-5F6D-4778-815D-080AFD782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7638" y="3111500"/>
            <a:ext cx="1458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o-kul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4DCCBF36-5AE8-4B56-AC11-019000E24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8413" y="3613150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000">
                <a:latin typeface="Yavuz Bagis Dik Temel" pitchFamily="34" charset="-94"/>
              </a:rPr>
              <a:t>a-lı-ko-yu-yor-du</a:t>
            </a:r>
            <a:endParaRPr lang="tr-TR" altLang="tr-TR" sz="20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D860DE36-51B9-4CD4-B25D-3C764EDD8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8413" y="4246563"/>
            <a:ext cx="1798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Ci-han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>
            <a:extLst>
              <a:ext uri="{FF2B5EF4-FFF2-40B4-BE49-F238E27FC236}">
                <a16:creationId xmlns:a16="http://schemas.microsoft.com/office/drawing/2014/main" id="{DBB7BCD4-8966-478C-BEBD-A5928AA11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42350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A9FC4FF9-CADF-4781-8EDC-C61CB04C3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63" y="2890838"/>
            <a:ext cx="75596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ken-            hazır-              masa-</a:t>
            </a:r>
          </a:p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disine          lıkları                sına   </a:t>
            </a:r>
          </a:p>
          <a:p>
            <a:pPr eaLnBrk="1" hangingPunct="1"/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50A7AD1-B501-429B-856E-12D0DFC93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5661025"/>
            <a:ext cx="14398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      ra-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hatla</a:t>
            </a:r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yıp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B3AAB0A-3569-410D-86F2-3B1B4F616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063" y="5675313"/>
            <a:ext cx="1439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rahat-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layıp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>
            <a:extLst>
              <a:ext uri="{FF2B5EF4-FFF2-40B4-BE49-F238E27FC236}">
                <a16:creationId xmlns:a16="http://schemas.microsoft.com/office/drawing/2014/main" id="{17C808D2-13FF-4812-804E-C0120E037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9713"/>
            <a:ext cx="86328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C0A46DBF-0362-46C2-964A-FB4B91D6A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800" y="2636838"/>
            <a:ext cx="15843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     muh-  teme</a:t>
            </a:r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le</a:t>
            </a:r>
            <a:r>
              <a:rPr lang="tr-TR" altLang="tr-TR" sz="2400">
                <a:solidFill>
                  <a:schemeClr val="bg1"/>
                </a:solidFill>
                <a:latin typeface="Yavuz Bagis Dik Temel" pitchFamily="34" charset="-94"/>
                <a:cs typeface="Times New Roman" panose="02020603050405020304" pitchFamily="18" charset="0"/>
              </a:rPr>
              <a:t>n</a:t>
            </a:r>
            <a:endParaRPr lang="tr-TR" altLang="tr-TR" sz="3200">
              <a:solidFill>
                <a:schemeClr val="bg1"/>
              </a:solidFill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4F01527-AD11-431C-9D3A-C0B99E8D6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825" y="2636838"/>
            <a:ext cx="15843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muhte-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melen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AFBF0B7-C536-46A2-A755-94D7CD159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2665413"/>
            <a:ext cx="15827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2400">
                <a:latin typeface="Yavuz Bagis Dik Temel" pitchFamily="34" charset="-94"/>
              </a:rPr>
              <a:t>afet-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ler</a:t>
            </a:r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le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0A285652-6C71-4DCB-B2AA-B6F2793C4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0675" y="2690813"/>
            <a:ext cx="13350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afetler-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le</a:t>
            </a:r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CD470B1D-2688-42DE-80AB-66558AFCA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863" y="692150"/>
            <a:ext cx="15843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solidFill>
                  <a:schemeClr val="bg1"/>
                </a:solidFill>
                <a:latin typeface="Yavuz Bagis Dik Temel" pitchFamily="34" charset="-94"/>
              </a:rPr>
              <a:t>        </a:t>
            </a:r>
            <a:r>
              <a:rPr lang="tr-TR" altLang="tr-TR" sz="2400">
                <a:latin typeface="Yavuz Bagis Dik Temel" pitchFamily="34" charset="-94"/>
              </a:rPr>
              <a:t>gülüm-</a:t>
            </a:r>
          </a:p>
          <a:p>
            <a:pPr eaLnBrk="1" hangingPunct="1"/>
            <a:r>
              <a:rPr lang="tr-TR" altLang="tr-TR" sz="2800">
                <a:latin typeface="Yavuz Bagis Dik Temel" pitchFamily="34" charset="-94"/>
                <a:cs typeface="Times New Roman" panose="02020603050405020304" pitchFamily="18" charset="0"/>
              </a:rPr>
              <a:t>semeyle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FC83FF38-C160-4592-BF7F-7C0880D3B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25" y="822325"/>
            <a:ext cx="158273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solidFill>
                  <a:schemeClr val="bg1"/>
                </a:solidFill>
                <a:latin typeface="Yavuz Bagis Dik Temel" pitchFamily="34" charset="-94"/>
              </a:rPr>
              <a:t>        </a:t>
            </a:r>
            <a:r>
              <a:rPr lang="tr-TR" altLang="tr-TR" sz="2400">
                <a:latin typeface="Yavuz Bagis Dik Temel" pitchFamily="34" charset="-94"/>
              </a:rPr>
              <a:t>gülümse-</a:t>
            </a:r>
          </a:p>
          <a:p>
            <a:pPr eaLnBrk="1" hangingPunct="1"/>
            <a:r>
              <a:rPr lang="tr-TR" altLang="tr-TR" sz="2800">
                <a:latin typeface="Yavuz Bagis Dik Temel" pitchFamily="34" charset="-94"/>
                <a:cs typeface="Times New Roman" panose="02020603050405020304" pitchFamily="18" charset="0"/>
              </a:rPr>
              <a:t>meyle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1A1318E7-76AB-4F03-8210-B1FAE0B32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350" y="822325"/>
            <a:ext cx="15843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     sıkın-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tılarından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FFC44FBE-60E9-4592-85CC-185606DF0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0675" y="822325"/>
            <a:ext cx="15843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400">
                <a:latin typeface="Yavuz Bagis Dik Temel" pitchFamily="34" charset="-94"/>
              </a:rPr>
              <a:t>     sıkıntı-</a:t>
            </a:r>
          </a:p>
          <a:p>
            <a:pPr eaLnBrk="1" hangingPunct="1"/>
            <a:r>
              <a:rPr lang="tr-TR" altLang="tr-TR" sz="2400">
                <a:latin typeface="Yavuz Bagis Dik Temel" pitchFamily="34" charset="-94"/>
                <a:cs typeface="Times New Roman" panose="02020603050405020304" pitchFamily="18" charset="0"/>
              </a:rPr>
              <a:t>larından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>
            <a:extLst>
              <a:ext uri="{FF2B5EF4-FFF2-40B4-BE49-F238E27FC236}">
                <a16:creationId xmlns:a16="http://schemas.microsoft.com/office/drawing/2014/main" id="{AD70E28F-9409-4754-BD2C-0A7F7D447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642350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B659C88A-2594-498F-9BC7-0DB60C8CB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484438"/>
            <a:ext cx="75612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2800">
                <a:latin typeface="Yavuz Bagis Dik Temel" pitchFamily="34" charset="-94"/>
              </a:rPr>
              <a:t>Kendimi ifade edebilmek için sınıfta öğretmenimden söz hakkı ister, aklıma takılan soruları sorardım. Ailem ve arkadaşlarımla daha sıkı sohbet ederdim.</a:t>
            </a:r>
            <a:endParaRPr lang="tr-TR" altLang="tr-TR" sz="28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>
            <a:extLst>
              <a:ext uri="{FF2B5EF4-FFF2-40B4-BE49-F238E27FC236}">
                <a16:creationId xmlns:a16="http://schemas.microsoft.com/office/drawing/2014/main" id="{5729CDFB-4B98-4EBE-A7C8-C4A40B650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33375"/>
            <a:ext cx="862965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35461059-F258-497D-B16B-0AD0F0015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3470275"/>
            <a:ext cx="6840537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</a:pPr>
            <a:r>
              <a:rPr lang="tr-TR" altLang="tr-TR" sz="3200">
                <a:latin typeface="Yavuz Bagis Dik Temel" pitchFamily="34" charset="-94"/>
              </a:rPr>
              <a:t>defter - hazırlık -  kardeş – soru -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</a:pPr>
            <a:r>
              <a:rPr lang="tr-TR" altLang="tr-TR" sz="3200">
                <a:latin typeface="Yavuz Bagis Dik Temel" pitchFamily="34" charset="-94"/>
              </a:rPr>
              <a:t>sorun - yemek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</a:pPr>
            <a:endParaRPr lang="tr-TR" altLang="tr-TR" sz="3200">
              <a:latin typeface="Yavuz Bagis Dik Temel" pitchFamily="34" charset="-94"/>
            </a:endParaRPr>
          </a:p>
          <a:p>
            <a:pPr eaLnBrk="1" hangingPunct="1"/>
            <a:endParaRPr lang="tr-TR" altLang="tr-TR" sz="3200">
              <a:latin typeface="Yavuz Bagis Dik Temel" pitchFamily="34" charset="-94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http://www.yenislayt.com/upload/e436e993b6.gif">
            <a:extLst>
              <a:ext uri="{FF2B5EF4-FFF2-40B4-BE49-F238E27FC236}">
                <a16:creationId xmlns:a16="http://schemas.microsoft.com/office/drawing/2014/main" id="{AA98E1CD-DB76-456A-B7DD-868EC7E946A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286000"/>
            <a:ext cx="385762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5">
            <a:extLst>
              <a:ext uri="{FF2B5EF4-FFF2-40B4-BE49-F238E27FC236}">
                <a16:creationId xmlns:a16="http://schemas.microsoft.com/office/drawing/2014/main" id="{D56E3A1A-B70B-40AC-AA5A-2C30E6A9E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9"/>
            <a:ext cx="8643937" cy="1285862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Okulda herhangi bir sorunla karşılaştığınızda kimlerden yardım istersiniz?</a:t>
            </a:r>
          </a:p>
          <a:p>
            <a:pPr>
              <a:defRPr/>
            </a:pPr>
            <a:r>
              <a:rPr lang="tr-TR" sz="3200" dirty="0">
                <a:latin typeface="Yavuz Bagis Dik Temel" pitchFamily="34" charset="-94"/>
              </a:rPr>
              <a:t> </a:t>
            </a:r>
          </a:p>
          <a:p>
            <a:pPr>
              <a:defRPr/>
            </a:pPr>
            <a:endParaRPr lang="tr-TR" sz="32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14340" name="Picture 8" descr="ÖĞRENCİ GİFLERİ ile ilgili görsel sonucu">
            <a:extLst>
              <a:ext uri="{FF2B5EF4-FFF2-40B4-BE49-F238E27FC236}">
                <a16:creationId xmlns:a16="http://schemas.microsoft.com/office/drawing/2014/main" id="{A8AF000F-B415-4D4B-A43E-037FE17365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286000"/>
            <a:ext cx="3571875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 descr="http://www.yenislayt.com/upload/e436e993b6.gif">
            <a:extLst>
              <a:ext uri="{FF2B5EF4-FFF2-40B4-BE49-F238E27FC236}">
                <a16:creationId xmlns:a16="http://schemas.microsoft.com/office/drawing/2014/main" id="{73263F34-FD93-47A2-A283-BD8646A6286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88" y="2197100"/>
            <a:ext cx="2697162" cy="35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5">
            <a:extLst>
              <a:ext uri="{FF2B5EF4-FFF2-40B4-BE49-F238E27FC236}">
                <a16:creationId xmlns:a16="http://schemas.microsoft.com/office/drawing/2014/main" id="{4BFEE21D-1BB6-4B41-9695-8BAF9BC8B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8"/>
            <a:ext cx="8643937" cy="1285875"/>
          </a:xfrm>
          <a:prstGeom prst="wedgeRoundRectCallout">
            <a:avLst>
              <a:gd name="adj1" fmla="val -16995"/>
              <a:gd name="adj2" fmla="val 46361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Arkadaşlarımdan ve öğretmenlerimden yardım isterim.</a:t>
            </a:r>
          </a:p>
        </p:txBody>
      </p:sp>
      <p:pic>
        <p:nvPicPr>
          <p:cNvPr id="15364" name="Picture 6" descr="başparmak resmi">
            <a:extLst>
              <a:ext uri="{FF2B5EF4-FFF2-40B4-BE49-F238E27FC236}">
                <a16:creationId xmlns:a16="http://schemas.microsoft.com/office/drawing/2014/main" id="{950FD79F-70F6-4F22-9E2C-CBF96EA1D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49500"/>
            <a:ext cx="256063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http://www.hilalhaber.com/images/haberler/9_uncu_sinifta_basari_dusuyor_h7139.gif">
            <a:extLst>
              <a:ext uri="{FF2B5EF4-FFF2-40B4-BE49-F238E27FC236}">
                <a16:creationId xmlns:a16="http://schemas.microsoft.com/office/drawing/2014/main" id="{3EC5F4B0-1CD8-459C-95EE-B70713AD81A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2493963"/>
            <a:ext cx="2951162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 descr="http://www.yenislayt.com/upload/e436e993b6.gif">
            <a:extLst>
              <a:ext uri="{FF2B5EF4-FFF2-40B4-BE49-F238E27FC236}">
                <a16:creationId xmlns:a16="http://schemas.microsoft.com/office/drawing/2014/main" id="{50020C67-AFE5-4625-A025-691739FF472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286000"/>
            <a:ext cx="385762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5">
            <a:extLst>
              <a:ext uri="{FF2B5EF4-FFF2-40B4-BE49-F238E27FC236}">
                <a16:creationId xmlns:a16="http://schemas.microsoft.com/office/drawing/2014/main" id="{80F771E8-CBA3-44A8-B9B9-EA05F7BEF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9"/>
            <a:ext cx="8643937" cy="1285862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Metni noktalama işaretlerine dikkat ederek sessiz okuma yöntemiyle okuyunuz. </a:t>
            </a:r>
          </a:p>
          <a:p>
            <a:pPr>
              <a:defRPr/>
            </a:pPr>
            <a:endParaRPr lang="tr-TR" sz="32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16388" name="Picture 8" descr="ÖĞRENCİ GİFLERİ ile ilgili görsel sonucu">
            <a:extLst>
              <a:ext uri="{FF2B5EF4-FFF2-40B4-BE49-F238E27FC236}">
                <a16:creationId xmlns:a16="http://schemas.microsoft.com/office/drawing/2014/main" id="{B5536217-689F-4C1B-9384-AB5F9882682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286000"/>
            <a:ext cx="3571875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http://www.yenislayt.com/upload/e436e993b6.gif">
            <a:extLst>
              <a:ext uri="{FF2B5EF4-FFF2-40B4-BE49-F238E27FC236}">
                <a16:creationId xmlns:a16="http://schemas.microsoft.com/office/drawing/2014/main" id="{D3837501-8BF9-4564-8DD5-0E11E7BA2F6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286000"/>
            <a:ext cx="385762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5">
            <a:extLst>
              <a:ext uri="{FF2B5EF4-FFF2-40B4-BE49-F238E27FC236}">
                <a16:creationId xmlns:a16="http://schemas.microsoft.com/office/drawing/2014/main" id="{F0A4F740-F52C-4774-BFC1-88A26551F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357189"/>
            <a:ext cx="8643937" cy="1285862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Metni sesli okurken vurgu ,tonlama ve telaffuza dikkat ediniz</a:t>
            </a:r>
            <a:endParaRPr lang="tr-TR" sz="32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17412" name="Picture 8" descr="ÖĞRENCİ GİFLERİ ile ilgili görsel sonucu">
            <a:extLst>
              <a:ext uri="{FF2B5EF4-FFF2-40B4-BE49-F238E27FC236}">
                <a16:creationId xmlns:a16="http://schemas.microsoft.com/office/drawing/2014/main" id="{68FCF739-A469-46C7-96C3-0D4BF0C7F60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286000"/>
            <a:ext cx="3571875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A411C84E-D8C9-4917-9891-8751F47C2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9144000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>
            <a:extLst>
              <a:ext uri="{FF2B5EF4-FFF2-40B4-BE49-F238E27FC236}">
                <a16:creationId xmlns:a16="http://schemas.microsoft.com/office/drawing/2014/main" id="{640F0F65-3058-4662-9AFA-3CA7DA1F0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2997200"/>
            <a:ext cx="9055100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extLst>
              <a:ext uri="{FF2B5EF4-FFF2-40B4-BE49-F238E27FC236}">
                <a16:creationId xmlns:a16="http://schemas.microsoft.com/office/drawing/2014/main" id="{AA4C9965-07B5-4E95-B944-605E502FA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050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4">
            <a:extLst>
              <a:ext uri="{FF2B5EF4-FFF2-40B4-BE49-F238E27FC236}">
                <a16:creationId xmlns:a16="http://schemas.microsoft.com/office/drawing/2014/main" id="{A736EACE-3E85-4E2F-810D-46BE8AEAF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2852738"/>
            <a:ext cx="904240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ABCD8DB7-2794-4E4B-93BB-D78A94282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03605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>
            <a:extLst>
              <a:ext uri="{FF2B5EF4-FFF2-40B4-BE49-F238E27FC236}">
                <a16:creationId xmlns:a16="http://schemas.microsoft.com/office/drawing/2014/main" id="{337180E5-80D5-49E5-A717-0E26E6ADE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90360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Kent">
  <a:themeElements>
    <a:clrScheme name="Görünüş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Kent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ent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2733</TotalTime>
  <Words>334</Words>
  <Application>Microsoft Office PowerPoint</Application>
  <PresentationFormat>Ekran Gösterisi (4:3)</PresentationFormat>
  <Paragraphs>69</Paragraphs>
  <Slides>29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0" baseType="lpstr">
      <vt:lpstr>Kent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tuncay</dc:creator>
  <cp:lastModifiedBy>Hasan Ayık</cp:lastModifiedBy>
  <cp:revision>485</cp:revision>
  <dcterms:created xsi:type="dcterms:W3CDTF">2008-04-15T22:03:58Z</dcterms:created>
  <dcterms:modified xsi:type="dcterms:W3CDTF">2020-10-02T06:28:43Z</dcterms:modified>
</cp:coreProperties>
</file>