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78" r:id="rId1"/>
  </p:sldMasterIdLst>
  <p:notesMasterIdLst>
    <p:notesMasterId r:id="rId15"/>
  </p:notesMasterIdLst>
  <p:sldIdLst>
    <p:sldId id="720" r:id="rId2"/>
    <p:sldId id="697" r:id="rId3"/>
    <p:sldId id="762" r:id="rId4"/>
    <p:sldId id="764" r:id="rId5"/>
    <p:sldId id="765" r:id="rId6"/>
    <p:sldId id="766" r:id="rId7"/>
    <p:sldId id="767" r:id="rId8"/>
    <p:sldId id="768" r:id="rId9"/>
    <p:sldId id="769" r:id="rId10"/>
    <p:sldId id="763" r:id="rId11"/>
    <p:sldId id="771" r:id="rId12"/>
    <p:sldId id="772" r:id="rId13"/>
    <p:sldId id="770" r:id="rId14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491B"/>
    <a:srgbClr val="F71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56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notesMaster" Target="notesMasters/notesMaster1.xml" /><Relationship Id="rId10" Type="http://schemas.openxmlformats.org/officeDocument/2006/relationships/slide" Target="slides/slide9.xml" /><Relationship Id="rId19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>
            <a:extLst>
              <a:ext uri="{FF2B5EF4-FFF2-40B4-BE49-F238E27FC236}">
                <a16:creationId xmlns:a16="http://schemas.microsoft.com/office/drawing/2014/main" id="{4DD30CC1-E86D-4813-B08B-4AF13D9F71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>
            <a:extLst>
              <a:ext uri="{FF2B5EF4-FFF2-40B4-BE49-F238E27FC236}">
                <a16:creationId xmlns:a16="http://schemas.microsoft.com/office/drawing/2014/main" id="{FDB3F60C-6928-4213-9887-7C855D7FD1C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BF9E12A-5FE0-45E8-85E3-FD7A12EB7C06}" type="datetimeFigureOut">
              <a:rPr lang="tr-TR"/>
              <a:pPr>
                <a:defRPr/>
              </a:pPr>
              <a:t>29.10.2020</a:t>
            </a:fld>
            <a:endParaRPr lang="tr-TR" dirty="0"/>
          </a:p>
        </p:txBody>
      </p:sp>
      <p:sp>
        <p:nvSpPr>
          <p:cNvPr id="4" name="3 Slayt Görüntüsü Yer Tutucusu">
            <a:extLst>
              <a:ext uri="{FF2B5EF4-FFF2-40B4-BE49-F238E27FC236}">
                <a16:creationId xmlns:a16="http://schemas.microsoft.com/office/drawing/2014/main" id="{4ACB5294-5A31-44DC-9488-A24852CD457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 dirty="0"/>
          </a:p>
        </p:txBody>
      </p:sp>
      <p:sp>
        <p:nvSpPr>
          <p:cNvPr id="5" name="4 Not Yer Tutucusu">
            <a:extLst>
              <a:ext uri="{FF2B5EF4-FFF2-40B4-BE49-F238E27FC236}">
                <a16:creationId xmlns:a16="http://schemas.microsoft.com/office/drawing/2014/main" id="{E1840B66-F579-41CA-A130-C942BBD631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noProof="0"/>
              <a:t>Asıl metin stillerini düzenlemek için tıklatın</a:t>
            </a:r>
          </a:p>
          <a:p>
            <a:pPr lvl="1"/>
            <a:r>
              <a:rPr lang="tr-TR" noProof="0"/>
              <a:t>İkinci düzey</a:t>
            </a:r>
          </a:p>
          <a:p>
            <a:pPr lvl="2"/>
            <a:r>
              <a:rPr lang="tr-TR" noProof="0"/>
              <a:t>Üçüncü düzey</a:t>
            </a:r>
          </a:p>
          <a:p>
            <a:pPr lvl="3"/>
            <a:r>
              <a:rPr lang="tr-TR" noProof="0"/>
              <a:t>Dördüncü düzey</a:t>
            </a:r>
          </a:p>
          <a:p>
            <a:pPr lvl="4"/>
            <a:r>
              <a:rPr lang="tr-TR" noProof="0"/>
              <a:t>Beşinci düzey</a:t>
            </a:r>
          </a:p>
        </p:txBody>
      </p:sp>
      <p:sp>
        <p:nvSpPr>
          <p:cNvPr id="6" name="5 Altbilgi Yer Tutucusu">
            <a:extLst>
              <a:ext uri="{FF2B5EF4-FFF2-40B4-BE49-F238E27FC236}">
                <a16:creationId xmlns:a16="http://schemas.microsoft.com/office/drawing/2014/main" id="{792B5A74-4A48-4076-B90D-5DA52C2B57E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6 Slayt Numarası Yer Tutucusu">
            <a:extLst>
              <a:ext uri="{FF2B5EF4-FFF2-40B4-BE49-F238E27FC236}">
                <a16:creationId xmlns:a16="http://schemas.microsoft.com/office/drawing/2014/main" id="{5BC95C16-5247-495C-8A8F-758E23D897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8C2AFB-71EC-4DAD-B57F-5C54AAEE175D}" type="slidenum">
              <a:rPr lang="tr-TR" altLang="en-US"/>
              <a:pPr/>
              <a:t>‹#›</a:t>
            </a:fld>
            <a:endParaRPr lang="tr-T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C94F4DC-1831-42EA-B18D-0535FA231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02C34-50A2-4CD6-BA7B-AA4FAEC4093D}" type="datetime1">
              <a:rPr lang="tr-TR"/>
              <a:pPr>
                <a:defRPr/>
              </a:pPr>
              <a:t>29.10.2020</a:t>
            </a:fld>
            <a:endParaRPr lang="tr-TR" dirty="0"/>
          </a:p>
        </p:txBody>
      </p:sp>
      <p:sp>
        <p:nvSpPr>
          <p:cNvPr id="5" name="Altbilgi Yer Tutucusu 4">
            <a:extLst>
              <a:ext uri="{FF2B5EF4-FFF2-40B4-BE49-F238E27FC236}">
                <a16:creationId xmlns:a16="http://schemas.microsoft.com/office/drawing/2014/main" id="{3C174D82-2E97-4A0F-9125-73311B92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C53797F-DC3F-4D71-85F2-4D9EE25BA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D13DB-1DDB-4411-9530-5DEEAC19C805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235087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C41866C-1FCF-495A-B32A-2283278EC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8E7E0-B29B-4E1B-8D9F-A0C3F65DE1B7}" type="datetime1">
              <a:rPr lang="tr-TR"/>
              <a:pPr>
                <a:defRPr/>
              </a:pPr>
              <a:t>29.10.2020</a:t>
            </a:fld>
            <a:endParaRPr lang="tr-TR" dirty="0"/>
          </a:p>
        </p:txBody>
      </p:sp>
      <p:sp>
        <p:nvSpPr>
          <p:cNvPr id="5" name="Altbilgi Yer Tutucusu 4">
            <a:extLst>
              <a:ext uri="{FF2B5EF4-FFF2-40B4-BE49-F238E27FC236}">
                <a16:creationId xmlns:a16="http://schemas.microsoft.com/office/drawing/2014/main" id="{7CC3F7AF-04EF-48D7-8233-72D3132F0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49305FC-DD9D-4E5D-AF8D-38C390DB9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73DCDF-15C3-4739-B5AF-F4A5DE064A5A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4074746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0669EA7-D655-40AD-AE58-6F8349908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60D17-73E4-4E07-B877-360F308B2E59}" type="datetime1">
              <a:rPr lang="tr-TR"/>
              <a:pPr>
                <a:defRPr/>
              </a:pPr>
              <a:t>29.10.2020</a:t>
            </a:fld>
            <a:endParaRPr lang="tr-TR" dirty="0"/>
          </a:p>
        </p:txBody>
      </p:sp>
      <p:sp>
        <p:nvSpPr>
          <p:cNvPr id="5" name="Altbilgi Yer Tutucusu 4">
            <a:extLst>
              <a:ext uri="{FF2B5EF4-FFF2-40B4-BE49-F238E27FC236}">
                <a16:creationId xmlns:a16="http://schemas.microsoft.com/office/drawing/2014/main" id="{8D89AB8D-C947-4488-8E58-95263772F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6C1604B-2BA6-470B-A661-493876425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954F4-6061-461D-8C13-73B65365BD02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627923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313F9C9-7D1E-48E3-8A1D-7E79E6C1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6267E-B7E7-4BA8-8A9B-9D5FAED0183F}" type="datetime1">
              <a:rPr lang="tr-TR"/>
              <a:pPr>
                <a:defRPr/>
              </a:pPr>
              <a:t>29.10.2020</a:t>
            </a:fld>
            <a:endParaRPr lang="tr-TR" dirty="0"/>
          </a:p>
        </p:txBody>
      </p:sp>
      <p:sp>
        <p:nvSpPr>
          <p:cNvPr id="5" name="Altbilgi Yer Tutucusu 4">
            <a:extLst>
              <a:ext uri="{FF2B5EF4-FFF2-40B4-BE49-F238E27FC236}">
                <a16:creationId xmlns:a16="http://schemas.microsoft.com/office/drawing/2014/main" id="{25BFE622-C119-4766-8517-A11977DE2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D41CDE3-0CF9-4EF7-99CE-4ED669637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C1181-76DC-4381-9B5B-748485B4C175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036640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0610764-E33A-40B2-BA9A-0B763539E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91F76-DF72-4B30-BEB8-A8D9E56BA816}" type="datetime1">
              <a:rPr lang="tr-TR"/>
              <a:pPr>
                <a:defRPr/>
              </a:pPr>
              <a:t>29.10.2020</a:t>
            </a:fld>
            <a:endParaRPr lang="tr-TR" dirty="0"/>
          </a:p>
        </p:txBody>
      </p:sp>
      <p:sp>
        <p:nvSpPr>
          <p:cNvPr id="5" name="Altbilgi Yer Tutucusu 4">
            <a:extLst>
              <a:ext uri="{FF2B5EF4-FFF2-40B4-BE49-F238E27FC236}">
                <a16:creationId xmlns:a16="http://schemas.microsoft.com/office/drawing/2014/main" id="{7CF9B6E6-6F9F-4BCC-A99F-2E3706F45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6A35293-81E2-4805-8D62-97FEF01D7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5BE1D3-6336-4C18-81D7-E9E497387170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67105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3">
            <a:extLst>
              <a:ext uri="{FF2B5EF4-FFF2-40B4-BE49-F238E27FC236}">
                <a16:creationId xmlns:a16="http://schemas.microsoft.com/office/drawing/2014/main" id="{0F6B4311-7C34-41EB-A693-1B1845D09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04564-0377-4C89-8A9F-D699741225DD}" type="datetime1">
              <a:rPr lang="tr-TR"/>
              <a:pPr>
                <a:defRPr/>
              </a:pPr>
              <a:t>29.10.2020</a:t>
            </a:fld>
            <a:endParaRPr lang="tr-TR" dirty="0"/>
          </a:p>
        </p:txBody>
      </p:sp>
      <p:sp>
        <p:nvSpPr>
          <p:cNvPr id="6" name="Altbilgi Yer Tutucusu 4">
            <a:extLst>
              <a:ext uri="{FF2B5EF4-FFF2-40B4-BE49-F238E27FC236}">
                <a16:creationId xmlns:a16="http://schemas.microsoft.com/office/drawing/2014/main" id="{78E4B3D6-99F8-49D2-AE52-16D21A8B8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7" name="Slayt Numarası Yer Tutucusu 5">
            <a:extLst>
              <a:ext uri="{FF2B5EF4-FFF2-40B4-BE49-F238E27FC236}">
                <a16:creationId xmlns:a16="http://schemas.microsoft.com/office/drawing/2014/main" id="{C9184B9A-7043-4728-B1D3-6324F788B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1B6A7-AC25-4F2F-B6F8-2A584621D96A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415057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3">
            <a:extLst>
              <a:ext uri="{FF2B5EF4-FFF2-40B4-BE49-F238E27FC236}">
                <a16:creationId xmlns:a16="http://schemas.microsoft.com/office/drawing/2014/main" id="{154E8CF0-4DDA-4A31-94AB-77CC8B51D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2E244-5410-4DD2-A256-FE6828C55097}" type="datetime1">
              <a:rPr lang="tr-TR"/>
              <a:pPr>
                <a:defRPr/>
              </a:pPr>
              <a:t>29.10.2020</a:t>
            </a:fld>
            <a:endParaRPr lang="tr-TR" dirty="0"/>
          </a:p>
        </p:txBody>
      </p:sp>
      <p:sp>
        <p:nvSpPr>
          <p:cNvPr id="8" name="Altbilgi Yer Tutucusu 4">
            <a:extLst>
              <a:ext uri="{FF2B5EF4-FFF2-40B4-BE49-F238E27FC236}">
                <a16:creationId xmlns:a16="http://schemas.microsoft.com/office/drawing/2014/main" id="{E034A155-C5C6-4DFD-B861-8E30F781C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9" name="Slayt Numarası Yer Tutucusu 5">
            <a:extLst>
              <a:ext uri="{FF2B5EF4-FFF2-40B4-BE49-F238E27FC236}">
                <a16:creationId xmlns:a16="http://schemas.microsoft.com/office/drawing/2014/main" id="{FFE28416-E203-4BB0-AC32-3D6A33002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ADA4F-32A3-4FC4-A00D-53865C78AC91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003044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3">
            <a:extLst>
              <a:ext uri="{FF2B5EF4-FFF2-40B4-BE49-F238E27FC236}">
                <a16:creationId xmlns:a16="http://schemas.microsoft.com/office/drawing/2014/main" id="{78FE3927-809F-4EA5-99FD-24EBD62A6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F7838-C3DC-4196-9811-2E3B3642E190}" type="datetime1">
              <a:rPr lang="tr-TR"/>
              <a:pPr>
                <a:defRPr/>
              </a:pPr>
              <a:t>29.10.2020</a:t>
            </a:fld>
            <a:endParaRPr lang="tr-TR" dirty="0"/>
          </a:p>
        </p:txBody>
      </p:sp>
      <p:sp>
        <p:nvSpPr>
          <p:cNvPr id="4" name="Altbilgi Yer Tutucusu 4">
            <a:extLst>
              <a:ext uri="{FF2B5EF4-FFF2-40B4-BE49-F238E27FC236}">
                <a16:creationId xmlns:a16="http://schemas.microsoft.com/office/drawing/2014/main" id="{0720D5F4-C2ED-4215-886C-5C9A7A81E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5" name="Slayt Numarası Yer Tutucusu 5">
            <a:extLst>
              <a:ext uri="{FF2B5EF4-FFF2-40B4-BE49-F238E27FC236}">
                <a16:creationId xmlns:a16="http://schemas.microsoft.com/office/drawing/2014/main" id="{9F2838AB-C2BC-4D51-AC38-BAA045E20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5E484-B813-493A-ADC4-B71D6D44B4DB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652893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3">
            <a:extLst>
              <a:ext uri="{FF2B5EF4-FFF2-40B4-BE49-F238E27FC236}">
                <a16:creationId xmlns:a16="http://schemas.microsoft.com/office/drawing/2014/main" id="{3596D115-17F2-4198-AB09-5127D5900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E3FC1-7E3E-4524-9F67-359B99133B38}" type="datetime1">
              <a:rPr lang="tr-TR"/>
              <a:pPr>
                <a:defRPr/>
              </a:pPr>
              <a:t>29.10.2020</a:t>
            </a:fld>
            <a:endParaRPr lang="tr-TR" dirty="0"/>
          </a:p>
        </p:txBody>
      </p:sp>
      <p:sp>
        <p:nvSpPr>
          <p:cNvPr id="3" name="Altbilgi Yer Tutucusu 4">
            <a:extLst>
              <a:ext uri="{FF2B5EF4-FFF2-40B4-BE49-F238E27FC236}">
                <a16:creationId xmlns:a16="http://schemas.microsoft.com/office/drawing/2014/main" id="{B1E3EAC9-AE8F-461C-B4D2-01ACA6F4E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4" name="Slayt Numarası Yer Tutucusu 5">
            <a:extLst>
              <a:ext uri="{FF2B5EF4-FFF2-40B4-BE49-F238E27FC236}">
                <a16:creationId xmlns:a16="http://schemas.microsoft.com/office/drawing/2014/main" id="{DC17B812-36B2-4B8D-9E5F-06D570AE8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33A76C-0EB6-49E9-B830-CA8B3EF4FC1C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97114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3">
            <a:extLst>
              <a:ext uri="{FF2B5EF4-FFF2-40B4-BE49-F238E27FC236}">
                <a16:creationId xmlns:a16="http://schemas.microsoft.com/office/drawing/2014/main" id="{BF203C9C-9243-42EE-AD1F-DE36C95DE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EF3A1-E250-4BF6-B835-086916F792F6}" type="datetime1">
              <a:rPr lang="tr-TR"/>
              <a:pPr>
                <a:defRPr/>
              </a:pPr>
              <a:t>29.10.2020</a:t>
            </a:fld>
            <a:endParaRPr lang="tr-TR" dirty="0"/>
          </a:p>
        </p:txBody>
      </p:sp>
      <p:sp>
        <p:nvSpPr>
          <p:cNvPr id="6" name="Altbilgi Yer Tutucusu 4">
            <a:extLst>
              <a:ext uri="{FF2B5EF4-FFF2-40B4-BE49-F238E27FC236}">
                <a16:creationId xmlns:a16="http://schemas.microsoft.com/office/drawing/2014/main" id="{5C1AE552-EA8B-444E-8455-B318CB0FD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7" name="Slayt Numarası Yer Tutucusu 5">
            <a:extLst>
              <a:ext uri="{FF2B5EF4-FFF2-40B4-BE49-F238E27FC236}">
                <a16:creationId xmlns:a16="http://schemas.microsoft.com/office/drawing/2014/main" id="{D1837279-4DE3-42E1-BCA7-14354AC4F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DBB84-D139-48ED-8D77-420754D767C3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4121732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3">
            <a:extLst>
              <a:ext uri="{FF2B5EF4-FFF2-40B4-BE49-F238E27FC236}">
                <a16:creationId xmlns:a16="http://schemas.microsoft.com/office/drawing/2014/main" id="{C64CF383-1A63-4BF2-96BD-797051049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53751-1FBB-4DE8-A4BA-84B9CDD8A31A}" type="datetime1">
              <a:rPr lang="tr-TR"/>
              <a:pPr>
                <a:defRPr/>
              </a:pPr>
              <a:t>29.10.2020</a:t>
            </a:fld>
            <a:endParaRPr lang="tr-TR" dirty="0"/>
          </a:p>
        </p:txBody>
      </p:sp>
      <p:sp>
        <p:nvSpPr>
          <p:cNvPr id="6" name="Altbilgi Yer Tutucusu 4">
            <a:extLst>
              <a:ext uri="{FF2B5EF4-FFF2-40B4-BE49-F238E27FC236}">
                <a16:creationId xmlns:a16="http://schemas.microsoft.com/office/drawing/2014/main" id="{FE0ADF56-DAF5-49A4-B676-6EF2EA8B9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7" name="Slayt Numarası Yer Tutucusu 5">
            <a:extLst>
              <a:ext uri="{FF2B5EF4-FFF2-40B4-BE49-F238E27FC236}">
                <a16:creationId xmlns:a16="http://schemas.microsoft.com/office/drawing/2014/main" id="{FF260CD7-FCC3-412A-A8E0-1EBAF5A35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47BEE-A249-4A6F-9105-58955DFF62E1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357909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Başlık Yer Tutucusu 1">
            <a:extLst>
              <a:ext uri="{FF2B5EF4-FFF2-40B4-BE49-F238E27FC236}">
                <a16:creationId xmlns:a16="http://schemas.microsoft.com/office/drawing/2014/main" id="{B42D4F3B-03F5-4908-BE28-7961265FCFA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Metin Yer Tutucusu 2">
            <a:extLst>
              <a:ext uri="{FF2B5EF4-FFF2-40B4-BE49-F238E27FC236}">
                <a16:creationId xmlns:a16="http://schemas.microsoft.com/office/drawing/2014/main" id="{E014F1CB-B501-4E8F-9E56-94D7D11D8EC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A96C6420-40A3-4B66-AC8F-50527E83E7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95776BA-B256-4CD6-98AD-9F7699AC6A86}" type="datetime1">
              <a:rPr lang="tr-TR"/>
              <a:pPr>
                <a:defRPr/>
              </a:pPr>
              <a:t>29.10.2020</a:t>
            </a:fld>
            <a:endParaRPr lang="tr-TR" dirty="0"/>
          </a:p>
        </p:txBody>
      </p:sp>
      <p:sp>
        <p:nvSpPr>
          <p:cNvPr id="5" name="Altbilgi Yer Tutucusu 4">
            <a:extLst>
              <a:ext uri="{FF2B5EF4-FFF2-40B4-BE49-F238E27FC236}">
                <a16:creationId xmlns:a16="http://schemas.microsoft.com/office/drawing/2014/main" id="{DAEA4756-6C86-42C6-8A87-DAB1EDE734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C28EBE1-998D-4E2D-9DB2-08D329CEDF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534BD77E-ED75-454C-9E5C-758D36A73DBC}" type="slidenum">
              <a:rPr lang="tr-TR" altLang="en-US"/>
              <a:pPr/>
              <a:t>‹#›</a:t>
            </a:fld>
            <a:endParaRPr lang="tr-T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9" r:id="rId1"/>
    <p:sldLayoutId id="2147484480" r:id="rId2"/>
    <p:sldLayoutId id="2147484481" r:id="rId3"/>
    <p:sldLayoutId id="2147484482" r:id="rId4"/>
    <p:sldLayoutId id="2147484483" r:id="rId5"/>
    <p:sldLayoutId id="2147484484" r:id="rId6"/>
    <p:sldLayoutId id="2147484485" r:id="rId7"/>
    <p:sldLayoutId id="2147484486" r:id="rId8"/>
    <p:sldLayoutId id="2147484487" r:id="rId9"/>
    <p:sldLayoutId id="2147484488" r:id="rId10"/>
    <p:sldLayoutId id="214748448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 /><Relationship Id="rId2" Type="http://schemas.openxmlformats.org/officeDocument/2006/relationships/image" Target="../media/image1.gif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.png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 /><Relationship Id="rId2" Type="http://schemas.openxmlformats.org/officeDocument/2006/relationships/image" Target="../media/image4.gif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6.gif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7">
            <a:extLst>
              <a:ext uri="{FF2B5EF4-FFF2-40B4-BE49-F238E27FC236}">
                <a16:creationId xmlns:a16="http://schemas.microsoft.com/office/drawing/2014/main" id="{064CA570-ED91-4F1D-B393-33FB9A23E95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49263" y="260350"/>
            <a:ext cx="8494712" cy="162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ZİHİNDEN ÇIKARMA İŞLEMİ </a:t>
            </a:r>
          </a:p>
          <a:p>
            <a:pPr algn="ctr"/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</a:p>
        </p:txBody>
      </p:sp>
      <p:sp>
        <p:nvSpPr>
          <p:cNvPr id="33" name="AutoShape 15">
            <a:extLst>
              <a:ext uri="{FF2B5EF4-FFF2-40B4-BE49-F238E27FC236}">
                <a16:creationId xmlns:a16="http://schemas.microsoft.com/office/drawing/2014/main" id="{34783744-9EE6-4BC8-B676-F1D858BB0C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4713" y="4965700"/>
            <a:ext cx="6588125" cy="1201738"/>
          </a:xfrm>
          <a:prstGeom prst="wedgeRoundRectCallout">
            <a:avLst>
              <a:gd name="adj1" fmla="val -16450"/>
              <a:gd name="adj2" fmla="val 50568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KURAL :</a:t>
            </a:r>
            <a:r>
              <a:rPr lang="tr-TR" sz="32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 Önce onluklar, sonra birlikler çıkarılarak Fark toplanır.</a:t>
            </a:r>
          </a:p>
        </p:txBody>
      </p:sp>
      <p:pic>
        <p:nvPicPr>
          <p:cNvPr id="2052" name="Picture 7" descr="Ã¶Ärenci GÄ°FTLERÄ° HAREKETLÄ° ile ilgili gÃ¶rsel sonucu">
            <a:extLst>
              <a:ext uri="{FF2B5EF4-FFF2-40B4-BE49-F238E27FC236}">
                <a16:creationId xmlns:a16="http://schemas.microsoft.com/office/drawing/2014/main" id="{FBF8B6BC-2238-46DB-9DFA-F1EA41D310E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1074738"/>
            <a:ext cx="2427287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4" descr="Ä°lgili resim">
            <a:extLst>
              <a:ext uri="{FF2B5EF4-FFF2-40B4-BE49-F238E27FC236}">
                <a16:creationId xmlns:a16="http://schemas.microsoft.com/office/drawing/2014/main" id="{2E00E0C0-0FB6-405C-9CBF-1FFCA6270F3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3649663"/>
            <a:ext cx="2179638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Resim 6">
            <a:extLst>
              <a:ext uri="{FF2B5EF4-FFF2-40B4-BE49-F238E27FC236}">
                <a16:creationId xmlns:a16="http://schemas.microsoft.com/office/drawing/2014/main" id="{1E60A0CD-E105-485D-BE09-9E01265A3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452563"/>
            <a:ext cx="5616575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Başlık">
            <a:extLst>
              <a:ext uri="{FF2B5EF4-FFF2-40B4-BE49-F238E27FC236}">
                <a16:creationId xmlns:a16="http://schemas.microsoft.com/office/drawing/2014/main" id="{190B72D3-59C4-4762-B080-0184E33E0D3B}"/>
              </a:ext>
            </a:extLst>
          </p:cNvPr>
          <p:cNvSpPr txBox="1">
            <a:spLocks/>
          </p:cNvSpPr>
          <p:nvPr/>
        </p:nvSpPr>
        <p:spPr>
          <a:xfrm>
            <a:off x="468313" y="471488"/>
            <a:ext cx="1998662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500</a:t>
            </a:r>
          </a:p>
        </p:txBody>
      </p:sp>
      <p:sp>
        <p:nvSpPr>
          <p:cNvPr id="4" name="1 Başlık">
            <a:extLst>
              <a:ext uri="{FF2B5EF4-FFF2-40B4-BE49-F238E27FC236}">
                <a16:creationId xmlns:a16="http://schemas.microsoft.com/office/drawing/2014/main" id="{37C13DB1-A979-49CC-B798-A1081FE34B07}"/>
              </a:ext>
            </a:extLst>
          </p:cNvPr>
          <p:cNvSpPr txBox="1">
            <a:spLocks/>
          </p:cNvSpPr>
          <p:nvPr/>
        </p:nvSpPr>
        <p:spPr>
          <a:xfrm>
            <a:off x="942975" y="1306513"/>
            <a:ext cx="13970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40</a:t>
            </a:r>
          </a:p>
        </p:txBody>
      </p:sp>
      <p:sp>
        <p:nvSpPr>
          <p:cNvPr id="5" name="5 Yuvarlatılmış Dikdörtgen">
            <a:extLst>
              <a:ext uri="{FF2B5EF4-FFF2-40B4-BE49-F238E27FC236}">
                <a16:creationId xmlns:a16="http://schemas.microsoft.com/office/drawing/2014/main" id="{5B85ECDA-B515-486B-B374-9D05333B3A8E}"/>
              </a:ext>
            </a:extLst>
          </p:cNvPr>
          <p:cNvSpPr/>
          <p:nvPr/>
        </p:nvSpPr>
        <p:spPr>
          <a:xfrm>
            <a:off x="322006" y="2204724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6" name="25 Eksi">
            <a:extLst>
              <a:ext uri="{FF2B5EF4-FFF2-40B4-BE49-F238E27FC236}">
                <a16:creationId xmlns:a16="http://schemas.microsoft.com/office/drawing/2014/main" id="{3FA7BC01-6137-4A9E-A847-7D88E236A957}"/>
              </a:ext>
            </a:extLst>
          </p:cNvPr>
          <p:cNvSpPr/>
          <p:nvPr/>
        </p:nvSpPr>
        <p:spPr>
          <a:xfrm>
            <a:off x="375307" y="19066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7" name="1 Başlık">
            <a:extLst>
              <a:ext uri="{FF2B5EF4-FFF2-40B4-BE49-F238E27FC236}">
                <a16:creationId xmlns:a16="http://schemas.microsoft.com/office/drawing/2014/main" id="{1E25272C-8616-4D33-949E-ABE76691C77A}"/>
              </a:ext>
            </a:extLst>
          </p:cNvPr>
          <p:cNvSpPr txBox="1">
            <a:spLocks/>
          </p:cNvSpPr>
          <p:nvPr/>
        </p:nvSpPr>
        <p:spPr>
          <a:xfrm>
            <a:off x="3059113" y="471488"/>
            <a:ext cx="2000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100</a:t>
            </a:r>
          </a:p>
        </p:txBody>
      </p:sp>
      <p:sp>
        <p:nvSpPr>
          <p:cNvPr id="8" name="1 Başlık">
            <a:extLst>
              <a:ext uri="{FF2B5EF4-FFF2-40B4-BE49-F238E27FC236}">
                <a16:creationId xmlns:a16="http://schemas.microsoft.com/office/drawing/2014/main" id="{7DFD7AEB-37A2-463E-B32B-344B5E28F9D4}"/>
              </a:ext>
            </a:extLst>
          </p:cNvPr>
          <p:cNvSpPr txBox="1">
            <a:spLocks/>
          </p:cNvSpPr>
          <p:nvPr/>
        </p:nvSpPr>
        <p:spPr>
          <a:xfrm>
            <a:off x="3492500" y="1312863"/>
            <a:ext cx="13970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40</a:t>
            </a:r>
          </a:p>
        </p:txBody>
      </p:sp>
      <p:sp>
        <p:nvSpPr>
          <p:cNvPr id="9" name="5 Yuvarlatılmış Dikdörtgen">
            <a:extLst>
              <a:ext uri="{FF2B5EF4-FFF2-40B4-BE49-F238E27FC236}">
                <a16:creationId xmlns:a16="http://schemas.microsoft.com/office/drawing/2014/main" id="{AA8BAEA1-976A-43B0-8756-D2D4D5259418}"/>
              </a:ext>
            </a:extLst>
          </p:cNvPr>
          <p:cNvSpPr/>
          <p:nvPr/>
        </p:nvSpPr>
        <p:spPr>
          <a:xfrm>
            <a:off x="3181747" y="2136078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0" name="25 Eksi">
            <a:extLst>
              <a:ext uri="{FF2B5EF4-FFF2-40B4-BE49-F238E27FC236}">
                <a16:creationId xmlns:a16="http://schemas.microsoft.com/office/drawing/2014/main" id="{D03393EB-E189-4AB1-8C90-A449CD84C9D9}"/>
              </a:ext>
            </a:extLst>
          </p:cNvPr>
          <p:cNvSpPr/>
          <p:nvPr/>
        </p:nvSpPr>
        <p:spPr>
          <a:xfrm>
            <a:off x="3252332" y="1790877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1" name="1 Başlık">
            <a:extLst>
              <a:ext uri="{FF2B5EF4-FFF2-40B4-BE49-F238E27FC236}">
                <a16:creationId xmlns:a16="http://schemas.microsoft.com/office/drawing/2014/main" id="{27E3C5C9-CEF9-4DFF-AD79-27DAF097AF89}"/>
              </a:ext>
            </a:extLst>
          </p:cNvPr>
          <p:cNvSpPr txBox="1">
            <a:spLocks/>
          </p:cNvSpPr>
          <p:nvPr/>
        </p:nvSpPr>
        <p:spPr>
          <a:xfrm>
            <a:off x="3381375" y="2244725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60</a:t>
            </a:r>
          </a:p>
        </p:txBody>
      </p:sp>
      <p:sp>
        <p:nvSpPr>
          <p:cNvPr id="12" name="1 Başlık">
            <a:extLst>
              <a:ext uri="{FF2B5EF4-FFF2-40B4-BE49-F238E27FC236}">
                <a16:creationId xmlns:a16="http://schemas.microsoft.com/office/drawing/2014/main" id="{D44EF6CB-2E1E-438E-9AB6-6D3063631E04}"/>
              </a:ext>
            </a:extLst>
          </p:cNvPr>
          <p:cNvSpPr txBox="1">
            <a:spLocks/>
          </p:cNvSpPr>
          <p:nvPr/>
        </p:nvSpPr>
        <p:spPr>
          <a:xfrm>
            <a:off x="5580063" y="415925"/>
            <a:ext cx="2000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400</a:t>
            </a:r>
          </a:p>
        </p:txBody>
      </p:sp>
      <p:sp>
        <p:nvSpPr>
          <p:cNvPr id="13" name="1 Başlık">
            <a:extLst>
              <a:ext uri="{FF2B5EF4-FFF2-40B4-BE49-F238E27FC236}">
                <a16:creationId xmlns:a16="http://schemas.microsoft.com/office/drawing/2014/main" id="{98E13DDF-CE57-4FAF-8906-21314DDF4006}"/>
              </a:ext>
            </a:extLst>
          </p:cNvPr>
          <p:cNvSpPr txBox="1">
            <a:spLocks/>
          </p:cNvSpPr>
          <p:nvPr/>
        </p:nvSpPr>
        <p:spPr>
          <a:xfrm>
            <a:off x="6051550" y="1266825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60</a:t>
            </a:r>
          </a:p>
        </p:txBody>
      </p:sp>
      <p:sp>
        <p:nvSpPr>
          <p:cNvPr id="14" name="5 Yuvarlatılmış Dikdörtgen">
            <a:extLst>
              <a:ext uri="{FF2B5EF4-FFF2-40B4-BE49-F238E27FC236}">
                <a16:creationId xmlns:a16="http://schemas.microsoft.com/office/drawing/2014/main" id="{C1D8882C-75FE-4FAE-B9E3-58B8345C6317}"/>
              </a:ext>
            </a:extLst>
          </p:cNvPr>
          <p:cNvSpPr/>
          <p:nvPr/>
        </p:nvSpPr>
        <p:spPr>
          <a:xfrm>
            <a:off x="5580112" y="2131644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2BA3F813-9D02-4A0B-8495-20D9914089E1}"/>
              </a:ext>
            </a:extLst>
          </p:cNvPr>
          <p:cNvSpPr/>
          <p:nvPr/>
        </p:nvSpPr>
        <p:spPr>
          <a:xfrm>
            <a:off x="5580063" y="1266825"/>
            <a:ext cx="685800" cy="9223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sz="5400" dirty="0">
                <a:latin typeface="+mn-lt"/>
              </a:rPr>
              <a:t>+</a:t>
            </a:r>
            <a:r>
              <a:rPr lang="tr-TR" sz="5400" b="0" dirty="0">
                <a:latin typeface="+mn-lt"/>
              </a:rPr>
              <a:t> </a:t>
            </a:r>
            <a:endParaRPr lang="tr-TR" sz="5400" dirty="0">
              <a:latin typeface="+mn-lt"/>
            </a:endParaRPr>
          </a:p>
        </p:txBody>
      </p:sp>
      <p:sp>
        <p:nvSpPr>
          <p:cNvPr id="16" name="1 Başlık">
            <a:extLst>
              <a:ext uri="{FF2B5EF4-FFF2-40B4-BE49-F238E27FC236}">
                <a16:creationId xmlns:a16="http://schemas.microsoft.com/office/drawing/2014/main" id="{EB38355D-33EF-4D86-8687-7F69299D72C4}"/>
              </a:ext>
            </a:extLst>
          </p:cNvPr>
          <p:cNvSpPr txBox="1">
            <a:spLocks/>
          </p:cNvSpPr>
          <p:nvPr/>
        </p:nvSpPr>
        <p:spPr>
          <a:xfrm>
            <a:off x="5673725" y="2301875"/>
            <a:ext cx="1897063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460</a:t>
            </a:r>
          </a:p>
        </p:txBody>
      </p:sp>
      <p:sp>
        <p:nvSpPr>
          <p:cNvPr id="17" name="AutoShape 15">
            <a:extLst>
              <a:ext uri="{FF2B5EF4-FFF2-40B4-BE49-F238E27FC236}">
                <a16:creationId xmlns:a16="http://schemas.microsoft.com/office/drawing/2014/main" id="{D50E5012-2184-4A75-A9C5-D4443A067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3500438"/>
            <a:ext cx="8312150" cy="2449512"/>
          </a:xfrm>
          <a:prstGeom prst="wedgeRoundRectCallout">
            <a:avLst>
              <a:gd name="adj1" fmla="val -16450"/>
              <a:gd name="adj2" fmla="val 50568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avuz Bagis Dik Temel" pitchFamily="34" charset="-94"/>
              </a:rPr>
              <a:t>KURAL :</a:t>
            </a:r>
            <a:r>
              <a:rPr lang="tr-TR" altLang="en-US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avuz Bagis Dik Temel" pitchFamily="34" charset="-94"/>
              </a:rPr>
              <a:t>500 sayısını 400 ve 100 olarak parçaladık. 100’den 70’i çıkardığımızda 30 kaldı. 400’e 30’u ekledik. İşlemin</a:t>
            </a:r>
          </a:p>
          <a:p>
            <a:pPr eaLnBrk="1" hangingPunct="1"/>
            <a:r>
              <a:rPr lang="tr-TR" altLang="en-US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avuz Bagis Dik Temel" pitchFamily="34" charset="-94"/>
              </a:rPr>
              <a:t>sonucu 430’dur.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1" grpId="0"/>
      <p:bldP spid="12" grpId="0"/>
      <p:bldP spid="13" grpId="0"/>
      <p:bldP spid="16" grpId="0"/>
      <p:bldP spid="17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Başlık">
            <a:extLst>
              <a:ext uri="{FF2B5EF4-FFF2-40B4-BE49-F238E27FC236}">
                <a16:creationId xmlns:a16="http://schemas.microsoft.com/office/drawing/2014/main" id="{440DBB3C-E1D1-4E5F-BE49-5B3F9FA0293A}"/>
              </a:ext>
            </a:extLst>
          </p:cNvPr>
          <p:cNvSpPr txBox="1">
            <a:spLocks/>
          </p:cNvSpPr>
          <p:nvPr/>
        </p:nvSpPr>
        <p:spPr>
          <a:xfrm>
            <a:off x="468313" y="471488"/>
            <a:ext cx="1998662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600</a:t>
            </a:r>
          </a:p>
        </p:txBody>
      </p:sp>
      <p:sp>
        <p:nvSpPr>
          <p:cNvPr id="4" name="1 Başlık">
            <a:extLst>
              <a:ext uri="{FF2B5EF4-FFF2-40B4-BE49-F238E27FC236}">
                <a16:creationId xmlns:a16="http://schemas.microsoft.com/office/drawing/2014/main" id="{357D18BC-DA01-4961-AC41-1F6438A13B96}"/>
              </a:ext>
            </a:extLst>
          </p:cNvPr>
          <p:cNvSpPr txBox="1">
            <a:spLocks/>
          </p:cNvSpPr>
          <p:nvPr/>
        </p:nvSpPr>
        <p:spPr>
          <a:xfrm>
            <a:off x="942975" y="1306513"/>
            <a:ext cx="13970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80</a:t>
            </a:r>
          </a:p>
        </p:txBody>
      </p:sp>
      <p:sp>
        <p:nvSpPr>
          <p:cNvPr id="5" name="5 Yuvarlatılmış Dikdörtgen">
            <a:extLst>
              <a:ext uri="{FF2B5EF4-FFF2-40B4-BE49-F238E27FC236}">
                <a16:creationId xmlns:a16="http://schemas.microsoft.com/office/drawing/2014/main" id="{AA0BDE32-991A-44B3-917B-CDA29CB19999}"/>
              </a:ext>
            </a:extLst>
          </p:cNvPr>
          <p:cNvSpPr/>
          <p:nvPr/>
        </p:nvSpPr>
        <p:spPr>
          <a:xfrm>
            <a:off x="322006" y="2204724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6" name="25 Eksi">
            <a:extLst>
              <a:ext uri="{FF2B5EF4-FFF2-40B4-BE49-F238E27FC236}">
                <a16:creationId xmlns:a16="http://schemas.microsoft.com/office/drawing/2014/main" id="{F2373113-876B-4E2F-84F5-AF8D77335EC3}"/>
              </a:ext>
            </a:extLst>
          </p:cNvPr>
          <p:cNvSpPr/>
          <p:nvPr/>
        </p:nvSpPr>
        <p:spPr>
          <a:xfrm>
            <a:off x="375307" y="19066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7" name="1 Başlık">
            <a:extLst>
              <a:ext uri="{FF2B5EF4-FFF2-40B4-BE49-F238E27FC236}">
                <a16:creationId xmlns:a16="http://schemas.microsoft.com/office/drawing/2014/main" id="{9278C358-00C3-4B1C-B8C8-CE195F25E309}"/>
              </a:ext>
            </a:extLst>
          </p:cNvPr>
          <p:cNvSpPr txBox="1">
            <a:spLocks/>
          </p:cNvSpPr>
          <p:nvPr/>
        </p:nvSpPr>
        <p:spPr>
          <a:xfrm>
            <a:off x="3059113" y="471488"/>
            <a:ext cx="2000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100</a:t>
            </a:r>
          </a:p>
        </p:txBody>
      </p:sp>
      <p:sp>
        <p:nvSpPr>
          <p:cNvPr id="8" name="1 Başlık">
            <a:extLst>
              <a:ext uri="{FF2B5EF4-FFF2-40B4-BE49-F238E27FC236}">
                <a16:creationId xmlns:a16="http://schemas.microsoft.com/office/drawing/2014/main" id="{887F0738-52AB-420E-9EA0-D129CAD32498}"/>
              </a:ext>
            </a:extLst>
          </p:cNvPr>
          <p:cNvSpPr txBox="1">
            <a:spLocks/>
          </p:cNvSpPr>
          <p:nvPr/>
        </p:nvSpPr>
        <p:spPr>
          <a:xfrm>
            <a:off x="3492500" y="1312863"/>
            <a:ext cx="13970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80</a:t>
            </a:r>
          </a:p>
        </p:txBody>
      </p:sp>
      <p:sp>
        <p:nvSpPr>
          <p:cNvPr id="9" name="5 Yuvarlatılmış Dikdörtgen">
            <a:extLst>
              <a:ext uri="{FF2B5EF4-FFF2-40B4-BE49-F238E27FC236}">
                <a16:creationId xmlns:a16="http://schemas.microsoft.com/office/drawing/2014/main" id="{EAA0C156-0A2C-47D3-80D6-BE9E0CDB7B12}"/>
              </a:ext>
            </a:extLst>
          </p:cNvPr>
          <p:cNvSpPr/>
          <p:nvPr/>
        </p:nvSpPr>
        <p:spPr>
          <a:xfrm>
            <a:off x="3181747" y="2136078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0" name="25 Eksi">
            <a:extLst>
              <a:ext uri="{FF2B5EF4-FFF2-40B4-BE49-F238E27FC236}">
                <a16:creationId xmlns:a16="http://schemas.microsoft.com/office/drawing/2014/main" id="{298D6B3D-30DC-454F-AF15-B60E9460E164}"/>
              </a:ext>
            </a:extLst>
          </p:cNvPr>
          <p:cNvSpPr/>
          <p:nvPr/>
        </p:nvSpPr>
        <p:spPr>
          <a:xfrm>
            <a:off x="3252332" y="1790877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1" name="1 Başlık">
            <a:extLst>
              <a:ext uri="{FF2B5EF4-FFF2-40B4-BE49-F238E27FC236}">
                <a16:creationId xmlns:a16="http://schemas.microsoft.com/office/drawing/2014/main" id="{5349FBAD-9217-4E50-B035-811B982B5C7C}"/>
              </a:ext>
            </a:extLst>
          </p:cNvPr>
          <p:cNvSpPr txBox="1">
            <a:spLocks/>
          </p:cNvSpPr>
          <p:nvPr/>
        </p:nvSpPr>
        <p:spPr>
          <a:xfrm>
            <a:off x="3381375" y="2244725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20</a:t>
            </a:r>
          </a:p>
        </p:txBody>
      </p:sp>
      <p:sp>
        <p:nvSpPr>
          <p:cNvPr id="12" name="1 Başlık">
            <a:extLst>
              <a:ext uri="{FF2B5EF4-FFF2-40B4-BE49-F238E27FC236}">
                <a16:creationId xmlns:a16="http://schemas.microsoft.com/office/drawing/2014/main" id="{C0A45453-5B85-4DCF-AD95-B0D70A20E4C4}"/>
              </a:ext>
            </a:extLst>
          </p:cNvPr>
          <p:cNvSpPr txBox="1">
            <a:spLocks/>
          </p:cNvSpPr>
          <p:nvPr/>
        </p:nvSpPr>
        <p:spPr>
          <a:xfrm>
            <a:off x="5580063" y="415925"/>
            <a:ext cx="2000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500</a:t>
            </a:r>
          </a:p>
        </p:txBody>
      </p:sp>
      <p:sp>
        <p:nvSpPr>
          <p:cNvPr id="13" name="1 Başlık">
            <a:extLst>
              <a:ext uri="{FF2B5EF4-FFF2-40B4-BE49-F238E27FC236}">
                <a16:creationId xmlns:a16="http://schemas.microsoft.com/office/drawing/2014/main" id="{F100CF8D-1585-4039-8B62-331BA83BF946}"/>
              </a:ext>
            </a:extLst>
          </p:cNvPr>
          <p:cNvSpPr txBox="1">
            <a:spLocks/>
          </p:cNvSpPr>
          <p:nvPr/>
        </p:nvSpPr>
        <p:spPr>
          <a:xfrm>
            <a:off x="6051550" y="1266825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20</a:t>
            </a:r>
          </a:p>
        </p:txBody>
      </p:sp>
      <p:sp>
        <p:nvSpPr>
          <p:cNvPr id="14" name="5 Yuvarlatılmış Dikdörtgen">
            <a:extLst>
              <a:ext uri="{FF2B5EF4-FFF2-40B4-BE49-F238E27FC236}">
                <a16:creationId xmlns:a16="http://schemas.microsoft.com/office/drawing/2014/main" id="{30EB5464-4EC0-4899-8907-3F4C1AAA4DB6}"/>
              </a:ext>
            </a:extLst>
          </p:cNvPr>
          <p:cNvSpPr/>
          <p:nvPr/>
        </p:nvSpPr>
        <p:spPr>
          <a:xfrm>
            <a:off x="5580112" y="2131644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8F30D6F4-7D12-408A-A0F3-D4266C01BDF6}"/>
              </a:ext>
            </a:extLst>
          </p:cNvPr>
          <p:cNvSpPr/>
          <p:nvPr/>
        </p:nvSpPr>
        <p:spPr>
          <a:xfrm>
            <a:off x="5580063" y="1266825"/>
            <a:ext cx="685800" cy="9223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sz="5400" dirty="0">
                <a:latin typeface="+mn-lt"/>
              </a:rPr>
              <a:t>+</a:t>
            </a:r>
            <a:r>
              <a:rPr lang="tr-TR" sz="5400" b="0" dirty="0">
                <a:latin typeface="+mn-lt"/>
              </a:rPr>
              <a:t> </a:t>
            </a:r>
            <a:endParaRPr lang="tr-TR" sz="5400" dirty="0">
              <a:latin typeface="+mn-lt"/>
            </a:endParaRPr>
          </a:p>
        </p:txBody>
      </p:sp>
      <p:sp>
        <p:nvSpPr>
          <p:cNvPr id="16" name="1 Başlık">
            <a:extLst>
              <a:ext uri="{FF2B5EF4-FFF2-40B4-BE49-F238E27FC236}">
                <a16:creationId xmlns:a16="http://schemas.microsoft.com/office/drawing/2014/main" id="{10E01C71-27F6-4CE2-B12B-AFD7C5BAC71B}"/>
              </a:ext>
            </a:extLst>
          </p:cNvPr>
          <p:cNvSpPr txBox="1">
            <a:spLocks/>
          </p:cNvSpPr>
          <p:nvPr/>
        </p:nvSpPr>
        <p:spPr>
          <a:xfrm>
            <a:off x="5673725" y="2301875"/>
            <a:ext cx="1897063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520</a:t>
            </a:r>
          </a:p>
        </p:txBody>
      </p:sp>
      <p:sp>
        <p:nvSpPr>
          <p:cNvPr id="17" name="AutoShape 15">
            <a:extLst>
              <a:ext uri="{FF2B5EF4-FFF2-40B4-BE49-F238E27FC236}">
                <a16:creationId xmlns:a16="http://schemas.microsoft.com/office/drawing/2014/main" id="{FECB6EEC-913E-4F03-A186-8E915FFB62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3500438"/>
            <a:ext cx="8312150" cy="2449512"/>
          </a:xfrm>
          <a:prstGeom prst="wedgeRoundRectCallout">
            <a:avLst>
              <a:gd name="adj1" fmla="val -16450"/>
              <a:gd name="adj2" fmla="val 50568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avuz Bagis Dik Temel" pitchFamily="34" charset="-94"/>
              </a:rPr>
              <a:t>KURAL :</a:t>
            </a:r>
            <a:r>
              <a:rPr lang="tr-TR" altLang="en-US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avuz Bagis Dik Temel" pitchFamily="34" charset="-94"/>
              </a:rPr>
              <a:t>600 sayısını 500 ve 100 olarak parçaladık. 100’den 80’i çıkardığımızda 20 kaldı. 500’e 20’u ekledik. İşlemin</a:t>
            </a:r>
          </a:p>
          <a:p>
            <a:pPr eaLnBrk="1" hangingPunct="1"/>
            <a:r>
              <a:rPr lang="tr-TR" altLang="en-US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avuz Bagis Dik Temel" pitchFamily="34" charset="-94"/>
              </a:rPr>
              <a:t>sonucu 520’dir.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1" grpId="0"/>
      <p:bldP spid="12" grpId="0"/>
      <p:bldP spid="13" grpId="0"/>
      <p:bldP spid="16" grpId="0"/>
      <p:bldP spid="17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Başlık">
            <a:extLst>
              <a:ext uri="{FF2B5EF4-FFF2-40B4-BE49-F238E27FC236}">
                <a16:creationId xmlns:a16="http://schemas.microsoft.com/office/drawing/2014/main" id="{204E148F-9EFF-45C5-A102-D3513C7882DC}"/>
              </a:ext>
            </a:extLst>
          </p:cNvPr>
          <p:cNvSpPr txBox="1">
            <a:spLocks/>
          </p:cNvSpPr>
          <p:nvPr/>
        </p:nvSpPr>
        <p:spPr>
          <a:xfrm>
            <a:off x="468313" y="471488"/>
            <a:ext cx="1998662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900</a:t>
            </a:r>
          </a:p>
        </p:txBody>
      </p:sp>
      <p:sp>
        <p:nvSpPr>
          <p:cNvPr id="4" name="1 Başlık">
            <a:extLst>
              <a:ext uri="{FF2B5EF4-FFF2-40B4-BE49-F238E27FC236}">
                <a16:creationId xmlns:a16="http://schemas.microsoft.com/office/drawing/2014/main" id="{1DF18237-C609-446B-96E2-24C86770D639}"/>
              </a:ext>
            </a:extLst>
          </p:cNvPr>
          <p:cNvSpPr txBox="1">
            <a:spLocks/>
          </p:cNvSpPr>
          <p:nvPr/>
        </p:nvSpPr>
        <p:spPr>
          <a:xfrm>
            <a:off x="942975" y="1306513"/>
            <a:ext cx="13970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90</a:t>
            </a:r>
          </a:p>
        </p:txBody>
      </p:sp>
      <p:sp>
        <p:nvSpPr>
          <p:cNvPr id="5" name="5 Yuvarlatılmış Dikdörtgen">
            <a:extLst>
              <a:ext uri="{FF2B5EF4-FFF2-40B4-BE49-F238E27FC236}">
                <a16:creationId xmlns:a16="http://schemas.microsoft.com/office/drawing/2014/main" id="{B8B0EC04-8880-412D-B272-6862BFF6AE2D}"/>
              </a:ext>
            </a:extLst>
          </p:cNvPr>
          <p:cNvSpPr/>
          <p:nvPr/>
        </p:nvSpPr>
        <p:spPr>
          <a:xfrm>
            <a:off x="322006" y="2204724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6" name="25 Eksi">
            <a:extLst>
              <a:ext uri="{FF2B5EF4-FFF2-40B4-BE49-F238E27FC236}">
                <a16:creationId xmlns:a16="http://schemas.microsoft.com/office/drawing/2014/main" id="{4CFFA9B5-5363-455C-9740-7D6A72015D51}"/>
              </a:ext>
            </a:extLst>
          </p:cNvPr>
          <p:cNvSpPr/>
          <p:nvPr/>
        </p:nvSpPr>
        <p:spPr>
          <a:xfrm>
            <a:off x="375307" y="19066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7" name="1 Başlık">
            <a:extLst>
              <a:ext uri="{FF2B5EF4-FFF2-40B4-BE49-F238E27FC236}">
                <a16:creationId xmlns:a16="http://schemas.microsoft.com/office/drawing/2014/main" id="{1DA9E15C-3C5D-4A57-B0E1-AFA50BD81942}"/>
              </a:ext>
            </a:extLst>
          </p:cNvPr>
          <p:cNvSpPr txBox="1">
            <a:spLocks/>
          </p:cNvSpPr>
          <p:nvPr/>
        </p:nvSpPr>
        <p:spPr>
          <a:xfrm>
            <a:off x="3027363" y="471488"/>
            <a:ext cx="1331912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90</a:t>
            </a:r>
          </a:p>
        </p:txBody>
      </p:sp>
      <p:sp>
        <p:nvSpPr>
          <p:cNvPr id="8" name="1 Başlık">
            <a:extLst>
              <a:ext uri="{FF2B5EF4-FFF2-40B4-BE49-F238E27FC236}">
                <a16:creationId xmlns:a16="http://schemas.microsoft.com/office/drawing/2014/main" id="{9722DF0A-6184-4CA8-8BD2-AA2556232D32}"/>
              </a:ext>
            </a:extLst>
          </p:cNvPr>
          <p:cNvSpPr txBox="1">
            <a:spLocks/>
          </p:cNvSpPr>
          <p:nvPr/>
        </p:nvSpPr>
        <p:spPr>
          <a:xfrm>
            <a:off x="7626350" y="1477963"/>
            <a:ext cx="13970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10</a:t>
            </a:r>
          </a:p>
        </p:txBody>
      </p:sp>
      <p:sp>
        <p:nvSpPr>
          <p:cNvPr id="9" name="5 Yuvarlatılmış Dikdörtgen">
            <a:extLst>
              <a:ext uri="{FF2B5EF4-FFF2-40B4-BE49-F238E27FC236}">
                <a16:creationId xmlns:a16="http://schemas.microsoft.com/office/drawing/2014/main" id="{7FCB1BF6-74F2-4695-B583-AA6689CF6535}"/>
              </a:ext>
            </a:extLst>
          </p:cNvPr>
          <p:cNvSpPr/>
          <p:nvPr/>
        </p:nvSpPr>
        <p:spPr>
          <a:xfrm>
            <a:off x="2871614" y="2136079"/>
            <a:ext cx="1789375" cy="68646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1" name="1 Başlık">
            <a:extLst>
              <a:ext uri="{FF2B5EF4-FFF2-40B4-BE49-F238E27FC236}">
                <a16:creationId xmlns:a16="http://schemas.microsoft.com/office/drawing/2014/main" id="{A4DAD5A8-5B33-4E18-9335-B2440820B451}"/>
              </a:ext>
            </a:extLst>
          </p:cNvPr>
          <p:cNvSpPr txBox="1">
            <a:spLocks/>
          </p:cNvSpPr>
          <p:nvPr/>
        </p:nvSpPr>
        <p:spPr>
          <a:xfrm>
            <a:off x="3030538" y="2244725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100</a:t>
            </a:r>
          </a:p>
        </p:txBody>
      </p:sp>
      <p:sp>
        <p:nvSpPr>
          <p:cNvPr id="12" name="1 Başlık">
            <a:extLst>
              <a:ext uri="{FF2B5EF4-FFF2-40B4-BE49-F238E27FC236}">
                <a16:creationId xmlns:a16="http://schemas.microsoft.com/office/drawing/2014/main" id="{EB489F95-6E74-49D4-BA25-51CBEF3EFB47}"/>
              </a:ext>
            </a:extLst>
          </p:cNvPr>
          <p:cNvSpPr txBox="1">
            <a:spLocks/>
          </p:cNvSpPr>
          <p:nvPr/>
        </p:nvSpPr>
        <p:spPr>
          <a:xfrm>
            <a:off x="4867275" y="376238"/>
            <a:ext cx="2000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900</a:t>
            </a:r>
          </a:p>
        </p:txBody>
      </p:sp>
      <p:sp>
        <p:nvSpPr>
          <p:cNvPr id="13" name="1 Başlık">
            <a:extLst>
              <a:ext uri="{FF2B5EF4-FFF2-40B4-BE49-F238E27FC236}">
                <a16:creationId xmlns:a16="http://schemas.microsoft.com/office/drawing/2014/main" id="{6C632A56-749A-4348-A3B5-47CA98E69665}"/>
              </a:ext>
            </a:extLst>
          </p:cNvPr>
          <p:cNvSpPr txBox="1">
            <a:spLocks/>
          </p:cNvSpPr>
          <p:nvPr/>
        </p:nvSpPr>
        <p:spPr>
          <a:xfrm>
            <a:off x="5148263" y="1223963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100</a:t>
            </a:r>
          </a:p>
        </p:txBody>
      </p:sp>
      <p:sp>
        <p:nvSpPr>
          <p:cNvPr id="14" name="5 Yuvarlatılmış Dikdörtgen">
            <a:extLst>
              <a:ext uri="{FF2B5EF4-FFF2-40B4-BE49-F238E27FC236}">
                <a16:creationId xmlns:a16="http://schemas.microsoft.com/office/drawing/2014/main" id="{06EF39BE-2DE1-47EC-85D7-207483B7BD56}"/>
              </a:ext>
            </a:extLst>
          </p:cNvPr>
          <p:cNvSpPr/>
          <p:nvPr/>
        </p:nvSpPr>
        <p:spPr>
          <a:xfrm>
            <a:off x="4999031" y="2098363"/>
            <a:ext cx="2166779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6" name="1 Başlık">
            <a:extLst>
              <a:ext uri="{FF2B5EF4-FFF2-40B4-BE49-F238E27FC236}">
                <a16:creationId xmlns:a16="http://schemas.microsoft.com/office/drawing/2014/main" id="{6E3E4711-DEAC-4BEB-B5D4-D11EF52555B6}"/>
              </a:ext>
            </a:extLst>
          </p:cNvPr>
          <p:cNvSpPr txBox="1">
            <a:spLocks/>
          </p:cNvSpPr>
          <p:nvPr/>
        </p:nvSpPr>
        <p:spPr>
          <a:xfrm>
            <a:off x="5133975" y="2286000"/>
            <a:ext cx="1897063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800</a:t>
            </a:r>
          </a:p>
        </p:txBody>
      </p:sp>
      <p:sp>
        <p:nvSpPr>
          <p:cNvPr id="17" name="AutoShape 15">
            <a:extLst>
              <a:ext uri="{FF2B5EF4-FFF2-40B4-BE49-F238E27FC236}">
                <a16:creationId xmlns:a16="http://schemas.microsoft.com/office/drawing/2014/main" id="{7149F036-F8A2-4B85-A050-5F9B71BFA1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3500438"/>
            <a:ext cx="8312150" cy="2449512"/>
          </a:xfrm>
          <a:prstGeom prst="wedgeRoundRectCallout">
            <a:avLst>
              <a:gd name="adj1" fmla="val -16450"/>
              <a:gd name="adj2" fmla="val 50568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KURAL : </a:t>
            </a:r>
            <a:r>
              <a:rPr lang="tr-TR" sz="32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90 sayısına 10 ekleyerek 100’e tamamladık. 900 sayıdan 100 çıkarıp 800 sayını bulduk.  Fazladan çıkardığımız </a:t>
            </a:r>
            <a:r>
              <a:rPr lang="tr-TR" sz="3200" dirty="0" err="1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çıkardığımız</a:t>
            </a:r>
            <a:r>
              <a:rPr lang="tr-TR" sz="32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 10’u 800’ekledik</a:t>
            </a:r>
            <a:r>
              <a:rPr lang="tr-TR" sz="32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.</a:t>
            </a:r>
            <a:endParaRPr lang="tr-TR" sz="32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Yavuz Bagis Dik Temel" pitchFamily="34" charset="-94"/>
            </a:endParaRPr>
          </a:p>
        </p:txBody>
      </p:sp>
      <p:sp>
        <p:nvSpPr>
          <p:cNvPr id="18" name="Dikdörtgen 17">
            <a:extLst>
              <a:ext uri="{FF2B5EF4-FFF2-40B4-BE49-F238E27FC236}">
                <a16:creationId xmlns:a16="http://schemas.microsoft.com/office/drawing/2014/main" id="{A254FE84-A746-43BC-85C8-5411EFBD6410}"/>
              </a:ext>
            </a:extLst>
          </p:cNvPr>
          <p:cNvSpPr/>
          <p:nvPr/>
        </p:nvSpPr>
        <p:spPr>
          <a:xfrm>
            <a:off x="2794000" y="1420813"/>
            <a:ext cx="685800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sz="5400" dirty="0">
                <a:latin typeface="+mn-lt"/>
              </a:rPr>
              <a:t>+</a:t>
            </a:r>
            <a:r>
              <a:rPr lang="tr-TR" sz="5400" b="0" dirty="0">
                <a:latin typeface="+mn-lt"/>
              </a:rPr>
              <a:t> </a:t>
            </a:r>
            <a:endParaRPr lang="tr-TR" sz="5400" dirty="0">
              <a:latin typeface="+mn-lt"/>
            </a:endParaRPr>
          </a:p>
        </p:txBody>
      </p:sp>
      <p:sp>
        <p:nvSpPr>
          <p:cNvPr id="19" name="25 Eksi">
            <a:extLst>
              <a:ext uri="{FF2B5EF4-FFF2-40B4-BE49-F238E27FC236}">
                <a16:creationId xmlns:a16="http://schemas.microsoft.com/office/drawing/2014/main" id="{3581D1BC-F90A-4688-88E6-7736751BC2C9}"/>
              </a:ext>
            </a:extLst>
          </p:cNvPr>
          <p:cNvSpPr/>
          <p:nvPr/>
        </p:nvSpPr>
        <p:spPr>
          <a:xfrm>
            <a:off x="4999031" y="1758410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20" name="1 Başlık">
            <a:extLst>
              <a:ext uri="{FF2B5EF4-FFF2-40B4-BE49-F238E27FC236}">
                <a16:creationId xmlns:a16="http://schemas.microsoft.com/office/drawing/2014/main" id="{52CA2F68-937E-437F-92B3-DB54BE1D39AC}"/>
              </a:ext>
            </a:extLst>
          </p:cNvPr>
          <p:cNvSpPr txBox="1">
            <a:spLocks/>
          </p:cNvSpPr>
          <p:nvPr/>
        </p:nvSpPr>
        <p:spPr>
          <a:xfrm>
            <a:off x="7031038" y="528638"/>
            <a:ext cx="2000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800</a:t>
            </a:r>
          </a:p>
        </p:txBody>
      </p:sp>
      <p:sp>
        <p:nvSpPr>
          <p:cNvPr id="21" name="1 Başlık">
            <a:extLst>
              <a:ext uri="{FF2B5EF4-FFF2-40B4-BE49-F238E27FC236}">
                <a16:creationId xmlns:a16="http://schemas.microsoft.com/office/drawing/2014/main" id="{F009758C-1929-4C78-9810-7B96661346AB}"/>
              </a:ext>
            </a:extLst>
          </p:cNvPr>
          <p:cNvSpPr txBox="1">
            <a:spLocks/>
          </p:cNvSpPr>
          <p:nvPr/>
        </p:nvSpPr>
        <p:spPr>
          <a:xfrm>
            <a:off x="2962275" y="1268413"/>
            <a:ext cx="1576388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10</a:t>
            </a:r>
          </a:p>
        </p:txBody>
      </p:sp>
      <p:sp>
        <p:nvSpPr>
          <p:cNvPr id="22" name="5 Yuvarlatılmış Dikdörtgen">
            <a:extLst>
              <a:ext uri="{FF2B5EF4-FFF2-40B4-BE49-F238E27FC236}">
                <a16:creationId xmlns:a16="http://schemas.microsoft.com/office/drawing/2014/main" id="{9DEA829D-25D5-439C-820D-09207AE53D9A}"/>
              </a:ext>
            </a:extLst>
          </p:cNvPr>
          <p:cNvSpPr/>
          <p:nvPr/>
        </p:nvSpPr>
        <p:spPr>
          <a:xfrm>
            <a:off x="7439022" y="2170991"/>
            <a:ext cx="1397480" cy="45719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24" name="1 Başlık">
            <a:extLst>
              <a:ext uri="{FF2B5EF4-FFF2-40B4-BE49-F238E27FC236}">
                <a16:creationId xmlns:a16="http://schemas.microsoft.com/office/drawing/2014/main" id="{74BA4F72-8D5F-4997-9F4E-CB8B182509DF}"/>
              </a:ext>
            </a:extLst>
          </p:cNvPr>
          <p:cNvSpPr txBox="1">
            <a:spLocks/>
          </p:cNvSpPr>
          <p:nvPr/>
        </p:nvSpPr>
        <p:spPr>
          <a:xfrm>
            <a:off x="7188200" y="2308225"/>
            <a:ext cx="18986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810</a:t>
            </a:r>
          </a:p>
        </p:txBody>
      </p:sp>
      <p:sp>
        <p:nvSpPr>
          <p:cNvPr id="25" name="Dikdörtgen 24">
            <a:extLst>
              <a:ext uri="{FF2B5EF4-FFF2-40B4-BE49-F238E27FC236}">
                <a16:creationId xmlns:a16="http://schemas.microsoft.com/office/drawing/2014/main" id="{7CCBCD15-181A-41A7-AC2E-40CC754691D2}"/>
              </a:ext>
            </a:extLst>
          </p:cNvPr>
          <p:cNvSpPr/>
          <p:nvPr/>
        </p:nvSpPr>
        <p:spPr>
          <a:xfrm>
            <a:off x="7283450" y="1363663"/>
            <a:ext cx="685800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sz="5400" dirty="0">
                <a:latin typeface="+mn-lt"/>
              </a:rPr>
              <a:t>+</a:t>
            </a:r>
            <a:r>
              <a:rPr lang="tr-TR" sz="5400" b="0" dirty="0">
                <a:latin typeface="+mn-lt"/>
              </a:rPr>
              <a:t> </a:t>
            </a:r>
            <a:endParaRPr lang="tr-TR" sz="5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1" grpId="0"/>
      <p:bldP spid="12" grpId="0"/>
      <p:bldP spid="13" grpId="0"/>
      <p:bldP spid="16" grpId="0"/>
      <p:bldP spid="17" grpId="0" animBg="1" autoUpdateAnimBg="0"/>
      <p:bldP spid="20" grpId="0"/>
      <p:bldP spid="21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Başlık">
            <a:extLst>
              <a:ext uri="{FF2B5EF4-FFF2-40B4-BE49-F238E27FC236}">
                <a16:creationId xmlns:a16="http://schemas.microsoft.com/office/drawing/2014/main" id="{C823ABDF-D953-47BD-8972-3EE8ACD1FCE0}"/>
              </a:ext>
            </a:extLst>
          </p:cNvPr>
          <p:cNvSpPr txBox="1">
            <a:spLocks/>
          </p:cNvSpPr>
          <p:nvPr/>
        </p:nvSpPr>
        <p:spPr>
          <a:xfrm>
            <a:off x="468313" y="471488"/>
            <a:ext cx="1998662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700</a:t>
            </a:r>
          </a:p>
        </p:txBody>
      </p:sp>
      <p:sp>
        <p:nvSpPr>
          <p:cNvPr id="4" name="1 Başlık">
            <a:extLst>
              <a:ext uri="{FF2B5EF4-FFF2-40B4-BE49-F238E27FC236}">
                <a16:creationId xmlns:a16="http://schemas.microsoft.com/office/drawing/2014/main" id="{B7878379-CD29-4156-99B6-8F6A2264D7BA}"/>
              </a:ext>
            </a:extLst>
          </p:cNvPr>
          <p:cNvSpPr txBox="1">
            <a:spLocks/>
          </p:cNvSpPr>
          <p:nvPr/>
        </p:nvSpPr>
        <p:spPr>
          <a:xfrm>
            <a:off x="942975" y="1306513"/>
            <a:ext cx="13970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50</a:t>
            </a:r>
          </a:p>
        </p:txBody>
      </p:sp>
      <p:sp>
        <p:nvSpPr>
          <p:cNvPr id="5" name="5 Yuvarlatılmış Dikdörtgen">
            <a:extLst>
              <a:ext uri="{FF2B5EF4-FFF2-40B4-BE49-F238E27FC236}">
                <a16:creationId xmlns:a16="http://schemas.microsoft.com/office/drawing/2014/main" id="{0ABC5B3A-7E0B-4EA9-A3DB-2B34E38AD456}"/>
              </a:ext>
            </a:extLst>
          </p:cNvPr>
          <p:cNvSpPr/>
          <p:nvPr/>
        </p:nvSpPr>
        <p:spPr>
          <a:xfrm>
            <a:off x="322006" y="2204724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6" name="25 Eksi">
            <a:extLst>
              <a:ext uri="{FF2B5EF4-FFF2-40B4-BE49-F238E27FC236}">
                <a16:creationId xmlns:a16="http://schemas.microsoft.com/office/drawing/2014/main" id="{C4FA9C93-4C0E-4D63-BBB1-6DD07700AC2F}"/>
              </a:ext>
            </a:extLst>
          </p:cNvPr>
          <p:cNvSpPr/>
          <p:nvPr/>
        </p:nvSpPr>
        <p:spPr>
          <a:xfrm>
            <a:off x="375307" y="19066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7" name="1 Başlık">
            <a:extLst>
              <a:ext uri="{FF2B5EF4-FFF2-40B4-BE49-F238E27FC236}">
                <a16:creationId xmlns:a16="http://schemas.microsoft.com/office/drawing/2014/main" id="{88E180F9-E222-4F8B-AF8E-A70C8C715E4C}"/>
              </a:ext>
            </a:extLst>
          </p:cNvPr>
          <p:cNvSpPr txBox="1">
            <a:spLocks/>
          </p:cNvSpPr>
          <p:nvPr/>
        </p:nvSpPr>
        <p:spPr>
          <a:xfrm>
            <a:off x="2660650" y="471488"/>
            <a:ext cx="2000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50</a:t>
            </a:r>
          </a:p>
        </p:txBody>
      </p:sp>
      <p:sp>
        <p:nvSpPr>
          <p:cNvPr id="8" name="1 Başlık">
            <a:extLst>
              <a:ext uri="{FF2B5EF4-FFF2-40B4-BE49-F238E27FC236}">
                <a16:creationId xmlns:a16="http://schemas.microsoft.com/office/drawing/2014/main" id="{DC00B1C9-72D4-40B7-855F-66B083455638}"/>
              </a:ext>
            </a:extLst>
          </p:cNvPr>
          <p:cNvSpPr txBox="1">
            <a:spLocks/>
          </p:cNvSpPr>
          <p:nvPr/>
        </p:nvSpPr>
        <p:spPr>
          <a:xfrm>
            <a:off x="7626350" y="1477963"/>
            <a:ext cx="13970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50</a:t>
            </a:r>
          </a:p>
        </p:txBody>
      </p:sp>
      <p:sp>
        <p:nvSpPr>
          <p:cNvPr id="9" name="5 Yuvarlatılmış Dikdörtgen">
            <a:extLst>
              <a:ext uri="{FF2B5EF4-FFF2-40B4-BE49-F238E27FC236}">
                <a16:creationId xmlns:a16="http://schemas.microsoft.com/office/drawing/2014/main" id="{464CB4D9-5CCF-4C2A-B93A-D76846BB5DA6}"/>
              </a:ext>
            </a:extLst>
          </p:cNvPr>
          <p:cNvSpPr/>
          <p:nvPr/>
        </p:nvSpPr>
        <p:spPr>
          <a:xfrm>
            <a:off x="2871614" y="2136079"/>
            <a:ext cx="1789375" cy="68646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1" name="1 Başlık">
            <a:extLst>
              <a:ext uri="{FF2B5EF4-FFF2-40B4-BE49-F238E27FC236}">
                <a16:creationId xmlns:a16="http://schemas.microsoft.com/office/drawing/2014/main" id="{7C0AD4A1-4C64-4C47-8518-B0A38ACAF7DE}"/>
              </a:ext>
            </a:extLst>
          </p:cNvPr>
          <p:cNvSpPr txBox="1">
            <a:spLocks/>
          </p:cNvSpPr>
          <p:nvPr/>
        </p:nvSpPr>
        <p:spPr>
          <a:xfrm>
            <a:off x="3030538" y="2244725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100</a:t>
            </a:r>
          </a:p>
        </p:txBody>
      </p:sp>
      <p:sp>
        <p:nvSpPr>
          <p:cNvPr id="12" name="1 Başlık">
            <a:extLst>
              <a:ext uri="{FF2B5EF4-FFF2-40B4-BE49-F238E27FC236}">
                <a16:creationId xmlns:a16="http://schemas.microsoft.com/office/drawing/2014/main" id="{7401951A-450C-469B-BC74-DC8117496F6F}"/>
              </a:ext>
            </a:extLst>
          </p:cNvPr>
          <p:cNvSpPr txBox="1">
            <a:spLocks/>
          </p:cNvSpPr>
          <p:nvPr/>
        </p:nvSpPr>
        <p:spPr>
          <a:xfrm>
            <a:off x="4867275" y="376238"/>
            <a:ext cx="2000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700</a:t>
            </a:r>
          </a:p>
        </p:txBody>
      </p:sp>
      <p:sp>
        <p:nvSpPr>
          <p:cNvPr id="13" name="1 Başlık">
            <a:extLst>
              <a:ext uri="{FF2B5EF4-FFF2-40B4-BE49-F238E27FC236}">
                <a16:creationId xmlns:a16="http://schemas.microsoft.com/office/drawing/2014/main" id="{2BC78B0A-C428-47BC-837F-BB9FC103EDEA}"/>
              </a:ext>
            </a:extLst>
          </p:cNvPr>
          <p:cNvSpPr txBox="1">
            <a:spLocks/>
          </p:cNvSpPr>
          <p:nvPr/>
        </p:nvSpPr>
        <p:spPr>
          <a:xfrm>
            <a:off x="5148263" y="1223963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100</a:t>
            </a:r>
          </a:p>
        </p:txBody>
      </p:sp>
      <p:sp>
        <p:nvSpPr>
          <p:cNvPr id="14" name="5 Yuvarlatılmış Dikdörtgen">
            <a:extLst>
              <a:ext uri="{FF2B5EF4-FFF2-40B4-BE49-F238E27FC236}">
                <a16:creationId xmlns:a16="http://schemas.microsoft.com/office/drawing/2014/main" id="{DB0A2CAF-3E16-49A3-B797-118B2C5B028E}"/>
              </a:ext>
            </a:extLst>
          </p:cNvPr>
          <p:cNvSpPr/>
          <p:nvPr/>
        </p:nvSpPr>
        <p:spPr>
          <a:xfrm>
            <a:off x="4999031" y="2098363"/>
            <a:ext cx="2166779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6" name="1 Başlık">
            <a:extLst>
              <a:ext uri="{FF2B5EF4-FFF2-40B4-BE49-F238E27FC236}">
                <a16:creationId xmlns:a16="http://schemas.microsoft.com/office/drawing/2014/main" id="{031C8DDA-97ED-4858-8D1D-3BF9BAE4DC16}"/>
              </a:ext>
            </a:extLst>
          </p:cNvPr>
          <p:cNvSpPr txBox="1">
            <a:spLocks/>
          </p:cNvSpPr>
          <p:nvPr/>
        </p:nvSpPr>
        <p:spPr>
          <a:xfrm>
            <a:off x="5133975" y="2286000"/>
            <a:ext cx="1897063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600</a:t>
            </a:r>
          </a:p>
        </p:txBody>
      </p:sp>
      <p:sp>
        <p:nvSpPr>
          <p:cNvPr id="17" name="AutoShape 15">
            <a:extLst>
              <a:ext uri="{FF2B5EF4-FFF2-40B4-BE49-F238E27FC236}">
                <a16:creationId xmlns:a16="http://schemas.microsoft.com/office/drawing/2014/main" id="{5D3F7DF3-4ECD-41C9-8507-6B3C8A375C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3500438"/>
            <a:ext cx="8312150" cy="2449512"/>
          </a:xfrm>
          <a:prstGeom prst="wedgeRoundRectCallout">
            <a:avLst>
              <a:gd name="adj1" fmla="val -16450"/>
              <a:gd name="adj2" fmla="val 50568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KURAL : </a:t>
            </a:r>
            <a:r>
              <a:rPr lang="tr-TR" sz="32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50 sayısına 50 ekleyerek 100’e tamamladık. 700 sayıdan 100 çıkarıp 600 sayını bulduk.  Fazladan çıkardığımız </a:t>
            </a:r>
            <a:r>
              <a:rPr lang="tr-TR" sz="3200" dirty="0" err="1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çıkardığımız</a:t>
            </a:r>
            <a:r>
              <a:rPr lang="tr-TR" sz="32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 50’yi 600’ekledik</a:t>
            </a:r>
            <a:r>
              <a:rPr lang="tr-TR" sz="32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.</a:t>
            </a:r>
            <a:endParaRPr lang="tr-TR" sz="32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Yavuz Bagis Dik Temel" pitchFamily="34" charset="-94"/>
            </a:endParaRPr>
          </a:p>
        </p:txBody>
      </p:sp>
      <p:sp>
        <p:nvSpPr>
          <p:cNvPr id="18" name="Dikdörtgen 17">
            <a:extLst>
              <a:ext uri="{FF2B5EF4-FFF2-40B4-BE49-F238E27FC236}">
                <a16:creationId xmlns:a16="http://schemas.microsoft.com/office/drawing/2014/main" id="{D76FECB3-0307-4714-A4AD-AE0A7E632E99}"/>
              </a:ext>
            </a:extLst>
          </p:cNvPr>
          <p:cNvSpPr/>
          <p:nvPr/>
        </p:nvSpPr>
        <p:spPr>
          <a:xfrm>
            <a:off x="2794000" y="1420813"/>
            <a:ext cx="685800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sz="5400" dirty="0">
                <a:latin typeface="+mn-lt"/>
              </a:rPr>
              <a:t>+</a:t>
            </a:r>
            <a:r>
              <a:rPr lang="tr-TR" sz="5400" b="0" dirty="0">
                <a:latin typeface="+mn-lt"/>
              </a:rPr>
              <a:t> </a:t>
            </a:r>
            <a:endParaRPr lang="tr-TR" sz="5400" dirty="0">
              <a:latin typeface="+mn-lt"/>
            </a:endParaRPr>
          </a:p>
        </p:txBody>
      </p:sp>
      <p:sp>
        <p:nvSpPr>
          <p:cNvPr id="19" name="25 Eksi">
            <a:extLst>
              <a:ext uri="{FF2B5EF4-FFF2-40B4-BE49-F238E27FC236}">
                <a16:creationId xmlns:a16="http://schemas.microsoft.com/office/drawing/2014/main" id="{A42BB516-BB74-4245-B517-9D04E843B283}"/>
              </a:ext>
            </a:extLst>
          </p:cNvPr>
          <p:cNvSpPr/>
          <p:nvPr/>
        </p:nvSpPr>
        <p:spPr>
          <a:xfrm>
            <a:off x="4999031" y="1758410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20" name="1 Başlık">
            <a:extLst>
              <a:ext uri="{FF2B5EF4-FFF2-40B4-BE49-F238E27FC236}">
                <a16:creationId xmlns:a16="http://schemas.microsoft.com/office/drawing/2014/main" id="{E4CF056F-AB0E-499A-B0BD-2DA6F3D65843}"/>
              </a:ext>
            </a:extLst>
          </p:cNvPr>
          <p:cNvSpPr txBox="1">
            <a:spLocks/>
          </p:cNvSpPr>
          <p:nvPr/>
        </p:nvSpPr>
        <p:spPr>
          <a:xfrm>
            <a:off x="7031038" y="528638"/>
            <a:ext cx="2000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600</a:t>
            </a:r>
          </a:p>
        </p:txBody>
      </p:sp>
      <p:sp>
        <p:nvSpPr>
          <p:cNvPr id="21" name="1 Başlık">
            <a:extLst>
              <a:ext uri="{FF2B5EF4-FFF2-40B4-BE49-F238E27FC236}">
                <a16:creationId xmlns:a16="http://schemas.microsoft.com/office/drawing/2014/main" id="{0B143489-81F5-49F0-8EFD-802F75F4FB46}"/>
              </a:ext>
            </a:extLst>
          </p:cNvPr>
          <p:cNvSpPr txBox="1">
            <a:spLocks/>
          </p:cNvSpPr>
          <p:nvPr/>
        </p:nvSpPr>
        <p:spPr>
          <a:xfrm>
            <a:off x="3182938" y="1438275"/>
            <a:ext cx="13970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50</a:t>
            </a:r>
          </a:p>
        </p:txBody>
      </p:sp>
      <p:sp>
        <p:nvSpPr>
          <p:cNvPr id="22" name="5 Yuvarlatılmış Dikdörtgen">
            <a:extLst>
              <a:ext uri="{FF2B5EF4-FFF2-40B4-BE49-F238E27FC236}">
                <a16:creationId xmlns:a16="http://schemas.microsoft.com/office/drawing/2014/main" id="{E0F1BEBA-37AC-4354-90B3-FA01833726E9}"/>
              </a:ext>
            </a:extLst>
          </p:cNvPr>
          <p:cNvSpPr/>
          <p:nvPr/>
        </p:nvSpPr>
        <p:spPr>
          <a:xfrm>
            <a:off x="7439022" y="2170991"/>
            <a:ext cx="1397480" cy="45719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24" name="1 Başlık">
            <a:extLst>
              <a:ext uri="{FF2B5EF4-FFF2-40B4-BE49-F238E27FC236}">
                <a16:creationId xmlns:a16="http://schemas.microsoft.com/office/drawing/2014/main" id="{45718854-A2F3-4230-822F-77F4BB3D2357}"/>
              </a:ext>
            </a:extLst>
          </p:cNvPr>
          <p:cNvSpPr txBox="1">
            <a:spLocks/>
          </p:cNvSpPr>
          <p:nvPr/>
        </p:nvSpPr>
        <p:spPr>
          <a:xfrm>
            <a:off x="7188200" y="2308225"/>
            <a:ext cx="18986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650</a:t>
            </a:r>
          </a:p>
        </p:txBody>
      </p:sp>
      <p:sp>
        <p:nvSpPr>
          <p:cNvPr id="25" name="Dikdörtgen 24">
            <a:extLst>
              <a:ext uri="{FF2B5EF4-FFF2-40B4-BE49-F238E27FC236}">
                <a16:creationId xmlns:a16="http://schemas.microsoft.com/office/drawing/2014/main" id="{3C4D708E-9494-4BA8-80F7-0D543F6FA2C6}"/>
              </a:ext>
            </a:extLst>
          </p:cNvPr>
          <p:cNvSpPr/>
          <p:nvPr/>
        </p:nvSpPr>
        <p:spPr>
          <a:xfrm>
            <a:off x="7350125" y="1477963"/>
            <a:ext cx="685800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sz="5400" dirty="0">
                <a:latin typeface="+mn-lt"/>
              </a:rPr>
              <a:t>+</a:t>
            </a:r>
            <a:r>
              <a:rPr lang="tr-TR" sz="5400" b="0" dirty="0">
                <a:latin typeface="+mn-lt"/>
              </a:rPr>
              <a:t> </a:t>
            </a:r>
            <a:endParaRPr lang="tr-TR" sz="5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1" grpId="0"/>
      <p:bldP spid="12" grpId="0"/>
      <p:bldP spid="13" grpId="0"/>
      <p:bldP spid="16" grpId="0"/>
      <p:bldP spid="17" grpId="0" animBg="1" autoUpdateAnimBg="0"/>
      <p:bldP spid="20" grpId="0"/>
      <p:bldP spid="21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_s1035">
            <a:extLst>
              <a:ext uri="{FF2B5EF4-FFF2-40B4-BE49-F238E27FC236}">
                <a16:creationId xmlns:a16="http://schemas.microsoft.com/office/drawing/2014/main" id="{FD0E1FD9-7357-4771-9428-56A767ABE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836613"/>
            <a:ext cx="7777162" cy="720725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tr-TR" altLang="tr-TR" sz="4400">
              <a:latin typeface="Comic Sans MS" panose="030F0702030302020204" pitchFamily="66" charset="0"/>
            </a:endParaRPr>
          </a:p>
          <a:p>
            <a:pPr algn="ctr" eaLnBrk="1" hangingPunct="1"/>
            <a:endParaRPr lang="tr-TR" altLang="tr-TR" sz="4400">
              <a:latin typeface="Comic Sans MS" panose="030F0702030302020204" pitchFamily="66" charset="0"/>
            </a:endParaRPr>
          </a:p>
        </p:txBody>
      </p:sp>
      <p:sp>
        <p:nvSpPr>
          <p:cNvPr id="3075" name="WordArt 6">
            <a:extLst>
              <a:ext uri="{FF2B5EF4-FFF2-40B4-BE49-F238E27FC236}">
                <a16:creationId xmlns:a16="http://schemas.microsoft.com/office/drawing/2014/main" id="{8B0FF431-A281-45C6-BB97-C4BC10238FE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403350" y="981075"/>
            <a:ext cx="6121400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BİLGİ YUVAMIZIN KUZUCUKLARI</a:t>
            </a:r>
          </a:p>
        </p:txBody>
      </p:sp>
      <p:sp>
        <p:nvSpPr>
          <p:cNvPr id="3076" name="WordArt 14">
            <a:extLst>
              <a:ext uri="{FF2B5EF4-FFF2-40B4-BE49-F238E27FC236}">
                <a16:creationId xmlns:a16="http://schemas.microsoft.com/office/drawing/2014/main" id="{94796AC0-BA70-42D2-9CFB-BA092A93A16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08175" y="5429250"/>
            <a:ext cx="4895850" cy="663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Tuncay YILDIRICI</a:t>
            </a:r>
          </a:p>
        </p:txBody>
      </p:sp>
      <p:pic>
        <p:nvPicPr>
          <p:cNvPr id="3077" name="Picture 7" descr="http://www.hilalhaber.com/images/haberler/9_uncu_sinifta_basari_dusuyor_h7139.gif">
            <a:extLst>
              <a:ext uri="{FF2B5EF4-FFF2-40B4-BE49-F238E27FC236}">
                <a16:creationId xmlns:a16="http://schemas.microsoft.com/office/drawing/2014/main" id="{D2DBEFBD-4707-434B-892E-D21A81F2005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2428875"/>
            <a:ext cx="2214562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8" descr="ÖĞRENCİ GİFLERİ ile ilgili görsel sonucu">
            <a:extLst>
              <a:ext uri="{FF2B5EF4-FFF2-40B4-BE49-F238E27FC236}">
                <a16:creationId xmlns:a16="http://schemas.microsoft.com/office/drawing/2014/main" id="{B3C0258D-025C-46F2-BBD7-48E9221FA86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2143125"/>
            <a:ext cx="18669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0" descr="ÖĞRENCİ GİFLERİ ile ilgili görsel sonucu">
            <a:extLst>
              <a:ext uri="{FF2B5EF4-FFF2-40B4-BE49-F238E27FC236}">
                <a16:creationId xmlns:a16="http://schemas.microsoft.com/office/drawing/2014/main" id="{BEB5C8B7-D777-447C-A1E3-715C8342E42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2500313"/>
            <a:ext cx="28575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Başlık">
            <a:extLst>
              <a:ext uri="{FF2B5EF4-FFF2-40B4-BE49-F238E27FC236}">
                <a16:creationId xmlns:a16="http://schemas.microsoft.com/office/drawing/2014/main" id="{70CD64AA-6CA3-49EE-A8BC-B941E08EE0D9}"/>
              </a:ext>
            </a:extLst>
          </p:cNvPr>
          <p:cNvSpPr txBox="1">
            <a:spLocks/>
          </p:cNvSpPr>
          <p:nvPr/>
        </p:nvSpPr>
        <p:spPr>
          <a:xfrm>
            <a:off x="574675" y="454025"/>
            <a:ext cx="1512888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98</a:t>
            </a:r>
          </a:p>
        </p:txBody>
      </p:sp>
      <p:sp>
        <p:nvSpPr>
          <p:cNvPr id="4" name="1 Başlık">
            <a:extLst>
              <a:ext uri="{FF2B5EF4-FFF2-40B4-BE49-F238E27FC236}">
                <a16:creationId xmlns:a16="http://schemas.microsoft.com/office/drawing/2014/main" id="{12D6ED88-A66B-4D22-8416-D66D7861024E}"/>
              </a:ext>
            </a:extLst>
          </p:cNvPr>
          <p:cNvSpPr txBox="1">
            <a:spLocks/>
          </p:cNvSpPr>
          <p:nvPr/>
        </p:nvSpPr>
        <p:spPr>
          <a:xfrm>
            <a:off x="438150" y="1416050"/>
            <a:ext cx="1685925" cy="95567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40</a:t>
            </a:r>
          </a:p>
        </p:txBody>
      </p:sp>
      <p:sp>
        <p:nvSpPr>
          <p:cNvPr id="5" name="5 Yuvarlatılmış Dikdörtgen">
            <a:extLst>
              <a:ext uri="{FF2B5EF4-FFF2-40B4-BE49-F238E27FC236}">
                <a16:creationId xmlns:a16="http://schemas.microsoft.com/office/drawing/2014/main" id="{D4995DE1-ABBD-430E-858D-1D15A8418BAF}"/>
              </a:ext>
            </a:extLst>
          </p:cNvPr>
          <p:cNvSpPr/>
          <p:nvPr/>
        </p:nvSpPr>
        <p:spPr>
          <a:xfrm>
            <a:off x="322006" y="2204724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6" name="25 Eksi">
            <a:extLst>
              <a:ext uri="{FF2B5EF4-FFF2-40B4-BE49-F238E27FC236}">
                <a16:creationId xmlns:a16="http://schemas.microsoft.com/office/drawing/2014/main" id="{AE5DEF5B-6A12-41CD-B492-4CCB2E4328FC}"/>
              </a:ext>
            </a:extLst>
          </p:cNvPr>
          <p:cNvSpPr/>
          <p:nvPr/>
        </p:nvSpPr>
        <p:spPr>
          <a:xfrm>
            <a:off x="375307" y="19066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7" name="1 Başlık">
            <a:extLst>
              <a:ext uri="{FF2B5EF4-FFF2-40B4-BE49-F238E27FC236}">
                <a16:creationId xmlns:a16="http://schemas.microsoft.com/office/drawing/2014/main" id="{463BBFBE-24C9-4682-89F3-3E367FA5F8F9}"/>
              </a:ext>
            </a:extLst>
          </p:cNvPr>
          <p:cNvSpPr txBox="1">
            <a:spLocks/>
          </p:cNvSpPr>
          <p:nvPr/>
        </p:nvSpPr>
        <p:spPr>
          <a:xfrm>
            <a:off x="3054350" y="447675"/>
            <a:ext cx="12192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90</a:t>
            </a:r>
          </a:p>
        </p:txBody>
      </p:sp>
      <p:sp>
        <p:nvSpPr>
          <p:cNvPr id="8" name="1 Başlık">
            <a:extLst>
              <a:ext uri="{FF2B5EF4-FFF2-40B4-BE49-F238E27FC236}">
                <a16:creationId xmlns:a16="http://schemas.microsoft.com/office/drawing/2014/main" id="{19409AA4-784A-4952-8291-2707F1116893}"/>
              </a:ext>
            </a:extLst>
          </p:cNvPr>
          <p:cNvSpPr txBox="1">
            <a:spLocks/>
          </p:cNvSpPr>
          <p:nvPr/>
        </p:nvSpPr>
        <p:spPr>
          <a:xfrm>
            <a:off x="3054350" y="1317625"/>
            <a:ext cx="12192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40</a:t>
            </a:r>
          </a:p>
        </p:txBody>
      </p:sp>
      <p:sp>
        <p:nvSpPr>
          <p:cNvPr id="9" name="5 Yuvarlatılmış Dikdörtgen">
            <a:extLst>
              <a:ext uri="{FF2B5EF4-FFF2-40B4-BE49-F238E27FC236}">
                <a16:creationId xmlns:a16="http://schemas.microsoft.com/office/drawing/2014/main" id="{BB838ED1-433B-46E6-8B9F-0A981A971E60}"/>
              </a:ext>
            </a:extLst>
          </p:cNvPr>
          <p:cNvSpPr/>
          <p:nvPr/>
        </p:nvSpPr>
        <p:spPr>
          <a:xfrm>
            <a:off x="2771800" y="2135573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1" name="25 Eksi">
            <a:extLst>
              <a:ext uri="{FF2B5EF4-FFF2-40B4-BE49-F238E27FC236}">
                <a16:creationId xmlns:a16="http://schemas.microsoft.com/office/drawing/2014/main" id="{D2AD84F7-BB1D-4940-B65D-3A33D90B3DF2}"/>
              </a:ext>
            </a:extLst>
          </p:cNvPr>
          <p:cNvSpPr/>
          <p:nvPr/>
        </p:nvSpPr>
        <p:spPr>
          <a:xfrm>
            <a:off x="2771800" y="1842349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2" name="1 Başlık">
            <a:extLst>
              <a:ext uri="{FF2B5EF4-FFF2-40B4-BE49-F238E27FC236}">
                <a16:creationId xmlns:a16="http://schemas.microsoft.com/office/drawing/2014/main" id="{687F9105-D6C9-422F-806A-17C97E7D0176}"/>
              </a:ext>
            </a:extLst>
          </p:cNvPr>
          <p:cNvSpPr txBox="1">
            <a:spLocks/>
          </p:cNvSpPr>
          <p:nvPr/>
        </p:nvSpPr>
        <p:spPr>
          <a:xfrm>
            <a:off x="2771775" y="2371725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50</a:t>
            </a:r>
          </a:p>
        </p:txBody>
      </p:sp>
      <p:sp>
        <p:nvSpPr>
          <p:cNvPr id="13" name="1 Başlık">
            <a:extLst>
              <a:ext uri="{FF2B5EF4-FFF2-40B4-BE49-F238E27FC236}">
                <a16:creationId xmlns:a16="http://schemas.microsoft.com/office/drawing/2014/main" id="{5A4578A1-0A65-460C-837C-258D35F92831}"/>
              </a:ext>
            </a:extLst>
          </p:cNvPr>
          <p:cNvSpPr txBox="1">
            <a:spLocks/>
          </p:cNvSpPr>
          <p:nvPr/>
        </p:nvSpPr>
        <p:spPr>
          <a:xfrm>
            <a:off x="5516563" y="390525"/>
            <a:ext cx="9969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8</a:t>
            </a:r>
          </a:p>
        </p:txBody>
      </p:sp>
      <p:sp>
        <p:nvSpPr>
          <p:cNvPr id="14" name="1 Başlık">
            <a:extLst>
              <a:ext uri="{FF2B5EF4-FFF2-40B4-BE49-F238E27FC236}">
                <a16:creationId xmlns:a16="http://schemas.microsoft.com/office/drawing/2014/main" id="{5E838B20-7E63-4241-B0FE-558B0AB1D235}"/>
              </a:ext>
            </a:extLst>
          </p:cNvPr>
          <p:cNvSpPr txBox="1">
            <a:spLocks/>
          </p:cNvSpPr>
          <p:nvPr/>
        </p:nvSpPr>
        <p:spPr>
          <a:xfrm>
            <a:off x="5637213" y="1260475"/>
            <a:ext cx="7556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0</a:t>
            </a:r>
          </a:p>
        </p:txBody>
      </p:sp>
      <p:sp>
        <p:nvSpPr>
          <p:cNvPr id="15" name="5 Yuvarlatılmış Dikdörtgen">
            <a:extLst>
              <a:ext uri="{FF2B5EF4-FFF2-40B4-BE49-F238E27FC236}">
                <a16:creationId xmlns:a16="http://schemas.microsoft.com/office/drawing/2014/main" id="{FD32DE1C-7604-4B54-9F94-A036B269E43F}"/>
              </a:ext>
            </a:extLst>
          </p:cNvPr>
          <p:cNvSpPr/>
          <p:nvPr/>
        </p:nvSpPr>
        <p:spPr>
          <a:xfrm>
            <a:off x="5395736" y="2130278"/>
            <a:ext cx="1582916" cy="107127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6" name="25 Eksi">
            <a:extLst>
              <a:ext uri="{FF2B5EF4-FFF2-40B4-BE49-F238E27FC236}">
                <a16:creationId xmlns:a16="http://schemas.microsoft.com/office/drawing/2014/main" id="{90E34916-7A33-44E2-9998-151379CB3D9C}"/>
              </a:ext>
            </a:extLst>
          </p:cNvPr>
          <p:cNvSpPr/>
          <p:nvPr/>
        </p:nvSpPr>
        <p:spPr>
          <a:xfrm>
            <a:off x="5395736" y="1799278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7" name="1 Başlık">
            <a:extLst>
              <a:ext uri="{FF2B5EF4-FFF2-40B4-BE49-F238E27FC236}">
                <a16:creationId xmlns:a16="http://schemas.microsoft.com/office/drawing/2014/main" id="{7AB58559-6359-4997-BA0D-6D3263D1926A}"/>
              </a:ext>
            </a:extLst>
          </p:cNvPr>
          <p:cNvSpPr txBox="1">
            <a:spLocks/>
          </p:cNvSpPr>
          <p:nvPr/>
        </p:nvSpPr>
        <p:spPr>
          <a:xfrm>
            <a:off x="5614988" y="2376488"/>
            <a:ext cx="798512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8</a:t>
            </a:r>
          </a:p>
        </p:txBody>
      </p:sp>
      <p:sp>
        <p:nvSpPr>
          <p:cNvPr id="18" name="5 Yuvarlatılmış Dikdörtgen">
            <a:extLst>
              <a:ext uri="{FF2B5EF4-FFF2-40B4-BE49-F238E27FC236}">
                <a16:creationId xmlns:a16="http://schemas.microsoft.com/office/drawing/2014/main" id="{BFEAC20C-880B-4042-9F6B-6C0879B4253D}"/>
              </a:ext>
            </a:extLst>
          </p:cNvPr>
          <p:cNvSpPr/>
          <p:nvPr/>
        </p:nvSpPr>
        <p:spPr>
          <a:xfrm>
            <a:off x="7236296" y="2078606"/>
            <a:ext cx="1691680" cy="147799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9" name="1 Başlık">
            <a:extLst>
              <a:ext uri="{FF2B5EF4-FFF2-40B4-BE49-F238E27FC236}">
                <a16:creationId xmlns:a16="http://schemas.microsoft.com/office/drawing/2014/main" id="{CD6C95A8-9972-4D17-BC95-E89DB411A136}"/>
              </a:ext>
            </a:extLst>
          </p:cNvPr>
          <p:cNvSpPr txBox="1">
            <a:spLocks/>
          </p:cNvSpPr>
          <p:nvPr/>
        </p:nvSpPr>
        <p:spPr>
          <a:xfrm>
            <a:off x="7415213" y="447675"/>
            <a:ext cx="126047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50</a:t>
            </a:r>
          </a:p>
        </p:txBody>
      </p:sp>
      <p:sp>
        <p:nvSpPr>
          <p:cNvPr id="20" name="1 Başlık">
            <a:extLst>
              <a:ext uri="{FF2B5EF4-FFF2-40B4-BE49-F238E27FC236}">
                <a16:creationId xmlns:a16="http://schemas.microsoft.com/office/drawing/2014/main" id="{54E082F8-A774-43A6-9B8A-57208F5BAE85}"/>
              </a:ext>
            </a:extLst>
          </p:cNvPr>
          <p:cNvSpPr txBox="1">
            <a:spLocks/>
          </p:cNvSpPr>
          <p:nvPr/>
        </p:nvSpPr>
        <p:spPr>
          <a:xfrm>
            <a:off x="7921625" y="1169988"/>
            <a:ext cx="754063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8</a:t>
            </a:r>
          </a:p>
        </p:txBody>
      </p:sp>
      <p:sp>
        <p:nvSpPr>
          <p:cNvPr id="21" name="25 Eksi">
            <a:extLst>
              <a:ext uri="{FF2B5EF4-FFF2-40B4-BE49-F238E27FC236}">
                <a16:creationId xmlns:a16="http://schemas.microsoft.com/office/drawing/2014/main" id="{3BD71F3F-7EA8-486A-9D17-9EA2970EB251}"/>
              </a:ext>
            </a:extLst>
          </p:cNvPr>
          <p:cNvSpPr/>
          <p:nvPr/>
        </p:nvSpPr>
        <p:spPr>
          <a:xfrm>
            <a:off x="527707" y="20590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22" name="Dikdörtgen 21">
            <a:extLst>
              <a:ext uri="{FF2B5EF4-FFF2-40B4-BE49-F238E27FC236}">
                <a16:creationId xmlns:a16="http://schemas.microsoft.com/office/drawing/2014/main" id="{71FB18FE-D841-4B3D-B3E1-55957A96A08F}"/>
              </a:ext>
            </a:extLst>
          </p:cNvPr>
          <p:cNvSpPr/>
          <p:nvPr/>
        </p:nvSpPr>
        <p:spPr>
          <a:xfrm>
            <a:off x="7072313" y="1250950"/>
            <a:ext cx="687387" cy="9223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sz="5400" dirty="0">
                <a:latin typeface="+mn-lt"/>
              </a:rPr>
              <a:t>+</a:t>
            </a:r>
            <a:r>
              <a:rPr lang="tr-TR" sz="5400" b="0" dirty="0">
                <a:latin typeface="+mn-lt"/>
              </a:rPr>
              <a:t> </a:t>
            </a:r>
            <a:endParaRPr lang="tr-TR" sz="5400" dirty="0">
              <a:latin typeface="+mn-lt"/>
            </a:endParaRPr>
          </a:p>
        </p:txBody>
      </p:sp>
      <p:sp>
        <p:nvSpPr>
          <p:cNvPr id="23" name="1 Başlık">
            <a:extLst>
              <a:ext uri="{FF2B5EF4-FFF2-40B4-BE49-F238E27FC236}">
                <a16:creationId xmlns:a16="http://schemas.microsoft.com/office/drawing/2014/main" id="{6EEFDC8E-B48A-411A-976B-9D979431BD94}"/>
              </a:ext>
            </a:extLst>
          </p:cNvPr>
          <p:cNvSpPr txBox="1">
            <a:spLocks/>
          </p:cNvSpPr>
          <p:nvPr/>
        </p:nvSpPr>
        <p:spPr>
          <a:xfrm>
            <a:off x="7327900" y="2368550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58</a:t>
            </a:r>
          </a:p>
        </p:txBody>
      </p:sp>
      <p:sp>
        <p:nvSpPr>
          <p:cNvPr id="24" name="AutoShape 15">
            <a:extLst>
              <a:ext uri="{FF2B5EF4-FFF2-40B4-BE49-F238E27FC236}">
                <a16:creationId xmlns:a16="http://schemas.microsoft.com/office/drawing/2014/main" id="{23DE0BC1-0A02-4BEA-A161-16D4E8038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3500438"/>
            <a:ext cx="3616325" cy="2808287"/>
          </a:xfrm>
          <a:prstGeom prst="wedgeRoundRectCallout">
            <a:avLst>
              <a:gd name="adj1" fmla="val -16450"/>
              <a:gd name="adj2" fmla="val 50568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KURAL :</a:t>
            </a:r>
            <a:r>
              <a:rPr lang="tr-TR" sz="32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 Önce onluklar, sonra birlikler çıkarılarak Fark toplanır.</a:t>
            </a:r>
          </a:p>
        </p:txBody>
      </p:sp>
      <p:pic>
        <p:nvPicPr>
          <p:cNvPr id="4135" name="Picture 2" descr="Pin by Catalina Porras on Wild cats in 2020 | Animated emoticons, The lion  sleeps tonight, Cat gif">
            <a:extLst>
              <a:ext uri="{FF2B5EF4-FFF2-40B4-BE49-F238E27FC236}">
                <a16:creationId xmlns:a16="http://schemas.microsoft.com/office/drawing/2014/main" id="{5AF4AB57-E590-4F15-BBD8-F31E1E063D7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2811463"/>
            <a:ext cx="3221038" cy="349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 nodeType="clickPar">
                      <p:stCondLst>
                        <p:cond delay="indefinite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2" grpId="0"/>
      <p:bldP spid="13" grpId="0"/>
      <p:bldP spid="14" grpId="0"/>
      <p:bldP spid="17" grpId="0"/>
      <p:bldP spid="19" grpId="0"/>
      <p:bldP spid="20" grpId="0"/>
      <p:bldP spid="23" grpId="0"/>
      <p:bldP spid="24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Başlık">
            <a:extLst>
              <a:ext uri="{FF2B5EF4-FFF2-40B4-BE49-F238E27FC236}">
                <a16:creationId xmlns:a16="http://schemas.microsoft.com/office/drawing/2014/main" id="{1800EB2E-1817-4D9B-B882-E4A03C7D7C98}"/>
              </a:ext>
            </a:extLst>
          </p:cNvPr>
          <p:cNvSpPr txBox="1">
            <a:spLocks/>
          </p:cNvSpPr>
          <p:nvPr/>
        </p:nvSpPr>
        <p:spPr>
          <a:xfrm>
            <a:off x="574675" y="454025"/>
            <a:ext cx="1512888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76</a:t>
            </a:r>
          </a:p>
        </p:txBody>
      </p:sp>
      <p:sp>
        <p:nvSpPr>
          <p:cNvPr id="4" name="1 Başlık">
            <a:extLst>
              <a:ext uri="{FF2B5EF4-FFF2-40B4-BE49-F238E27FC236}">
                <a16:creationId xmlns:a16="http://schemas.microsoft.com/office/drawing/2014/main" id="{9394E42A-36C7-4912-806C-45BE5AF52F82}"/>
              </a:ext>
            </a:extLst>
          </p:cNvPr>
          <p:cNvSpPr txBox="1">
            <a:spLocks/>
          </p:cNvSpPr>
          <p:nvPr/>
        </p:nvSpPr>
        <p:spPr>
          <a:xfrm>
            <a:off x="438150" y="1416050"/>
            <a:ext cx="1685925" cy="95567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30</a:t>
            </a:r>
          </a:p>
        </p:txBody>
      </p:sp>
      <p:sp>
        <p:nvSpPr>
          <p:cNvPr id="5" name="5 Yuvarlatılmış Dikdörtgen">
            <a:extLst>
              <a:ext uri="{FF2B5EF4-FFF2-40B4-BE49-F238E27FC236}">
                <a16:creationId xmlns:a16="http://schemas.microsoft.com/office/drawing/2014/main" id="{196B0F2E-5384-43E3-8A55-A139FD9DF89D}"/>
              </a:ext>
            </a:extLst>
          </p:cNvPr>
          <p:cNvSpPr/>
          <p:nvPr/>
        </p:nvSpPr>
        <p:spPr>
          <a:xfrm>
            <a:off x="322006" y="2204724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6" name="25 Eksi">
            <a:extLst>
              <a:ext uri="{FF2B5EF4-FFF2-40B4-BE49-F238E27FC236}">
                <a16:creationId xmlns:a16="http://schemas.microsoft.com/office/drawing/2014/main" id="{32BAFDEA-7ACE-47E8-877C-83B788961AFA}"/>
              </a:ext>
            </a:extLst>
          </p:cNvPr>
          <p:cNvSpPr/>
          <p:nvPr/>
        </p:nvSpPr>
        <p:spPr>
          <a:xfrm>
            <a:off x="375307" y="19066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7" name="1 Başlık">
            <a:extLst>
              <a:ext uri="{FF2B5EF4-FFF2-40B4-BE49-F238E27FC236}">
                <a16:creationId xmlns:a16="http://schemas.microsoft.com/office/drawing/2014/main" id="{AF25ADFF-96FB-4ACD-B3BA-77A08BBFECB0}"/>
              </a:ext>
            </a:extLst>
          </p:cNvPr>
          <p:cNvSpPr txBox="1">
            <a:spLocks/>
          </p:cNvSpPr>
          <p:nvPr/>
        </p:nvSpPr>
        <p:spPr>
          <a:xfrm>
            <a:off x="3054350" y="447675"/>
            <a:ext cx="12192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70</a:t>
            </a:r>
          </a:p>
        </p:txBody>
      </p:sp>
      <p:sp>
        <p:nvSpPr>
          <p:cNvPr id="8" name="1 Başlık">
            <a:extLst>
              <a:ext uri="{FF2B5EF4-FFF2-40B4-BE49-F238E27FC236}">
                <a16:creationId xmlns:a16="http://schemas.microsoft.com/office/drawing/2014/main" id="{8B4551F2-21C9-4B23-848B-4A89A63926DD}"/>
              </a:ext>
            </a:extLst>
          </p:cNvPr>
          <p:cNvSpPr txBox="1">
            <a:spLocks/>
          </p:cNvSpPr>
          <p:nvPr/>
        </p:nvSpPr>
        <p:spPr>
          <a:xfrm>
            <a:off x="3054350" y="1317625"/>
            <a:ext cx="12192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30</a:t>
            </a:r>
          </a:p>
        </p:txBody>
      </p:sp>
      <p:sp>
        <p:nvSpPr>
          <p:cNvPr id="9" name="5 Yuvarlatılmış Dikdörtgen">
            <a:extLst>
              <a:ext uri="{FF2B5EF4-FFF2-40B4-BE49-F238E27FC236}">
                <a16:creationId xmlns:a16="http://schemas.microsoft.com/office/drawing/2014/main" id="{71169BB1-70CE-4E37-8F6E-B853B512C8C0}"/>
              </a:ext>
            </a:extLst>
          </p:cNvPr>
          <p:cNvSpPr/>
          <p:nvPr/>
        </p:nvSpPr>
        <p:spPr>
          <a:xfrm>
            <a:off x="2771800" y="2135573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1" name="25 Eksi">
            <a:extLst>
              <a:ext uri="{FF2B5EF4-FFF2-40B4-BE49-F238E27FC236}">
                <a16:creationId xmlns:a16="http://schemas.microsoft.com/office/drawing/2014/main" id="{85F344F5-7B62-476A-AE49-816C4130D268}"/>
              </a:ext>
            </a:extLst>
          </p:cNvPr>
          <p:cNvSpPr/>
          <p:nvPr/>
        </p:nvSpPr>
        <p:spPr>
          <a:xfrm>
            <a:off x="2771800" y="1842349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2" name="1 Başlık">
            <a:extLst>
              <a:ext uri="{FF2B5EF4-FFF2-40B4-BE49-F238E27FC236}">
                <a16:creationId xmlns:a16="http://schemas.microsoft.com/office/drawing/2014/main" id="{241D7B5E-F2F5-4BB2-805B-BB005011094C}"/>
              </a:ext>
            </a:extLst>
          </p:cNvPr>
          <p:cNvSpPr txBox="1">
            <a:spLocks/>
          </p:cNvSpPr>
          <p:nvPr/>
        </p:nvSpPr>
        <p:spPr>
          <a:xfrm>
            <a:off x="2909888" y="2362200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40</a:t>
            </a:r>
          </a:p>
        </p:txBody>
      </p:sp>
      <p:sp>
        <p:nvSpPr>
          <p:cNvPr id="13" name="1 Başlık">
            <a:extLst>
              <a:ext uri="{FF2B5EF4-FFF2-40B4-BE49-F238E27FC236}">
                <a16:creationId xmlns:a16="http://schemas.microsoft.com/office/drawing/2014/main" id="{196AA669-5DCB-46D9-B8A8-B5A61C5F2D8E}"/>
              </a:ext>
            </a:extLst>
          </p:cNvPr>
          <p:cNvSpPr txBox="1">
            <a:spLocks/>
          </p:cNvSpPr>
          <p:nvPr/>
        </p:nvSpPr>
        <p:spPr>
          <a:xfrm>
            <a:off x="5516563" y="390525"/>
            <a:ext cx="9969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6</a:t>
            </a:r>
          </a:p>
        </p:txBody>
      </p:sp>
      <p:sp>
        <p:nvSpPr>
          <p:cNvPr id="14" name="1 Başlık">
            <a:extLst>
              <a:ext uri="{FF2B5EF4-FFF2-40B4-BE49-F238E27FC236}">
                <a16:creationId xmlns:a16="http://schemas.microsoft.com/office/drawing/2014/main" id="{4D0C0334-864C-4DBD-9DDE-EC5CB07F477E}"/>
              </a:ext>
            </a:extLst>
          </p:cNvPr>
          <p:cNvSpPr txBox="1">
            <a:spLocks/>
          </p:cNvSpPr>
          <p:nvPr/>
        </p:nvSpPr>
        <p:spPr>
          <a:xfrm>
            <a:off x="5637213" y="1260475"/>
            <a:ext cx="7556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0</a:t>
            </a:r>
          </a:p>
        </p:txBody>
      </p:sp>
      <p:sp>
        <p:nvSpPr>
          <p:cNvPr id="15" name="5 Yuvarlatılmış Dikdörtgen">
            <a:extLst>
              <a:ext uri="{FF2B5EF4-FFF2-40B4-BE49-F238E27FC236}">
                <a16:creationId xmlns:a16="http://schemas.microsoft.com/office/drawing/2014/main" id="{D7746B49-BAB8-41B4-A20A-57A6A14EEBD5}"/>
              </a:ext>
            </a:extLst>
          </p:cNvPr>
          <p:cNvSpPr/>
          <p:nvPr/>
        </p:nvSpPr>
        <p:spPr>
          <a:xfrm>
            <a:off x="5395736" y="2130278"/>
            <a:ext cx="1582916" cy="107127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6" name="25 Eksi">
            <a:extLst>
              <a:ext uri="{FF2B5EF4-FFF2-40B4-BE49-F238E27FC236}">
                <a16:creationId xmlns:a16="http://schemas.microsoft.com/office/drawing/2014/main" id="{8FA928C4-C769-4EAD-9227-24443219D6F8}"/>
              </a:ext>
            </a:extLst>
          </p:cNvPr>
          <p:cNvSpPr/>
          <p:nvPr/>
        </p:nvSpPr>
        <p:spPr>
          <a:xfrm>
            <a:off x="5395736" y="1799278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7" name="1 Başlık">
            <a:extLst>
              <a:ext uri="{FF2B5EF4-FFF2-40B4-BE49-F238E27FC236}">
                <a16:creationId xmlns:a16="http://schemas.microsoft.com/office/drawing/2014/main" id="{414E36F8-3707-4621-8DAB-1192E784E0F7}"/>
              </a:ext>
            </a:extLst>
          </p:cNvPr>
          <p:cNvSpPr txBox="1">
            <a:spLocks/>
          </p:cNvSpPr>
          <p:nvPr/>
        </p:nvSpPr>
        <p:spPr>
          <a:xfrm>
            <a:off x="5637213" y="2393950"/>
            <a:ext cx="8001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6</a:t>
            </a:r>
          </a:p>
        </p:txBody>
      </p:sp>
      <p:sp>
        <p:nvSpPr>
          <p:cNvPr id="18" name="5 Yuvarlatılmış Dikdörtgen">
            <a:extLst>
              <a:ext uri="{FF2B5EF4-FFF2-40B4-BE49-F238E27FC236}">
                <a16:creationId xmlns:a16="http://schemas.microsoft.com/office/drawing/2014/main" id="{93ADA4A8-93E1-427F-AA73-8092B8930840}"/>
              </a:ext>
            </a:extLst>
          </p:cNvPr>
          <p:cNvSpPr/>
          <p:nvPr/>
        </p:nvSpPr>
        <p:spPr>
          <a:xfrm>
            <a:off x="7236296" y="2078606"/>
            <a:ext cx="1691680" cy="147799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9" name="1 Başlık">
            <a:extLst>
              <a:ext uri="{FF2B5EF4-FFF2-40B4-BE49-F238E27FC236}">
                <a16:creationId xmlns:a16="http://schemas.microsoft.com/office/drawing/2014/main" id="{65DED13D-CA46-40B6-A009-8C1FF48DF4C2}"/>
              </a:ext>
            </a:extLst>
          </p:cNvPr>
          <p:cNvSpPr txBox="1">
            <a:spLocks/>
          </p:cNvSpPr>
          <p:nvPr/>
        </p:nvSpPr>
        <p:spPr>
          <a:xfrm>
            <a:off x="7415213" y="447675"/>
            <a:ext cx="126047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40</a:t>
            </a:r>
          </a:p>
        </p:txBody>
      </p:sp>
      <p:sp>
        <p:nvSpPr>
          <p:cNvPr id="20" name="1 Başlık">
            <a:extLst>
              <a:ext uri="{FF2B5EF4-FFF2-40B4-BE49-F238E27FC236}">
                <a16:creationId xmlns:a16="http://schemas.microsoft.com/office/drawing/2014/main" id="{077ED89C-5288-41E2-90FB-A8ED971F9A6F}"/>
              </a:ext>
            </a:extLst>
          </p:cNvPr>
          <p:cNvSpPr txBox="1">
            <a:spLocks/>
          </p:cNvSpPr>
          <p:nvPr/>
        </p:nvSpPr>
        <p:spPr>
          <a:xfrm>
            <a:off x="7921625" y="1169988"/>
            <a:ext cx="754063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6</a:t>
            </a:r>
          </a:p>
        </p:txBody>
      </p:sp>
      <p:sp>
        <p:nvSpPr>
          <p:cNvPr id="21" name="25 Eksi">
            <a:extLst>
              <a:ext uri="{FF2B5EF4-FFF2-40B4-BE49-F238E27FC236}">
                <a16:creationId xmlns:a16="http://schemas.microsoft.com/office/drawing/2014/main" id="{EFBD8903-929A-456C-A565-9A2AC7462419}"/>
              </a:ext>
            </a:extLst>
          </p:cNvPr>
          <p:cNvSpPr/>
          <p:nvPr/>
        </p:nvSpPr>
        <p:spPr>
          <a:xfrm>
            <a:off x="527707" y="20590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22" name="Dikdörtgen 21">
            <a:extLst>
              <a:ext uri="{FF2B5EF4-FFF2-40B4-BE49-F238E27FC236}">
                <a16:creationId xmlns:a16="http://schemas.microsoft.com/office/drawing/2014/main" id="{65268FA9-F2A2-42D1-94A5-EC50C5CC2D0A}"/>
              </a:ext>
            </a:extLst>
          </p:cNvPr>
          <p:cNvSpPr/>
          <p:nvPr/>
        </p:nvSpPr>
        <p:spPr>
          <a:xfrm>
            <a:off x="7072313" y="1250950"/>
            <a:ext cx="687387" cy="9223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sz="5400" dirty="0">
                <a:latin typeface="+mn-lt"/>
              </a:rPr>
              <a:t>+</a:t>
            </a:r>
            <a:r>
              <a:rPr lang="tr-TR" sz="5400" b="0" dirty="0">
                <a:latin typeface="+mn-lt"/>
              </a:rPr>
              <a:t> </a:t>
            </a:r>
            <a:endParaRPr lang="tr-TR" sz="5400" dirty="0">
              <a:latin typeface="+mn-lt"/>
            </a:endParaRPr>
          </a:p>
        </p:txBody>
      </p:sp>
      <p:sp>
        <p:nvSpPr>
          <p:cNvPr id="23" name="1 Başlık">
            <a:extLst>
              <a:ext uri="{FF2B5EF4-FFF2-40B4-BE49-F238E27FC236}">
                <a16:creationId xmlns:a16="http://schemas.microsoft.com/office/drawing/2014/main" id="{D336C59F-7668-4978-A7DE-5C3A84B11C42}"/>
              </a:ext>
            </a:extLst>
          </p:cNvPr>
          <p:cNvSpPr txBox="1">
            <a:spLocks/>
          </p:cNvSpPr>
          <p:nvPr/>
        </p:nvSpPr>
        <p:spPr>
          <a:xfrm>
            <a:off x="7327900" y="2368550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44</a:t>
            </a:r>
          </a:p>
        </p:txBody>
      </p:sp>
      <p:sp>
        <p:nvSpPr>
          <p:cNvPr id="24" name="AutoShape 15">
            <a:extLst>
              <a:ext uri="{FF2B5EF4-FFF2-40B4-BE49-F238E27FC236}">
                <a16:creationId xmlns:a16="http://schemas.microsoft.com/office/drawing/2014/main" id="{EE59A906-1077-437C-8FE6-A8D8D9B419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363" y="3500438"/>
            <a:ext cx="3903662" cy="2449512"/>
          </a:xfrm>
          <a:prstGeom prst="wedgeRoundRectCallout">
            <a:avLst>
              <a:gd name="adj1" fmla="val -16450"/>
              <a:gd name="adj2" fmla="val 50568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KURAL :</a:t>
            </a:r>
            <a:r>
              <a:rPr lang="tr-TR" sz="32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 Önce onluklar, sonra birlikler çıkarılarak Fark toplanır.</a:t>
            </a:r>
          </a:p>
        </p:txBody>
      </p:sp>
      <p:pic>
        <p:nvPicPr>
          <p:cNvPr id="5159" name="Picture 2" descr="Гиф анимация Пингвины из мультфильма Мадагаскар">
            <a:extLst>
              <a:ext uri="{FF2B5EF4-FFF2-40B4-BE49-F238E27FC236}">
                <a16:creationId xmlns:a16="http://schemas.microsoft.com/office/drawing/2014/main" id="{9F2DF3DB-2C55-4475-8791-1D257D18B3E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3" y="3263900"/>
            <a:ext cx="280352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 nodeType="clickPar">
                      <p:stCondLst>
                        <p:cond delay="indefinite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2" grpId="0"/>
      <p:bldP spid="13" grpId="0"/>
      <p:bldP spid="14" grpId="0"/>
      <p:bldP spid="17" grpId="0"/>
      <p:bldP spid="19" grpId="0"/>
      <p:bldP spid="20" grpId="0"/>
      <p:bldP spid="23" grpId="0"/>
      <p:bldP spid="24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Başlık">
            <a:extLst>
              <a:ext uri="{FF2B5EF4-FFF2-40B4-BE49-F238E27FC236}">
                <a16:creationId xmlns:a16="http://schemas.microsoft.com/office/drawing/2014/main" id="{3759FDB0-1728-4264-A607-4C812840BEBA}"/>
              </a:ext>
            </a:extLst>
          </p:cNvPr>
          <p:cNvSpPr txBox="1">
            <a:spLocks/>
          </p:cNvSpPr>
          <p:nvPr/>
        </p:nvSpPr>
        <p:spPr>
          <a:xfrm>
            <a:off x="574675" y="454025"/>
            <a:ext cx="1512888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73</a:t>
            </a:r>
          </a:p>
        </p:txBody>
      </p:sp>
      <p:sp>
        <p:nvSpPr>
          <p:cNvPr id="4" name="1 Başlık">
            <a:extLst>
              <a:ext uri="{FF2B5EF4-FFF2-40B4-BE49-F238E27FC236}">
                <a16:creationId xmlns:a16="http://schemas.microsoft.com/office/drawing/2014/main" id="{65F29DA2-8C6B-4898-959B-857042AE27A4}"/>
              </a:ext>
            </a:extLst>
          </p:cNvPr>
          <p:cNvSpPr txBox="1">
            <a:spLocks/>
          </p:cNvSpPr>
          <p:nvPr/>
        </p:nvSpPr>
        <p:spPr>
          <a:xfrm>
            <a:off x="438150" y="1416050"/>
            <a:ext cx="1685925" cy="95567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20</a:t>
            </a:r>
          </a:p>
        </p:txBody>
      </p:sp>
      <p:sp>
        <p:nvSpPr>
          <p:cNvPr id="5" name="5 Yuvarlatılmış Dikdörtgen">
            <a:extLst>
              <a:ext uri="{FF2B5EF4-FFF2-40B4-BE49-F238E27FC236}">
                <a16:creationId xmlns:a16="http://schemas.microsoft.com/office/drawing/2014/main" id="{1ED487C9-FCC0-4410-BFF1-4255FFEA323E}"/>
              </a:ext>
            </a:extLst>
          </p:cNvPr>
          <p:cNvSpPr/>
          <p:nvPr/>
        </p:nvSpPr>
        <p:spPr>
          <a:xfrm>
            <a:off x="322006" y="2204724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6" name="25 Eksi">
            <a:extLst>
              <a:ext uri="{FF2B5EF4-FFF2-40B4-BE49-F238E27FC236}">
                <a16:creationId xmlns:a16="http://schemas.microsoft.com/office/drawing/2014/main" id="{153780A5-2B16-405E-8DBD-02826F94524B}"/>
              </a:ext>
            </a:extLst>
          </p:cNvPr>
          <p:cNvSpPr/>
          <p:nvPr/>
        </p:nvSpPr>
        <p:spPr>
          <a:xfrm>
            <a:off x="375307" y="19066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7" name="1 Başlık">
            <a:extLst>
              <a:ext uri="{FF2B5EF4-FFF2-40B4-BE49-F238E27FC236}">
                <a16:creationId xmlns:a16="http://schemas.microsoft.com/office/drawing/2014/main" id="{799186EF-D3F8-4ED0-AD1D-93501AC90B70}"/>
              </a:ext>
            </a:extLst>
          </p:cNvPr>
          <p:cNvSpPr txBox="1">
            <a:spLocks/>
          </p:cNvSpPr>
          <p:nvPr/>
        </p:nvSpPr>
        <p:spPr>
          <a:xfrm>
            <a:off x="3054350" y="447675"/>
            <a:ext cx="12192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70</a:t>
            </a:r>
          </a:p>
        </p:txBody>
      </p:sp>
      <p:sp>
        <p:nvSpPr>
          <p:cNvPr id="8" name="1 Başlık">
            <a:extLst>
              <a:ext uri="{FF2B5EF4-FFF2-40B4-BE49-F238E27FC236}">
                <a16:creationId xmlns:a16="http://schemas.microsoft.com/office/drawing/2014/main" id="{7B4275EE-86F4-43E9-9C84-3E03031CAD4D}"/>
              </a:ext>
            </a:extLst>
          </p:cNvPr>
          <p:cNvSpPr txBox="1">
            <a:spLocks/>
          </p:cNvSpPr>
          <p:nvPr/>
        </p:nvSpPr>
        <p:spPr>
          <a:xfrm>
            <a:off x="3054350" y="1317625"/>
            <a:ext cx="12192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20</a:t>
            </a:r>
          </a:p>
        </p:txBody>
      </p:sp>
      <p:sp>
        <p:nvSpPr>
          <p:cNvPr id="9" name="5 Yuvarlatılmış Dikdörtgen">
            <a:extLst>
              <a:ext uri="{FF2B5EF4-FFF2-40B4-BE49-F238E27FC236}">
                <a16:creationId xmlns:a16="http://schemas.microsoft.com/office/drawing/2014/main" id="{AF7156B7-5AB0-46BC-8ECE-954E4671551D}"/>
              </a:ext>
            </a:extLst>
          </p:cNvPr>
          <p:cNvSpPr/>
          <p:nvPr/>
        </p:nvSpPr>
        <p:spPr>
          <a:xfrm>
            <a:off x="2771800" y="2135573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1" name="25 Eksi">
            <a:extLst>
              <a:ext uri="{FF2B5EF4-FFF2-40B4-BE49-F238E27FC236}">
                <a16:creationId xmlns:a16="http://schemas.microsoft.com/office/drawing/2014/main" id="{3D87D55A-00A7-446B-B22B-80ADCE3B45E4}"/>
              </a:ext>
            </a:extLst>
          </p:cNvPr>
          <p:cNvSpPr/>
          <p:nvPr/>
        </p:nvSpPr>
        <p:spPr>
          <a:xfrm>
            <a:off x="2771800" y="1842349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2" name="1 Başlık">
            <a:extLst>
              <a:ext uri="{FF2B5EF4-FFF2-40B4-BE49-F238E27FC236}">
                <a16:creationId xmlns:a16="http://schemas.microsoft.com/office/drawing/2014/main" id="{5AC02424-B061-436F-9F55-473E29BF4B11}"/>
              </a:ext>
            </a:extLst>
          </p:cNvPr>
          <p:cNvSpPr txBox="1">
            <a:spLocks/>
          </p:cNvSpPr>
          <p:nvPr/>
        </p:nvSpPr>
        <p:spPr>
          <a:xfrm>
            <a:off x="2771775" y="2371725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50</a:t>
            </a:r>
          </a:p>
        </p:txBody>
      </p:sp>
      <p:sp>
        <p:nvSpPr>
          <p:cNvPr id="13" name="1 Başlık">
            <a:extLst>
              <a:ext uri="{FF2B5EF4-FFF2-40B4-BE49-F238E27FC236}">
                <a16:creationId xmlns:a16="http://schemas.microsoft.com/office/drawing/2014/main" id="{581AEDB5-BFC1-41B1-BA25-59336148086F}"/>
              </a:ext>
            </a:extLst>
          </p:cNvPr>
          <p:cNvSpPr txBox="1">
            <a:spLocks/>
          </p:cNvSpPr>
          <p:nvPr/>
        </p:nvSpPr>
        <p:spPr>
          <a:xfrm>
            <a:off x="5516563" y="390525"/>
            <a:ext cx="9969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3</a:t>
            </a:r>
          </a:p>
        </p:txBody>
      </p:sp>
      <p:sp>
        <p:nvSpPr>
          <p:cNvPr id="14" name="1 Başlık">
            <a:extLst>
              <a:ext uri="{FF2B5EF4-FFF2-40B4-BE49-F238E27FC236}">
                <a16:creationId xmlns:a16="http://schemas.microsoft.com/office/drawing/2014/main" id="{E6DE65F1-616C-484A-99EF-14D11C89AD9C}"/>
              </a:ext>
            </a:extLst>
          </p:cNvPr>
          <p:cNvSpPr txBox="1">
            <a:spLocks/>
          </p:cNvSpPr>
          <p:nvPr/>
        </p:nvSpPr>
        <p:spPr>
          <a:xfrm>
            <a:off x="5637213" y="1260475"/>
            <a:ext cx="7556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0</a:t>
            </a:r>
          </a:p>
        </p:txBody>
      </p:sp>
      <p:sp>
        <p:nvSpPr>
          <p:cNvPr id="15" name="5 Yuvarlatılmış Dikdörtgen">
            <a:extLst>
              <a:ext uri="{FF2B5EF4-FFF2-40B4-BE49-F238E27FC236}">
                <a16:creationId xmlns:a16="http://schemas.microsoft.com/office/drawing/2014/main" id="{9FDFB576-9303-4629-84B6-A5FCE9EDC795}"/>
              </a:ext>
            </a:extLst>
          </p:cNvPr>
          <p:cNvSpPr/>
          <p:nvPr/>
        </p:nvSpPr>
        <p:spPr>
          <a:xfrm>
            <a:off x="5395736" y="2130278"/>
            <a:ext cx="1582916" cy="107127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6" name="25 Eksi">
            <a:extLst>
              <a:ext uri="{FF2B5EF4-FFF2-40B4-BE49-F238E27FC236}">
                <a16:creationId xmlns:a16="http://schemas.microsoft.com/office/drawing/2014/main" id="{CB7A785C-5B04-4161-9467-DC490245FC53}"/>
              </a:ext>
            </a:extLst>
          </p:cNvPr>
          <p:cNvSpPr/>
          <p:nvPr/>
        </p:nvSpPr>
        <p:spPr>
          <a:xfrm>
            <a:off x="5395736" y="1799278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7" name="1 Başlık">
            <a:extLst>
              <a:ext uri="{FF2B5EF4-FFF2-40B4-BE49-F238E27FC236}">
                <a16:creationId xmlns:a16="http://schemas.microsoft.com/office/drawing/2014/main" id="{C1A7257D-00B2-48D7-A97E-30AB51DE277B}"/>
              </a:ext>
            </a:extLst>
          </p:cNvPr>
          <p:cNvSpPr txBox="1">
            <a:spLocks/>
          </p:cNvSpPr>
          <p:nvPr/>
        </p:nvSpPr>
        <p:spPr>
          <a:xfrm>
            <a:off x="5592763" y="2362200"/>
            <a:ext cx="8001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3</a:t>
            </a:r>
          </a:p>
        </p:txBody>
      </p:sp>
      <p:sp>
        <p:nvSpPr>
          <p:cNvPr id="18" name="5 Yuvarlatılmış Dikdörtgen">
            <a:extLst>
              <a:ext uri="{FF2B5EF4-FFF2-40B4-BE49-F238E27FC236}">
                <a16:creationId xmlns:a16="http://schemas.microsoft.com/office/drawing/2014/main" id="{42B3144F-8380-4143-9A8A-C60B3AE155F6}"/>
              </a:ext>
            </a:extLst>
          </p:cNvPr>
          <p:cNvSpPr/>
          <p:nvPr/>
        </p:nvSpPr>
        <p:spPr>
          <a:xfrm>
            <a:off x="7236296" y="2078606"/>
            <a:ext cx="1691680" cy="147799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9" name="1 Başlık">
            <a:extLst>
              <a:ext uri="{FF2B5EF4-FFF2-40B4-BE49-F238E27FC236}">
                <a16:creationId xmlns:a16="http://schemas.microsoft.com/office/drawing/2014/main" id="{0FEE5138-064F-4080-98C0-0027C056466F}"/>
              </a:ext>
            </a:extLst>
          </p:cNvPr>
          <p:cNvSpPr txBox="1">
            <a:spLocks/>
          </p:cNvSpPr>
          <p:nvPr/>
        </p:nvSpPr>
        <p:spPr>
          <a:xfrm>
            <a:off x="7415213" y="447675"/>
            <a:ext cx="126047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50</a:t>
            </a:r>
          </a:p>
        </p:txBody>
      </p:sp>
      <p:sp>
        <p:nvSpPr>
          <p:cNvPr id="20" name="1 Başlık">
            <a:extLst>
              <a:ext uri="{FF2B5EF4-FFF2-40B4-BE49-F238E27FC236}">
                <a16:creationId xmlns:a16="http://schemas.microsoft.com/office/drawing/2014/main" id="{FBE29F2F-2E7B-4ADD-9800-6E392A589645}"/>
              </a:ext>
            </a:extLst>
          </p:cNvPr>
          <p:cNvSpPr txBox="1">
            <a:spLocks/>
          </p:cNvSpPr>
          <p:nvPr/>
        </p:nvSpPr>
        <p:spPr>
          <a:xfrm>
            <a:off x="7921625" y="1169988"/>
            <a:ext cx="754063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3</a:t>
            </a:r>
          </a:p>
        </p:txBody>
      </p:sp>
      <p:sp>
        <p:nvSpPr>
          <p:cNvPr id="21" name="25 Eksi">
            <a:extLst>
              <a:ext uri="{FF2B5EF4-FFF2-40B4-BE49-F238E27FC236}">
                <a16:creationId xmlns:a16="http://schemas.microsoft.com/office/drawing/2014/main" id="{CBA82AC4-EB78-4860-A3E5-97F7ADC96FFB}"/>
              </a:ext>
            </a:extLst>
          </p:cNvPr>
          <p:cNvSpPr/>
          <p:nvPr/>
        </p:nvSpPr>
        <p:spPr>
          <a:xfrm>
            <a:off x="527707" y="20590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22" name="Dikdörtgen 21">
            <a:extLst>
              <a:ext uri="{FF2B5EF4-FFF2-40B4-BE49-F238E27FC236}">
                <a16:creationId xmlns:a16="http://schemas.microsoft.com/office/drawing/2014/main" id="{D35BBAFD-2FB7-4777-95FF-D7E832C3B1F0}"/>
              </a:ext>
            </a:extLst>
          </p:cNvPr>
          <p:cNvSpPr/>
          <p:nvPr/>
        </p:nvSpPr>
        <p:spPr>
          <a:xfrm>
            <a:off x="7072313" y="1250950"/>
            <a:ext cx="687387" cy="9223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sz="5400" dirty="0">
                <a:latin typeface="+mn-lt"/>
              </a:rPr>
              <a:t>+</a:t>
            </a:r>
            <a:r>
              <a:rPr lang="tr-TR" sz="5400" b="0" dirty="0">
                <a:latin typeface="+mn-lt"/>
              </a:rPr>
              <a:t> </a:t>
            </a:r>
            <a:endParaRPr lang="tr-TR" sz="5400" dirty="0">
              <a:latin typeface="+mn-lt"/>
            </a:endParaRPr>
          </a:p>
        </p:txBody>
      </p:sp>
      <p:sp>
        <p:nvSpPr>
          <p:cNvPr id="23" name="1 Başlık">
            <a:extLst>
              <a:ext uri="{FF2B5EF4-FFF2-40B4-BE49-F238E27FC236}">
                <a16:creationId xmlns:a16="http://schemas.microsoft.com/office/drawing/2014/main" id="{A1D59C4C-AEA6-454F-83CE-8B9FE49FA46A}"/>
              </a:ext>
            </a:extLst>
          </p:cNvPr>
          <p:cNvSpPr txBox="1">
            <a:spLocks/>
          </p:cNvSpPr>
          <p:nvPr/>
        </p:nvSpPr>
        <p:spPr>
          <a:xfrm>
            <a:off x="7327900" y="2368550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53</a:t>
            </a:r>
          </a:p>
        </p:txBody>
      </p:sp>
      <p:sp>
        <p:nvSpPr>
          <p:cNvPr id="24" name="AutoShape 15">
            <a:extLst>
              <a:ext uri="{FF2B5EF4-FFF2-40B4-BE49-F238E27FC236}">
                <a16:creationId xmlns:a16="http://schemas.microsoft.com/office/drawing/2014/main" id="{9C502420-A30E-47E7-98E7-91CDD40EB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3500438"/>
            <a:ext cx="3616325" cy="2808287"/>
          </a:xfrm>
          <a:prstGeom prst="wedgeRoundRectCallout">
            <a:avLst>
              <a:gd name="adj1" fmla="val -16450"/>
              <a:gd name="adj2" fmla="val 50568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KURAL :</a:t>
            </a:r>
            <a:r>
              <a:rPr lang="tr-TR" sz="32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 Önce onluklar, sonra birlikler çıkarılarak Fark toplanır.</a:t>
            </a:r>
          </a:p>
        </p:txBody>
      </p:sp>
      <p:pic>
        <p:nvPicPr>
          <p:cNvPr id="6183" name="Picture 2" descr="Siber Z Forum">
            <a:extLst>
              <a:ext uri="{FF2B5EF4-FFF2-40B4-BE49-F238E27FC236}">
                <a16:creationId xmlns:a16="http://schemas.microsoft.com/office/drawing/2014/main" id="{5B66C58B-8574-4524-A490-6B40E963557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3254375"/>
            <a:ext cx="3219450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 nodeType="clickPar">
                      <p:stCondLst>
                        <p:cond delay="indefinite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2" grpId="0"/>
      <p:bldP spid="13" grpId="0"/>
      <p:bldP spid="14" grpId="0"/>
      <p:bldP spid="17" grpId="0"/>
      <p:bldP spid="19" grpId="0"/>
      <p:bldP spid="20" grpId="0"/>
      <p:bldP spid="23" grpId="0"/>
      <p:bldP spid="24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Başlık">
            <a:extLst>
              <a:ext uri="{FF2B5EF4-FFF2-40B4-BE49-F238E27FC236}">
                <a16:creationId xmlns:a16="http://schemas.microsoft.com/office/drawing/2014/main" id="{056082DF-C053-4950-A937-8734B15FAF2E}"/>
              </a:ext>
            </a:extLst>
          </p:cNvPr>
          <p:cNvSpPr txBox="1">
            <a:spLocks/>
          </p:cNvSpPr>
          <p:nvPr/>
        </p:nvSpPr>
        <p:spPr>
          <a:xfrm>
            <a:off x="574675" y="454025"/>
            <a:ext cx="1512888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77</a:t>
            </a:r>
          </a:p>
        </p:txBody>
      </p:sp>
      <p:sp>
        <p:nvSpPr>
          <p:cNvPr id="4" name="1 Başlık">
            <a:extLst>
              <a:ext uri="{FF2B5EF4-FFF2-40B4-BE49-F238E27FC236}">
                <a16:creationId xmlns:a16="http://schemas.microsoft.com/office/drawing/2014/main" id="{A7D9FA26-77B4-48E2-8535-756A0D9FCD2B}"/>
              </a:ext>
            </a:extLst>
          </p:cNvPr>
          <p:cNvSpPr txBox="1">
            <a:spLocks/>
          </p:cNvSpPr>
          <p:nvPr/>
        </p:nvSpPr>
        <p:spPr>
          <a:xfrm>
            <a:off x="438150" y="1416050"/>
            <a:ext cx="1685925" cy="95567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24</a:t>
            </a:r>
          </a:p>
        </p:txBody>
      </p:sp>
      <p:sp>
        <p:nvSpPr>
          <p:cNvPr id="5" name="5 Yuvarlatılmış Dikdörtgen">
            <a:extLst>
              <a:ext uri="{FF2B5EF4-FFF2-40B4-BE49-F238E27FC236}">
                <a16:creationId xmlns:a16="http://schemas.microsoft.com/office/drawing/2014/main" id="{4CC290E2-5301-4BF7-8754-D52DC0715AD0}"/>
              </a:ext>
            </a:extLst>
          </p:cNvPr>
          <p:cNvSpPr/>
          <p:nvPr/>
        </p:nvSpPr>
        <p:spPr>
          <a:xfrm>
            <a:off x="322006" y="2204724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6" name="25 Eksi">
            <a:extLst>
              <a:ext uri="{FF2B5EF4-FFF2-40B4-BE49-F238E27FC236}">
                <a16:creationId xmlns:a16="http://schemas.microsoft.com/office/drawing/2014/main" id="{AA3ECC8C-9590-42C6-AC8C-DBEB471451CF}"/>
              </a:ext>
            </a:extLst>
          </p:cNvPr>
          <p:cNvSpPr/>
          <p:nvPr/>
        </p:nvSpPr>
        <p:spPr>
          <a:xfrm>
            <a:off x="375307" y="19066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7" name="1 Başlık">
            <a:extLst>
              <a:ext uri="{FF2B5EF4-FFF2-40B4-BE49-F238E27FC236}">
                <a16:creationId xmlns:a16="http://schemas.microsoft.com/office/drawing/2014/main" id="{DC9E4250-0097-43EC-B655-5345D256C9B6}"/>
              </a:ext>
            </a:extLst>
          </p:cNvPr>
          <p:cNvSpPr txBox="1">
            <a:spLocks/>
          </p:cNvSpPr>
          <p:nvPr/>
        </p:nvSpPr>
        <p:spPr>
          <a:xfrm>
            <a:off x="3054350" y="447675"/>
            <a:ext cx="12192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70</a:t>
            </a:r>
          </a:p>
        </p:txBody>
      </p:sp>
      <p:sp>
        <p:nvSpPr>
          <p:cNvPr id="8" name="1 Başlık">
            <a:extLst>
              <a:ext uri="{FF2B5EF4-FFF2-40B4-BE49-F238E27FC236}">
                <a16:creationId xmlns:a16="http://schemas.microsoft.com/office/drawing/2014/main" id="{DED3492D-F07D-41D4-BD72-18FA85527AB2}"/>
              </a:ext>
            </a:extLst>
          </p:cNvPr>
          <p:cNvSpPr txBox="1">
            <a:spLocks/>
          </p:cNvSpPr>
          <p:nvPr/>
        </p:nvSpPr>
        <p:spPr>
          <a:xfrm>
            <a:off x="3054350" y="1317625"/>
            <a:ext cx="12192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20</a:t>
            </a:r>
          </a:p>
        </p:txBody>
      </p:sp>
      <p:sp>
        <p:nvSpPr>
          <p:cNvPr id="9" name="5 Yuvarlatılmış Dikdörtgen">
            <a:extLst>
              <a:ext uri="{FF2B5EF4-FFF2-40B4-BE49-F238E27FC236}">
                <a16:creationId xmlns:a16="http://schemas.microsoft.com/office/drawing/2014/main" id="{6FE4E526-62F1-4ED4-B85A-F984FDDD83AC}"/>
              </a:ext>
            </a:extLst>
          </p:cNvPr>
          <p:cNvSpPr/>
          <p:nvPr/>
        </p:nvSpPr>
        <p:spPr>
          <a:xfrm>
            <a:off x="2771800" y="2135573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1" name="25 Eksi">
            <a:extLst>
              <a:ext uri="{FF2B5EF4-FFF2-40B4-BE49-F238E27FC236}">
                <a16:creationId xmlns:a16="http://schemas.microsoft.com/office/drawing/2014/main" id="{60578A82-7DBC-42E5-A933-5C76E83121E1}"/>
              </a:ext>
            </a:extLst>
          </p:cNvPr>
          <p:cNvSpPr/>
          <p:nvPr/>
        </p:nvSpPr>
        <p:spPr>
          <a:xfrm>
            <a:off x="2771800" y="1842349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2" name="1 Başlık">
            <a:extLst>
              <a:ext uri="{FF2B5EF4-FFF2-40B4-BE49-F238E27FC236}">
                <a16:creationId xmlns:a16="http://schemas.microsoft.com/office/drawing/2014/main" id="{A34B67CF-8BC4-4CF6-97FD-0E76E80C9B90}"/>
              </a:ext>
            </a:extLst>
          </p:cNvPr>
          <p:cNvSpPr txBox="1">
            <a:spLocks/>
          </p:cNvSpPr>
          <p:nvPr/>
        </p:nvSpPr>
        <p:spPr>
          <a:xfrm>
            <a:off x="2771775" y="2371725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50</a:t>
            </a:r>
          </a:p>
        </p:txBody>
      </p:sp>
      <p:sp>
        <p:nvSpPr>
          <p:cNvPr id="13" name="1 Başlık">
            <a:extLst>
              <a:ext uri="{FF2B5EF4-FFF2-40B4-BE49-F238E27FC236}">
                <a16:creationId xmlns:a16="http://schemas.microsoft.com/office/drawing/2014/main" id="{2914F386-291B-40DE-80F0-E3406817B26E}"/>
              </a:ext>
            </a:extLst>
          </p:cNvPr>
          <p:cNvSpPr txBox="1">
            <a:spLocks/>
          </p:cNvSpPr>
          <p:nvPr/>
        </p:nvSpPr>
        <p:spPr>
          <a:xfrm>
            <a:off x="5516563" y="390525"/>
            <a:ext cx="9969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7</a:t>
            </a:r>
          </a:p>
        </p:txBody>
      </p:sp>
      <p:sp>
        <p:nvSpPr>
          <p:cNvPr id="14" name="1 Başlık">
            <a:extLst>
              <a:ext uri="{FF2B5EF4-FFF2-40B4-BE49-F238E27FC236}">
                <a16:creationId xmlns:a16="http://schemas.microsoft.com/office/drawing/2014/main" id="{719016EA-0D5A-4851-B667-E2F3B280D382}"/>
              </a:ext>
            </a:extLst>
          </p:cNvPr>
          <p:cNvSpPr txBox="1">
            <a:spLocks/>
          </p:cNvSpPr>
          <p:nvPr/>
        </p:nvSpPr>
        <p:spPr>
          <a:xfrm>
            <a:off x="5637213" y="1260475"/>
            <a:ext cx="7556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</a:t>
            </a:r>
          </a:p>
        </p:txBody>
      </p:sp>
      <p:sp>
        <p:nvSpPr>
          <p:cNvPr id="15" name="5 Yuvarlatılmış Dikdörtgen">
            <a:extLst>
              <a:ext uri="{FF2B5EF4-FFF2-40B4-BE49-F238E27FC236}">
                <a16:creationId xmlns:a16="http://schemas.microsoft.com/office/drawing/2014/main" id="{3DBA4DBF-1D2A-476E-B5AE-A98139F611D3}"/>
              </a:ext>
            </a:extLst>
          </p:cNvPr>
          <p:cNvSpPr/>
          <p:nvPr/>
        </p:nvSpPr>
        <p:spPr>
          <a:xfrm>
            <a:off x="5395736" y="2130278"/>
            <a:ext cx="1582916" cy="107127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6" name="25 Eksi">
            <a:extLst>
              <a:ext uri="{FF2B5EF4-FFF2-40B4-BE49-F238E27FC236}">
                <a16:creationId xmlns:a16="http://schemas.microsoft.com/office/drawing/2014/main" id="{A32EDDA9-3E7E-49B2-B576-537A61B35197}"/>
              </a:ext>
            </a:extLst>
          </p:cNvPr>
          <p:cNvSpPr/>
          <p:nvPr/>
        </p:nvSpPr>
        <p:spPr>
          <a:xfrm>
            <a:off x="5395736" y="1799278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7" name="1 Başlık">
            <a:extLst>
              <a:ext uri="{FF2B5EF4-FFF2-40B4-BE49-F238E27FC236}">
                <a16:creationId xmlns:a16="http://schemas.microsoft.com/office/drawing/2014/main" id="{DC7F9909-1E61-41D2-8473-843F0771F4F5}"/>
              </a:ext>
            </a:extLst>
          </p:cNvPr>
          <p:cNvSpPr txBox="1">
            <a:spLocks/>
          </p:cNvSpPr>
          <p:nvPr/>
        </p:nvSpPr>
        <p:spPr>
          <a:xfrm>
            <a:off x="5592763" y="2362200"/>
            <a:ext cx="8001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3</a:t>
            </a:r>
          </a:p>
        </p:txBody>
      </p:sp>
      <p:sp>
        <p:nvSpPr>
          <p:cNvPr id="18" name="5 Yuvarlatılmış Dikdörtgen">
            <a:extLst>
              <a:ext uri="{FF2B5EF4-FFF2-40B4-BE49-F238E27FC236}">
                <a16:creationId xmlns:a16="http://schemas.microsoft.com/office/drawing/2014/main" id="{269926FB-89DC-4AF5-87CA-EACA3B9EA3B4}"/>
              </a:ext>
            </a:extLst>
          </p:cNvPr>
          <p:cNvSpPr/>
          <p:nvPr/>
        </p:nvSpPr>
        <p:spPr>
          <a:xfrm>
            <a:off x="7236296" y="2078606"/>
            <a:ext cx="1691680" cy="147799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9" name="1 Başlık">
            <a:extLst>
              <a:ext uri="{FF2B5EF4-FFF2-40B4-BE49-F238E27FC236}">
                <a16:creationId xmlns:a16="http://schemas.microsoft.com/office/drawing/2014/main" id="{8F3820AD-1546-4B3A-BB8E-F5E676BF76BE}"/>
              </a:ext>
            </a:extLst>
          </p:cNvPr>
          <p:cNvSpPr txBox="1">
            <a:spLocks/>
          </p:cNvSpPr>
          <p:nvPr/>
        </p:nvSpPr>
        <p:spPr>
          <a:xfrm>
            <a:off x="7415213" y="447675"/>
            <a:ext cx="126047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50</a:t>
            </a:r>
          </a:p>
        </p:txBody>
      </p:sp>
      <p:sp>
        <p:nvSpPr>
          <p:cNvPr id="20" name="1 Başlık">
            <a:extLst>
              <a:ext uri="{FF2B5EF4-FFF2-40B4-BE49-F238E27FC236}">
                <a16:creationId xmlns:a16="http://schemas.microsoft.com/office/drawing/2014/main" id="{FDC2BBA7-D0EA-474B-9C19-C38A9F17940E}"/>
              </a:ext>
            </a:extLst>
          </p:cNvPr>
          <p:cNvSpPr txBox="1">
            <a:spLocks/>
          </p:cNvSpPr>
          <p:nvPr/>
        </p:nvSpPr>
        <p:spPr>
          <a:xfrm>
            <a:off x="7921625" y="1169988"/>
            <a:ext cx="754063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3</a:t>
            </a:r>
          </a:p>
        </p:txBody>
      </p:sp>
      <p:sp>
        <p:nvSpPr>
          <p:cNvPr id="21" name="25 Eksi">
            <a:extLst>
              <a:ext uri="{FF2B5EF4-FFF2-40B4-BE49-F238E27FC236}">
                <a16:creationId xmlns:a16="http://schemas.microsoft.com/office/drawing/2014/main" id="{BCB70631-DC71-4CEB-88C6-E6267B0B42B4}"/>
              </a:ext>
            </a:extLst>
          </p:cNvPr>
          <p:cNvSpPr/>
          <p:nvPr/>
        </p:nvSpPr>
        <p:spPr>
          <a:xfrm>
            <a:off x="527707" y="20590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22" name="Dikdörtgen 21">
            <a:extLst>
              <a:ext uri="{FF2B5EF4-FFF2-40B4-BE49-F238E27FC236}">
                <a16:creationId xmlns:a16="http://schemas.microsoft.com/office/drawing/2014/main" id="{7505F0F8-25EF-42B6-AF10-6D2C68787AE5}"/>
              </a:ext>
            </a:extLst>
          </p:cNvPr>
          <p:cNvSpPr/>
          <p:nvPr/>
        </p:nvSpPr>
        <p:spPr>
          <a:xfrm>
            <a:off x="7072313" y="1250950"/>
            <a:ext cx="687387" cy="9223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sz="5400" dirty="0">
                <a:latin typeface="+mn-lt"/>
              </a:rPr>
              <a:t>+</a:t>
            </a:r>
            <a:r>
              <a:rPr lang="tr-TR" sz="5400" b="0" dirty="0">
                <a:latin typeface="+mn-lt"/>
              </a:rPr>
              <a:t> </a:t>
            </a:r>
            <a:endParaRPr lang="tr-TR" sz="5400" dirty="0">
              <a:latin typeface="+mn-lt"/>
            </a:endParaRPr>
          </a:p>
        </p:txBody>
      </p:sp>
      <p:sp>
        <p:nvSpPr>
          <p:cNvPr id="23" name="1 Başlık">
            <a:extLst>
              <a:ext uri="{FF2B5EF4-FFF2-40B4-BE49-F238E27FC236}">
                <a16:creationId xmlns:a16="http://schemas.microsoft.com/office/drawing/2014/main" id="{04FD42F6-42FE-4FCF-A914-FE9286B50C64}"/>
              </a:ext>
            </a:extLst>
          </p:cNvPr>
          <p:cNvSpPr txBox="1">
            <a:spLocks/>
          </p:cNvSpPr>
          <p:nvPr/>
        </p:nvSpPr>
        <p:spPr>
          <a:xfrm>
            <a:off x="7327900" y="2368550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53</a:t>
            </a:r>
          </a:p>
        </p:txBody>
      </p:sp>
      <p:sp>
        <p:nvSpPr>
          <p:cNvPr id="24" name="AutoShape 15">
            <a:extLst>
              <a:ext uri="{FF2B5EF4-FFF2-40B4-BE49-F238E27FC236}">
                <a16:creationId xmlns:a16="http://schemas.microsoft.com/office/drawing/2014/main" id="{5C326460-1E4A-47D9-BF63-4FA4E1A60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3500438"/>
            <a:ext cx="3616325" cy="2808287"/>
          </a:xfrm>
          <a:prstGeom prst="wedgeRoundRectCallout">
            <a:avLst>
              <a:gd name="adj1" fmla="val -16450"/>
              <a:gd name="adj2" fmla="val 50568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KURAL :</a:t>
            </a:r>
            <a:r>
              <a:rPr lang="tr-TR" sz="32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 Önce onluklar, sonra birlikler çıkarılarak Fark toplanır.</a:t>
            </a:r>
          </a:p>
        </p:txBody>
      </p:sp>
      <p:pic>
        <p:nvPicPr>
          <p:cNvPr id="7207" name="Picture 2" descr="kucuk hareketli gifler hayvan animasyonlari (12)">
            <a:extLst>
              <a:ext uri="{FF2B5EF4-FFF2-40B4-BE49-F238E27FC236}">
                <a16:creationId xmlns:a16="http://schemas.microsoft.com/office/drawing/2014/main" id="{8EFFEEE2-5877-402A-A0CD-A54E5B40C05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3284538"/>
            <a:ext cx="3324225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 nodeType="clickPar">
                      <p:stCondLst>
                        <p:cond delay="indefinite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2" grpId="0"/>
      <p:bldP spid="13" grpId="0"/>
      <p:bldP spid="14" grpId="0"/>
      <p:bldP spid="17" grpId="0"/>
      <p:bldP spid="19" grpId="0"/>
      <p:bldP spid="20" grpId="0"/>
      <p:bldP spid="23" grpId="0"/>
      <p:bldP spid="24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Başlık">
            <a:extLst>
              <a:ext uri="{FF2B5EF4-FFF2-40B4-BE49-F238E27FC236}">
                <a16:creationId xmlns:a16="http://schemas.microsoft.com/office/drawing/2014/main" id="{3096FC6E-02DE-44F9-B9E7-0C6E9FE4C3E1}"/>
              </a:ext>
            </a:extLst>
          </p:cNvPr>
          <p:cNvSpPr txBox="1">
            <a:spLocks/>
          </p:cNvSpPr>
          <p:nvPr/>
        </p:nvSpPr>
        <p:spPr>
          <a:xfrm>
            <a:off x="574675" y="454025"/>
            <a:ext cx="1512888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88</a:t>
            </a:r>
          </a:p>
        </p:txBody>
      </p:sp>
      <p:sp>
        <p:nvSpPr>
          <p:cNvPr id="4" name="1 Başlık">
            <a:extLst>
              <a:ext uri="{FF2B5EF4-FFF2-40B4-BE49-F238E27FC236}">
                <a16:creationId xmlns:a16="http://schemas.microsoft.com/office/drawing/2014/main" id="{5F9087C9-75D8-4496-A63F-994C784CF7C8}"/>
              </a:ext>
            </a:extLst>
          </p:cNvPr>
          <p:cNvSpPr txBox="1">
            <a:spLocks/>
          </p:cNvSpPr>
          <p:nvPr/>
        </p:nvSpPr>
        <p:spPr>
          <a:xfrm>
            <a:off x="438150" y="1416050"/>
            <a:ext cx="1685925" cy="95567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24</a:t>
            </a:r>
          </a:p>
        </p:txBody>
      </p:sp>
      <p:sp>
        <p:nvSpPr>
          <p:cNvPr id="5" name="5 Yuvarlatılmış Dikdörtgen">
            <a:extLst>
              <a:ext uri="{FF2B5EF4-FFF2-40B4-BE49-F238E27FC236}">
                <a16:creationId xmlns:a16="http://schemas.microsoft.com/office/drawing/2014/main" id="{5CE8C14E-A87A-429D-B61E-DB6377E514E4}"/>
              </a:ext>
            </a:extLst>
          </p:cNvPr>
          <p:cNvSpPr/>
          <p:nvPr/>
        </p:nvSpPr>
        <p:spPr>
          <a:xfrm>
            <a:off x="322006" y="2204724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6" name="25 Eksi">
            <a:extLst>
              <a:ext uri="{FF2B5EF4-FFF2-40B4-BE49-F238E27FC236}">
                <a16:creationId xmlns:a16="http://schemas.microsoft.com/office/drawing/2014/main" id="{45FAD2E4-8018-40F9-9269-B2AFA1E8A74B}"/>
              </a:ext>
            </a:extLst>
          </p:cNvPr>
          <p:cNvSpPr/>
          <p:nvPr/>
        </p:nvSpPr>
        <p:spPr>
          <a:xfrm>
            <a:off x="375307" y="19066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7" name="1 Başlık">
            <a:extLst>
              <a:ext uri="{FF2B5EF4-FFF2-40B4-BE49-F238E27FC236}">
                <a16:creationId xmlns:a16="http://schemas.microsoft.com/office/drawing/2014/main" id="{619C39C9-7B95-44AC-9300-A6ABA99B3A2F}"/>
              </a:ext>
            </a:extLst>
          </p:cNvPr>
          <p:cNvSpPr txBox="1">
            <a:spLocks/>
          </p:cNvSpPr>
          <p:nvPr/>
        </p:nvSpPr>
        <p:spPr>
          <a:xfrm>
            <a:off x="3054350" y="447675"/>
            <a:ext cx="12192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88</a:t>
            </a:r>
          </a:p>
        </p:txBody>
      </p:sp>
      <p:sp>
        <p:nvSpPr>
          <p:cNvPr id="8" name="1 Başlık">
            <a:extLst>
              <a:ext uri="{FF2B5EF4-FFF2-40B4-BE49-F238E27FC236}">
                <a16:creationId xmlns:a16="http://schemas.microsoft.com/office/drawing/2014/main" id="{AD4FCC94-0971-45B3-BB49-73FA20433C69}"/>
              </a:ext>
            </a:extLst>
          </p:cNvPr>
          <p:cNvSpPr txBox="1">
            <a:spLocks/>
          </p:cNvSpPr>
          <p:nvPr/>
        </p:nvSpPr>
        <p:spPr>
          <a:xfrm>
            <a:off x="3054350" y="1317625"/>
            <a:ext cx="12192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20</a:t>
            </a:r>
          </a:p>
        </p:txBody>
      </p:sp>
      <p:sp>
        <p:nvSpPr>
          <p:cNvPr id="9" name="5 Yuvarlatılmış Dikdörtgen">
            <a:extLst>
              <a:ext uri="{FF2B5EF4-FFF2-40B4-BE49-F238E27FC236}">
                <a16:creationId xmlns:a16="http://schemas.microsoft.com/office/drawing/2014/main" id="{2BD28AA6-2CA1-493C-A48F-E243929125DA}"/>
              </a:ext>
            </a:extLst>
          </p:cNvPr>
          <p:cNvSpPr/>
          <p:nvPr/>
        </p:nvSpPr>
        <p:spPr>
          <a:xfrm>
            <a:off x="2771800" y="2135573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1" name="25 Eksi">
            <a:extLst>
              <a:ext uri="{FF2B5EF4-FFF2-40B4-BE49-F238E27FC236}">
                <a16:creationId xmlns:a16="http://schemas.microsoft.com/office/drawing/2014/main" id="{9A9C561C-C3CF-46F7-939C-DE911030282C}"/>
              </a:ext>
            </a:extLst>
          </p:cNvPr>
          <p:cNvSpPr/>
          <p:nvPr/>
        </p:nvSpPr>
        <p:spPr>
          <a:xfrm>
            <a:off x="2771800" y="1842349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2" name="1 Başlık">
            <a:extLst>
              <a:ext uri="{FF2B5EF4-FFF2-40B4-BE49-F238E27FC236}">
                <a16:creationId xmlns:a16="http://schemas.microsoft.com/office/drawing/2014/main" id="{FBD81B36-BD87-4E5C-B5B3-5CA4AC6DBA97}"/>
              </a:ext>
            </a:extLst>
          </p:cNvPr>
          <p:cNvSpPr txBox="1">
            <a:spLocks/>
          </p:cNvSpPr>
          <p:nvPr/>
        </p:nvSpPr>
        <p:spPr>
          <a:xfrm>
            <a:off x="2771775" y="2371725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58</a:t>
            </a:r>
          </a:p>
        </p:txBody>
      </p:sp>
      <p:sp>
        <p:nvSpPr>
          <p:cNvPr id="13" name="1 Başlık">
            <a:extLst>
              <a:ext uri="{FF2B5EF4-FFF2-40B4-BE49-F238E27FC236}">
                <a16:creationId xmlns:a16="http://schemas.microsoft.com/office/drawing/2014/main" id="{1FABE47C-5238-4521-B205-6CFA8DCE6DEB}"/>
              </a:ext>
            </a:extLst>
          </p:cNvPr>
          <p:cNvSpPr txBox="1">
            <a:spLocks/>
          </p:cNvSpPr>
          <p:nvPr/>
        </p:nvSpPr>
        <p:spPr>
          <a:xfrm>
            <a:off x="5219700" y="390525"/>
            <a:ext cx="1293813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58</a:t>
            </a:r>
          </a:p>
        </p:txBody>
      </p:sp>
      <p:sp>
        <p:nvSpPr>
          <p:cNvPr id="14" name="1 Başlık">
            <a:extLst>
              <a:ext uri="{FF2B5EF4-FFF2-40B4-BE49-F238E27FC236}">
                <a16:creationId xmlns:a16="http://schemas.microsoft.com/office/drawing/2014/main" id="{54550911-3B17-4A39-919E-012F3F349A99}"/>
              </a:ext>
            </a:extLst>
          </p:cNvPr>
          <p:cNvSpPr txBox="1">
            <a:spLocks/>
          </p:cNvSpPr>
          <p:nvPr/>
        </p:nvSpPr>
        <p:spPr>
          <a:xfrm>
            <a:off x="5637213" y="1260475"/>
            <a:ext cx="7556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</a:t>
            </a:r>
          </a:p>
        </p:txBody>
      </p:sp>
      <p:sp>
        <p:nvSpPr>
          <p:cNvPr id="15" name="5 Yuvarlatılmış Dikdörtgen">
            <a:extLst>
              <a:ext uri="{FF2B5EF4-FFF2-40B4-BE49-F238E27FC236}">
                <a16:creationId xmlns:a16="http://schemas.microsoft.com/office/drawing/2014/main" id="{36B9FB63-8A8F-4AC7-9B89-D09BD61F730E}"/>
              </a:ext>
            </a:extLst>
          </p:cNvPr>
          <p:cNvSpPr/>
          <p:nvPr/>
        </p:nvSpPr>
        <p:spPr>
          <a:xfrm>
            <a:off x="5076056" y="2130278"/>
            <a:ext cx="1902596" cy="107127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6" name="25 Eksi">
            <a:extLst>
              <a:ext uri="{FF2B5EF4-FFF2-40B4-BE49-F238E27FC236}">
                <a16:creationId xmlns:a16="http://schemas.microsoft.com/office/drawing/2014/main" id="{DAE13A60-C6B2-4DBC-8FA7-BBFB9B3F3238}"/>
              </a:ext>
            </a:extLst>
          </p:cNvPr>
          <p:cNvSpPr/>
          <p:nvPr/>
        </p:nvSpPr>
        <p:spPr>
          <a:xfrm>
            <a:off x="5124258" y="1820121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21" name="25 Eksi">
            <a:extLst>
              <a:ext uri="{FF2B5EF4-FFF2-40B4-BE49-F238E27FC236}">
                <a16:creationId xmlns:a16="http://schemas.microsoft.com/office/drawing/2014/main" id="{5FFD9447-2CB3-4871-85DA-E085588964F8}"/>
              </a:ext>
            </a:extLst>
          </p:cNvPr>
          <p:cNvSpPr/>
          <p:nvPr/>
        </p:nvSpPr>
        <p:spPr>
          <a:xfrm>
            <a:off x="527707" y="20590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23" name="1 Başlık">
            <a:extLst>
              <a:ext uri="{FF2B5EF4-FFF2-40B4-BE49-F238E27FC236}">
                <a16:creationId xmlns:a16="http://schemas.microsoft.com/office/drawing/2014/main" id="{84C88066-A0E5-4005-9781-DBE159245CCC}"/>
              </a:ext>
            </a:extLst>
          </p:cNvPr>
          <p:cNvSpPr txBox="1">
            <a:spLocks/>
          </p:cNvSpPr>
          <p:nvPr/>
        </p:nvSpPr>
        <p:spPr>
          <a:xfrm>
            <a:off x="5273675" y="2371725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54</a:t>
            </a:r>
          </a:p>
        </p:txBody>
      </p:sp>
      <p:sp>
        <p:nvSpPr>
          <p:cNvPr id="24" name="AutoShape 15">
            <a:extLst>
              <a:ext uri="{FF2B5EF4-FFF2-40B4-BE49-F238E27FC236}">
                <a16:creationId xmlns:a16="http://schemas.microsoft.com/office/drawing/2014/main" id="{C8011733-FFBF-4727-8BEB-C653B98C22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9488" y="3500438"/>
            <a:ext cx="4046537" cy="2808287"/>
          </a:xfrm>
          <a:prstGeom prst="wedgeRoundRectCallout">
            <a:avLst>
              <a:gd name="adj1" fmla="val -16450"/>
              <a:gd name="adj2" fmla="val 50568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KURAL :</a:t>
            </a:r>
            <a:r>
              <a:rPr lang="tr-TR" sz="32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Eksilenden çıkan sayının onluklarını, farktan çıkan sayının birliklerini çıkarılır.</a:t>
            </a:r>
          </a:p>
          <a:p>
            <a:pPr>
              <a:defRPr/>
            </a:pPr>
            <a:endParaRPr lang="tr-TR" sz="32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Yavuz Bagis Dik Temel" pitchFamily="34" charset="-94"/>
            </a:endParaRPr>
          </a:p>
        </p:txBody>
      </p:sp>
      <p:pic>
        <p:nvPicPr>
          <p:cNvPr id="8224" name="Picture 4" descr="Ä°lgili resim">
            <a:extLst>
              <a:ext uri="{FF2B5EF4-FFF2-40B4-BE49-F238E27FC236}">
                <a16:creationId xmlns:a16="http://schemas.microsoft.com/office/drawing/2014/main" id="{C0F3133E-B9F3-4EA8-8270-3C1865214E6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2997200"/>
            <a:ext cx="283845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2" grpId="0"/>
      <p:bldP spid="13" grpId="0"/>
      <p:bldP spid="14" grpId="0"/>
      <p:bldP spid="23" grpId="0"/>
      <p:bldP spid="24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Başlık">
            <a:extLst>
              <a:ext uri="{FF2B5EF4-FFF2-40B4-BE49-F238E27FC236}">
                <a16:creationId xmlns:a16="http://schemas.microsoft.com/office/drawing/2014/main" id="{CD87D421-3A63-4AB1-BA38-D343C6C88329}"/>
              </a:ext>
            </a:extLst>
          </p:cNvPr>
          <p:cNvSpPr txBox="1">
            <a:spLocks/>
          </p:cNvSpPr>
          <p:nvPr/>
        </p:nvSpPr>
        <p:spPr>
          <a:xfrm>
            <a:off x="574675" y="454025"/>
            <a:ext cx="1512888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76</a:t>
            </a:r>
          </a:p>
        </p:txBody>
      </p:sp>
      <p:sp>
        <p:nvSpPr>
          <p:cNvPr id="4" name="1 Başlık">
            <a:extLst>
              <a:ext uri="{FF2B5EF4-FFF2-40B4-BE49-F238E27FC236}">
                <a16:creationId xmlns:a16="http://schemas.microsoft.com/office/drawing/2014/main" id="{100BC7EF-A473-4C5B-B6F4-DA0FCB17E69A}"/>
              </a:ext>
            </a:extLst>
          </p:cNvPr>
          <p:cNvSpPr txBox="1">
            <a:spLocks/>
          </p:cNvSpPr>
          <p:nvPr/>
        </p:nvSpPr>
        <p:spPr>
          <a:xfrm>
            <a:off x="438150" y="1416050"/>
            <a:ext cx="1685925" cy="95567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35</a:t>
            </a:r>
          </a:p>
        </p:txBody>
      </p:sp>
      <p:sp>
        <p:nvSpPr>
          <p:cNvPr id="5" name="5 Yuvarlatılmış Dikdörtgen">
            <a:extLst>
              <a:ext uri="{FF2B5EF4-FFF2-40B4-BE49-F238E27FC236}">
                <a16:creationId xmlns:a16="http://schemas.microsoft.com/office/drawing/2014/main" id="{88170952-F391-4C0F-B1B0-70107F0CBDBF}"/>
              </a:ext>
            </a:extLst>
          </p:cNvPr>
          <p:cNvSpPr/>
          <p:nvPr/>
        </p:nvSpPr>
        <p:spPr>
          <a:xfrm>
            <a:off x="322006" y="2204724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6" name="25 Eksi">
            <a:extLst>
              <a:ext uri="{FF2B5EF4-FFF2-40B4-BE49-F238E27FC236}">
                <a16:creationId xmlns:a16="http://schemas.microsoft.com/office/drawing/2014/main" id="{C42A7501-9C03-4D76-B306-0A9F991E9A3C}"/>
              </a:ext>
            </a:extLst>
          </p:cNvPr>
          <p:cNvSpPr/>
          <p:nvPr/>
        </p:nvSpPr>
        <p:spPr>
          <a:xfrm>
            <a:off x="375307" y="19066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7" name="1 Başlık">
            <a:extLst>
              <a:ext uri="{FF2B5EF4-FFF2-40B4-BE49-F238E27FC236}">
                <a16:creationId xmlns:a16="http://schemas.microsoft.com/office/drawing/2014/main" id="{00D8FAED-80AA-48E2-AD7C-74954913201A}"/>
              </a:ext>
            </a:extLst>
          </p:cNvPr>
          <p:cNvSpPr txBox="1">
            <a:spLocks/>
          </p:cNvSpPr>
          <p:nvPr/>
        </p:nvSpPr>
        <p:spPr>
          <a:xfrm>
            <a:off x="3021013" y="454025"/>
            <a:ext cx="1220787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76</a:t>
            </a:r>
          </a:p>
        </p:txBody>
      </p:sp>
      <p:sp>
        <p:nvSpPr>
          <p:cNvPr id="8" name="1 Başlık">
            <a:extLst>
              <a:ext uri="{FF2B5EF4-FFF2-40B4-BE49-F238E27FC236}">
                <a16:creationId xmlns:a16="http://schemas.microsoft.com/office/drawing/2014/main" id="{CE867516-0F51-4B18-ACC4-F294451EA900}"/>
              </a:ext>
            </a:extLst>
          </p:cNvPr>
          <p:cNvSpPr txBox="1">
            <a:spLocks/>
          </p:cNvSpPr>
          <p:nvPr/>
        </p:nvSpPr>
        <p:spPr>
          <a:xfrm>
            <a:off x="3022600" y="1306513"/>
            <a:ext cx="12192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30</a:t>
            </a:r>
          </a:p>
        </p:txBody>
      </p:sp>
      <p:sp>
        <p:nvSpPr>
          <p:cNvPr id="9" name="5 Yuvarlatılmış Dikdörtgen">
            <a:extLst>
              <a:ext uri="{FF2B5EF4-FFF2-40B4-BE49-F238E27FC236}">
                <a16:creationId xmlns:a16="http://schemas.microsoft.com/office/drawing/2014/main" id="{480A4792-D80B-45AD-838B-61D3CBB0861C}"/>
              </a:ext>
            </a:extLst>
          </p:cNvPr>
          <p:cNvSpPr/>
          <p:nvPr/>
        </p:nvSpPr>
        <p:spPr>
          <a:xfrm>
            <a:off x="2771800" y="2135573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1" name="25 Eksi">
            <a:extLst>
              <a:ext uri="{FF2B5EF4-FFF2-40B4-BE49-F238E27FC236}">
                <a16:creationId xmlns:a16="http://schemas.microsoft.com/office/drawing/2014/main" id="{C1DDD326-9CF6-4480-94DF-B4B5414CFC83}"/>
              </a:ext>
            </a:extLst>
          </p:cNvPr>
          <p:cNvSpPr/>
          <p:nvPr/>
        </p:nvSpPr>
        <p:spPr>
          <a:xfrm>
            <a:off x="2771800" y="1842349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2" name="1 Başlık">
            <a:extLst>
              <a:ext uri="{FF2B5EF4-FFF2-40B4-BE49-F238E27FC236}">
                <a16:creationId xmlns:a16="http://schemas.microsoft.com/office/drawing/2014/main" id="{8EEAEA34-D893-4D1F-AA28-E203B8CDB89D}"/>
              </a:ext>
            </a:extLst>
          </p:cNvPr>
          <p:cNvSpPr txBox="1">
            <a:spLocks/>
          </p:cNvSpPr>
          <p:nvPr/>
        </p:nvSpPr>
        <p:spPr>
          <a:xfrm>
            <a:off x="2878138" y="2371725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46</a:t>
            </a:r>
          </a:p>
        </p:txBody>
      </p:sp>
      <p:sp>
        <p:nvSpPr>
          <p:cNvPr id="13" name="1 Başlık">
            <a:extLst>
              <a:ext uri="{FF2B5EF4-FFF2-40B4-BE49-F238E27FC236}">
                <a16:creationId xmlns:a16="http://schemas.microsoft.com/office/drawing/2014/main" id="{16A7F238-BA49-4BF8-8C9E-89CFB5689934}"/>
              </a:ext>
            </a:extLst>
          </p:cNvPr>
          <p:cNvSpPr txBox="1">
            <a:spLocks/>
          </p:cNvSpPr>
          <p:nvPr/>
        </p:nvSpPr>
        <p:spPr>
          <a:xfrm>
            <a:off x="5219700" y="390525"/>
            <a:ext cx="1293813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46</a:t>
            </a:r>
          </a:p>
        </p:txBody>
      </p:sp>
      <p:sp>
        <p:nvSpPr>
          <p:cNvPr id="14" name="1 Başlık">
            <a:extLst>
              <a:ext uri="{FF2B5EF4-FFF2-40B4-BE49-F238E27FC236}">
                <a16:creationId xmlns:a16="http://schemas.microsoft.com/office/drawing/2014/main" id="{73828103-8497-4F30-B63D-FD6E0A60B039}"/>
              </a:ext>
            </a:extLst>
          </p:cNvPr>
          <p:cNvSpPr txBox="1">
            <a:spLocks/>
          </p:cNvSpPr>
          <p:nvPr/>
        </p:nvSpPr>
        <p:spPr>
          <a:xfrm>
            <a:off x="5759450" y="1165225"/>
            <a:ext cx="754063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5</a:t>
            </a:r>
          </a:p>
        </p:txBody>
      </p:sp>
      <p:sp>
        <p:nvSpPr>
          <p:cNvPr id="15" name="5 Yuvarlatılmış Dikdörtgen">
            <a:extLst>
              <a:ext uri="{FF2B5EF4-FFF2-40B4-BE49-F238E27FC236}">
                <a16:creationId xmlns:a16="http://schemas.microsoft.com/office/drawing/2014/main" id="{EF213F49-F047-4449-A8B1-41F5EC9D1557}"/>
              </a:ext>
            </a:extLst>
          </p:cNvPr>
          <p:cNvSpPr/>
          <p:nvPr/>
        </p:nvSpPr>
        <p:spPr>
          <a:xfrm>
            <a:off x="5076056" y="2130278"/>
            <a:ext cx="1902596" cy="107127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6" name="25 Eksi">
            <a:extLst>
              <a:ext uri="{FF2B5EF4-FFF2-40B4-BE49-F238E27FC236}">
                <a16:creationId xmlns:a16="http://schemas.microsoft.com/office/drawing/2014/main" id="{E2D5687C-C796-4600-8C3D-4BB04ED47DF0}"/>
              </a:ext>
            </a:extLst>
          </p:cNvPr>
          <p:cNvSpPr/>
          <p:nvPr/>
        </p:nvSpPr>
        <p:spPr>
          <a:xfrm>
            <a:off x="5124258" y="1820121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21" name="25 Eksi">
            <a:extLst>
              <a:ext uri="{FF2B5EF4-FFF2-40B4-BE49-F238E27FC236}">
                <a16:creationId xmlns:a16="http://schemas.microsoft.com/office/drawing/2014/main" id="{571A3FAC-4558-41EB-8574-0FAB4D6B9E27}"/>
              </a:ext>
            </a:extLst>
          </p:cNvPr>
          <p:cNvSpPr/>
          <p:nvPr/>
        </p:nvSpPr>
        <p:spPr>
          <a:xfrm>
            <a:off x="527707" y="20590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23" name="1 Başlık">
            <a:extLst>
              <a:ext uri="{FF2B5EF4-FFF2-40B4-BE49-F238E27FC236}">
                <a16:creationId xmlns:a16="http://schemas.microsoft.com/office/drawing/2014/main" id="{D289B61D-A0E0-40C9-80B5-B2F65FE50725}"/>
              </a:ext>
            </a:extLst>
          </p:cNvPr>
          <p:cNvSpPr txBox="1">
            <a:spLocks/>
          </p:cNvSpPr>
          <p:nvPr/>
        </p:nvSpPr>
        <p:spPr>
          <a:xfrm>
            <a:off x="5273675" y="2371725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41</a:t>
            </a:r>
          </a:p>
        </p:txBody>
      </p:sp>
      <p:sp>
        <p:nvSpPr>
          <p:cNvPr id="24" name="AutoShape 15">
            <a:extLst>
              <a:ext uri="{FF2B5EF4-FFF2-40B4-BE49-F238E27FC236}">
                <a16:creationId xmlns:a16="http://schemas.microsoft.com/office/drawing/2014/main" id="{E33D0990-FC2C-4898-81EF-CAE4423F46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9488" y="3500438"/>
            <a:ext cx="4046537" cy="2808287"/>
          </a:xfrm>
          <a:prstGeom prst="wedgeRoundRectCallout">
            <a:avLst>
              <a:gd name="adj1" fmla="val -16450"/>
              <a:gd name="adj2" fmla="val 50568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KURAL :</a:t>
            </a:r>
            <a:r>
              <a:rPr lang="tr-TR" sz="32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Eksilenden çıkan sayının onluklarını, farktan çıkan sayının birliklerini çıkarılır.</a:t>
            </a:r>
          </a:p>
          <a:p>
            <a:pPr>
              <a:defRPr/>
            </a:pPr>
            <a:endParaRPr lang="tr-TR" sz="32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Yavuz Bagis Dik Temel" pitchFamily="34" charset="-94"/>
            </a:endParaRPr>
          </a:p>
        </p:txBody>
      </p:sp>
      <p:pic>
        <p:nvPicPr>
          <p:cNvPr id="9248" name="Picture 6" descr="sevimli gif - Google'da Ara | Cute gif, Animated gif, Funny gif">
            <a:extLst>
              <a:ext uri="{FF2B5EF4-FFF2-40B4-BE49-F238E27FC236}">
                <a16:creationId xmlns:a16="http://schemas.microsoft.com/office/drawing/2014/main" id="{9A6E84B5-7346-4CE5-8762-A08B80B860A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3141663"/>
            <a:ext cx="358140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2" grpId="0"/>
      <p:bldP spid="13" grpId="0"/>
      <p:bldP spid="14" grpId="0"/>
      <p:bldP spid="23" grpId="0"/>
      <p:bldP spid="24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Başlık">
            <a:extLst>
              <a:ext uri="{FF2B5EF4-FFF2-40B4-BE49-F238E27FC236}">
                <a16:creationId xmlns:a16="http://schemas.microsoft.com/office/drawing/2014/main" id="{925CFAE6-B4B6-4607-B59D-9C17A890C422}"/>
              </a:ext>
            </a:extLst>
          </p:cNvPr>
          <p:cNvSpPr txBox="1">
            <a:spLocks/>
          </p:cNvSpPr>
          <p:nvPr/>
        </p:nvSpPr>
        <p:spPr>
          <a:xfrm>
            <a:off x="574675" y="454025"/>
            <a:ext cx="1512888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95</a:t>
            </a:r>
          </a:p>
        </p:txBody>
      </p:sp>
      <p:sp>
        <p:nvSpPr>
          <p:cNvPr id="4" name="1 Başlık">
            <a:extLst>
              <a:ext uri="{FF2B5EF4-FFF2-40B4-BE49-F238E27FC236}">
                <a16:creationId xmlns:a16="http://schemas.microsoft.com/office/drawing/2014/main" id="{E8A4E25D-3BDB-4677-93AE-D4C5744BABAF}"/>
              </a:ext>
            </a:extLst>
          </p:cNvPr>
          <p:cNvSpPr txBox="1">
            <a:spLocks/>
          </p:cNvSpPr>
          <p:nvPr/>
        </p:nvSpPr>
        <p:spPr>
          <a:xfrm>
            <a:off x="438150" y="1416050"/>
            <a:ext cx="1685925" cy="95567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61</a:t>
            </a:r>
          </a:p>
        </p:txBody>
      </p:sp>
      <p:sp>
        <p:nvSpPr>
          <p:cNvPr id="5" name="5 Yuvarlatılmış Dikdörtgen">
            <a:extLst>
              <a:ext uri="{FF2B5EF4-FFF2-40B4-BE49-F238E27FC236}">
                <a16:creationId xmlns:a16="http://schemas.microsoft.com/office/drawing/2014/main" id="{85D9AD2E-195F-4802-BD36-C5CF239F2BEB}"/>
              </a:ext>
            </a:extLst>
          </p:cNvPr>
          <p:cNvSpPr/>
          <p:nvPr/>
        </p:nvSpPr>
        <p:spPr>
          <a:xfrm>
            <a:off x="322006" y="2204724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6" name="25 Eksi">
            <a:extLst>
              <a:ext uri="{FF2B5EF4-FFF2-40B4-BE49-F238E27FC236}">
                <a16:creationId xmlns:a16="http://schemas.microsoft.com/office/drawing/2014/main" id="{A808310D-B5F3-4976-A04B-B3D86FAD93F6}"/>
              </a:ext>
            </a:extLst>
          </p:cNvPr>
          <p:cNvSpPr/>
          <p:nvPr/>
        </p:nvSpPr>
        <p:spPr>
          <a:xfrm>
            <a:off x="375307" y="19066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7" name="1 Başlık">
            <a:extLst>
              <a:ext uri="{FF2B5EF4-FFF2-40B4-BE49-F238E27FC236}">
                <a16:creationId xmlns:a16="http://schemas.microsoft.com/office/drawing/2014/main" id="{00FC3833-960B-479E-972D-A783F5B9438F}"/>
              </a:ext>
            </a:extLst>
          </p:cNvPr>
          <p:cNvSpPr txBox="1">
            <a:spLocks/>
          </p:cNvSpPr>
          <p:nvPr/>
        </p:nvSpPr>
        <p:spPr>
          <a:xfrm>
            <a:off x="3021013" y="454025"/>
            <a:ext cx="1220787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95</a:t>
            </a:r>
          </a:p>
        </p:txBody>
      </p:sp>
      <p:sp>
        <p:nvSpPr>
          <p:cNvPr id="8" name="1 Başlık">
            <a:extLst>
              <a:ext uri="{FF2B5EF4-FFF2-40B4-BE49-F238E27FC236}">
                <a16:creationId xmlns:a16="http://schemas.microsoft.com/office/drawing/2014/main" id="{B720508F-0473-4686-A45F-D1F7B12F2C95}"/>
              </a:ext>
            </a:extLst>
          </p:cNvPr>
          <p:cNvSpPr txBox="1">
            <a:spLocks/>
          </p:cNvSpPr>
          <p:nvPr/>
        </p:nvSpPr>
        <p:spPr>
          <a:xfrm>
            <a:off x="3022600" y="1306513"/>
            <a:ext cx="121920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60</a:t>
            </a:r>
          </a:p>
        </p:txBody>
      </p:sp>
      <p:sp>
        <p:nvSpPr>
          <p:cNvPr id="9" name="5 Yuvarlatılmış Dikdörtgen">
            <a:extLst>
              <a:ext uri="{FF2B5EF4-FFF2-40B4-BE49-F238E27FC236}">
                <a16:creationId xmlns:a16="http://schemas.microsoft.com/office/drawing/2014/main" id="{C40BE55F-BB1A-49F4-8748-8B441D908C6E}"/>
              </a:ext>
            </a:extLst>
          </p:cNvPr>
          <p:cNvSpPr/>
          <p:nvPr/>
        </p:nvSpPr>
        <p:spPr>
          <a:xfrm>
            <a:off x="2771800" y="2135573"/>
            <a:ext cx="2017746" cy="80771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1" name="25 Eksi">
            <a:extLst>
              <a:ext uri="{FF2B5EF4-FFF2-40B4-BE49-F238E27FC236}">
                <a16:creationId xmlns:a16="http://schemas.microsoft.com/office/drawing/2014/main" id="{20FE0D61-9C7B-4B9B-9846-0192B1A3AFED}"/>
              </a:ext>
            </a:extLst>
          </p:cNvPr>
          <p:cNvSpPr/>
          <p:nvPr/>
        </p:nvSpPr>
        <p:spPr>
          <a:xfrm>
            <a:off x="2771800" y="1842349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2" name="1 Başlık">
            <a:extLst>
              <a:ext uri="{FF2B5EF4-FFF2-40B4-BE49-F238E27FC236}">
                <a16:creationId xmlns:a16="http://schemas.microsoft.com/office/drawing/2014/main" id="{19786401-8A2E-4356-94BC-62E6448D3DE4}"/>
              </a:ext>
            </a:extLst>
          </p:cNvPr>
          <p:cNvSpPr txBox="1">
            <a:spLocks/>
          </p:cNvSpPr>
          <p:nvPr/>
        </p:nvSpPr>
        <p:spPr>
          <a:xfrm>
            <a:off x="2878138" y="2371725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35</a:t>
            </a:r>
          </a:p>
        </p:txBody>
      </p:sp>
      <p:sp>
        <p:nvSpPr>
          <p:cNvPr id="13" name="1 Başlık">
            <a:extLst>
              <a:ext uri="{FF2B5EF4-FFF2-40B4-BE49-F238E27FC236}">
                <a16:creationId xmlns:a16="http://schemas.microsoft.com/office/drawing/2014/main" id="{4A66506E-0914-41AB-9ABA-8027355DB4B3}"/>
              </a:ext>
            </a:extLst>
          </p:cNvPr>
          <p:cNvSpPr txBox="1">
            <a:spLocks/>
          </p:cNvSpPr>
          <p:nvPr/>
        </p:nvSpPr>
        <p:spPr>
          <a:xfrm>
            <a:off x="5219700" y="390525"/>
            <a:ext cx="1293813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35</a:t>
            </a:r>
          </a:p>
        </p:txBody>
      </p:sp>
      <p:sp>
        <p:nvSpPr>
          <p:cNvPr id="14" name="1 Başlık">
            <a:extLst>
              <a:ext uri="{FF2B5EF4-FFF2-40B4-BE49-F238E27FC236}">
                <a16:creationId xmlns:a16="http://schemas.microsoft.com/office/drawing/2014/main" id="{B627DB6F-79B8-4464-8631-0BE015BB4206}"/>
              </a:ext>
            </a:extLst>
          </p:cNvPr>
          <p:cNvSpPr txBox="1">
            <a:spLocks/>
          </p:cNvSpPr>
          <p:nvPr/>
        </p:nvSpPr>
        <p:spPr>
          <a:xfrm>
            <a:off x="5759450" y="1165225"/>
            <a:ext cx="754063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1</a:t>
            </a:r>
          </a:p>
        </p:txBody>
      </p:sp>
      <p:sp>
        <p:nvSpPr>
          <p:cNvPr id="15" name="5 Yuvarlatılmış Dikdörtgen">
            <a:extLst>
              <a:ext uri="{FF2B5EF4-FFF2-40B4-BE49-F238E27FC236}">
                <a16:creationId xmlns:a16="http://schemas.microsoft.com/office/drawing/2014/main" id="{E2489505-189F-4E4E-A331-B51EC2AA2111}"/>
              </a:ext>
            </a:extLst>
          </p:cNvPr>
          <p:cNvSpPr/>
          <p:nvPr/>
        </p:nvSpPr>
        <p:spPr>
          <a:xfrm>
            <a:off x="5076056" y="2130278"/>
            <a:ext cx="1902596" cy="107127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16" name="25 Eksi">
            <a:extLst>
              <a:ext uri="{FF2B5EF4-FFF2-40B4-BE49-F238E27FC236}">
                <a16:creationId xmlns:a16="http://schemas.microsoft.com/office/drawing/2014/main" id="{571A6EA4-303D-409F-88EE-FFFB13596B66}"/>
              </a:ext>
            </a:extLst>
          </p:cNvPr>
          <p:cNvSpPr/>
          <p:nvPr/>
        </p:nvSpPr>
        <p:spPr>
          <a:xfrm>
            <a:off x="5124258" y="1820121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21" name="25 Eksi">
            <a:extLst>
              <a:ext uri="{FF2B5EF4-FFF2-40B4-BE49-F238E27FC236}">
                <a16:creationId xmlns:a16="http://schemas.microsoft.com/office/drawing/2014/main" id="{95B2ADBD-651B-4681-9093-15B9166DD7C8}"/>
              </a:ext>
            </a:extLst>
          </p:cNvPr>
          <p:cNvSpPr/>
          <p:nvPr/>
        </p:nvSpPr>
        <p:spPr>
          <a:xfrm>
            <a:off x="527707" y="2059092"/>
            <a:ext cx="298066" cy="310157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/>
          </a:p>
        </p:txBody>
      </p:sp>
      <p:sp>
        <p:nvSpPr>
          <p:cNvPr id="23" name="1 Başlık">
            <a:extLst>
              <a:ext uri="{FF2B5EF4-FFF2-40B4-BE49-F238E27FC236}">
                <a16:creationId xmlns:a16="http://schemas.microsoft.com/office/drawing/2014/main" id="{AF567BF7-8C7C-4173-984E-DF660D3DDCED}"/>
              </a:ext>
            </a:extLst>
          </p:cNvPr>
          <p:cNvSpPr txBox="1">
            <a:spLocks/>
          </p:cNvSpPr>
          <p:nvPr/>
        </p:nvSpPr>
        <p:spPr>
          <a:xfrm>
            <a:off x="5273675" y="2371725"/>
            <a:ext cx="150812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34</a:t>
            </a:r>
          </a:p>
        </p:txBody>
      </p:sp>
      <p:sp>
        <p:nvSpPr>
          <p:cNvPr id="24" name="AutoShape 15">
            <a:extLst>
              <a:ext uri="{FF2B5EF4-FFF2-40B4-BE49-F238E27FC236}">
                <a16:creationId xmlns:a16="http://schemas.microsoft.com/office/drawing/2014/main" id="{991CC6AB-8752-4F6F-B1D2-11EFA90B5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9488" y="3500438"/>
            <a:ext cx="4046537" cy="2808287"/>
          </a:xfrm>
          <a:prstGeom prst="wedgeRoundRectCallout">
            <a:avLst>
              <a:gd name="adj1" fmla="val -16450"/>
              <a:gd name="adj2" fmla="val 50568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KURAL :</a:t>
            </a:r>
            <a:r>
              <a:rPr lang="tr-TR" sz="32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Eksilenden çıkan sayının onluklarını, farktan çıkan sayının birliklerini çıkarılır.</a:t>
            </a:r>
          </a:p>
          <a:p>
            <a:pPr>
              <a:defRPr/>
            </a:pPr>
            <a:endParaRPr lang="tr-TR" sz="32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Yavuz Bagis Dik Temel" pitchFamily="34" charset="-94"/>
            </a:endParaRPr>
          </a:p>
        </p:txBody>
      </p:sp>
      <p:pic>
        <p:nvPicPr>
          <p:cNvPr id="10272" name="Picture 2" descr="organikseker61 den cok güzel hayvan gifleri | Forum Gozde">
            <a:extLst>
              <a:ext uri="{FF2B5EF4-FFF2-40B4-BE49-F238E27FC236}">
                <a16:creationId xmlns:a16="http://schemas.microsoft.com/office/drawing/2014/main" id="{4069F6D2-F699-4C9F-BBAE-9AF5326F0BA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" y="2997200"/>
            <a:ext cx="3313113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2" grpId="0"/>
      <p:bldP spid="13" grpId="0"/>
      <p:bldP spid="14" grpId="0"/>
      <p:bldP spid="23" grpId="0"/>
      <p:bldP spid="24" grpId="0" animBg="1" autoUpdateAnimBg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2014</TotalTime>
  <Words>314</Words>
  <Application>Microsoft Office PowerPoint</Application>
  <PresentationFormat>Ekran Gösterisi (4:3)</PresentationFormat>
  <Paragraphs>135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4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tuncay</dc:creator>
  <cp:lastModifiedBy>Hasan Ayık</cp:lastModifiedBy>
  <cp:revision>347</cp:revision>
  <dcterms:created xsi:type="dcterms:W3CDTF">2008-04-15T22:03:58Z</dcterms:created>
  <dcterms:modified xsi:type="dcterms:W3CDTF">2020-10-29T19:56:09Z</dcterms:modified>
</cp:coreProperties>
</file>