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78" r:id="rId1"/>
  </p:sldMasterIdLst>
  <p:notesMasterIdLst>
    <p:notesMasterId r:id="rId17"/>
  </p:notesMasterIdLst>
  <p:sldIdLst>
    <p:sldId id="720" r:id="rId2"/>
    <p:sldId id="697" r:id="rId3"/>
    <p:sldId id="703" r:id="rId4"/>
    <p:sldId id="704" r:id="rId5"/>
    <p:sldId id="693" r:id="rId6"/>
    <p:sldId id="694" r:id="rId7"/>
    <p:sldId id="695" r:id="rId8"/>
    <p:sldId id="696" r:id="rId9"/>
    <p:sldId id="726" r:id="rId10"/>
    <p:sldId id="725" r:id="rId11"/>
    <p:sldId id="724" r:id="rId12"/>
    <p:sldId id="723" r:id="rId13"/>
    <p:sldId id="722" r:id="rId14"/>
    <p:sldId id="721" r:id="rId15"/>
    <p:sldId id="698" r:id="rId16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491B"/>
    <a:srgbClr val="F71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1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presProps" Target="presProps.xml" /><Relationship Id="rId3" Type="http://schemas.openxmlformats.org/officeDocument/2006/relationships/slide" Target="slides/slide2.xml" /><Relationship Id="rId21" Type="http://schemas.openxmlformats.org/officeDocument/2006/relationships/tableStyles" Target="tableStyle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>
            <a:extLst>
              <a:ext uri="{FF2B5EF4-FFF2-40B4-BE49-F238E27FC236}">
                <a16:creationId xmlns:a16="http://schemas.microsoft.com/office/drawing/2014/main" id="{A7B072BF-4CEE-450E-A804-257F2FD9E67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>
            <a:extLst>
              <a:ext uri="{FF2B5EF4-FFF2-40B4-BE49-F238E27FC236}">
                <a16:creationId xmlns:a16="http://schemas.microsoft.com/office/drawing/2014/main" id="{54560B8D-4366-468A-BE7A-1A252ADB0B4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9A855DE-0C11-4BA8-9A08-6C4D3F38DDB6}" type="datetimeFigureOut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4" name="3 Slayt Görüntüsü Yer Tutucusu">
            <a:extLst>
              <a:ext uri="{FF2B5EF4-FFF2-40B4-BE49-F238E27FC236}">
                <a16:creationId xmlns:a16="http://schemas.microsoft.com/office/drawing/2014/main" id="{CC958886-61F4-43A1-89AF-25D3978DB62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4 Not Yer Tutucusu">
            <a:extLst>
              <a:ext uri="{FF2B5EF4-FFF2-40B4-BE49-F238E27FC236}">
                <a16:creationId xmlns:a16="http://schemas.microsoft.com/office/drawing/2014/main" id="{3EBA4A13-0DA5-4A7F-BCE0-949C785AF6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noProof="0"/>
              <a:t>Asıl metin stillerini düzenlemek için tıklatın</a:t>
            </a:r>
          </a:p>
          <a:p>
            <a:pPr lvl="1"/>
            <a:r>
              <a:rPr lang="tr-TR" noProof="0"/>
              <a:t>İkinci düzey</a:t>
            </a:r>
          </a:p>
          <a:p>
            <a:pPr lvl="2"/>
            <a:r>
              <a:rPr lang="tr-TR" noProof="0"/>
              <a:t>Üçüncü düzey</a:t>
            </a:r>
          </a:p>
          <a:p>
            <a:pPr lvl="3"/>
            <a:r>
              <a:rPr lang="tr-TR" noProof="0"/>
              <a:t>Dördüncü düzey</a:t>
            </a:r>
          </a:p>
          <a:p>
            <a:pPr lvl="4"/>
            <a:r>
              <a:rPr lang="tr-TR" noProof="0"/>
              <a:t>Beşinci düzey</a:t>
            </a:r>
          </a:p>
        </p:txBody>
      </p:sp>
      <p:sp>
        <p:nvSpPr>
          <p:cNvPr id="6" name="5 Altbilgi Yer Tutucusu">
            <a:extLst>
              <a:ext uri="{FF2B5EF4-FFF2-40B4-BE49-F238E27FC236}">
                <a16:creationId xmlns:a16="http://schemas.microsoft.com/office/drawing/2014/main" id="{F89729CD-52A7-4CE8-8C21-8B83D239BDA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>
            <a:extLst>
              <a:ext uri="{FF2B5EF4-FFF2-40B4-BE49-F238E27FC236}">
                <a16:creationId xmlns:a16="http://schemas.microsoft.com/office/drawing/2014/main" id="{4DC020B8-CEFF-4EA7-A861-57F7208925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5C1B0DC-6601-4893-86A0-11E16AA92EF7}" type="slidenum">
              <a:rPr lang="tr-TR" altLang="en-US"/>
              <a:pPr/>
              <a:t>‹#›</a:t>
            </a:fld>
            <a:endParaRPr lang="tr-T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74DB118-B20C-4B6B-A11C-69E2B1B52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A6AEC-B11E-46B8-902A-F46EDF126717}" type="datetime1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8717CF52-0A1D-4915-9B99-C275C4F14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9A3DC5C-2F9F-4967-8119-C9232E4AE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760D3-1DC4-4E0F-8AF8-D9460972664A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045540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AE181BB-7C4E-4CE6-ABD5-918553841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494A8-75E6-4140-BA5C-95AD73D8DF83}" type="datetime1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94B23ACA-43EC-415A-8523-9800858FC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D1EEBB3B-89CA-43EB-8345-06F89B857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E0DD6A-9E66-4387-A553-6B824DE4FCDD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900245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C2B1CBF-5F54-4C53-8568-0CC8D6D1D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D5DA2-8C66-4201-A7AE-387A46E278E4}" type="datetime1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6354FD4C-D6FF-4A10-BE1A-0CF53D34E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1DE6D07-3F55-49CC-8019-1ACA5E1FC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D2AE9-83E3-4D06-948F-1CF8D9E0BEAA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816496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8E7E873-30A9-440C-A9DF-1FEC4CC6F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E9F87-10CE-41DF-859C-0D0ADEF5F9F9}" type="datetime1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2500AB06-2EB2-421A-A275-82C238191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10A14EA-DAF8-4664-B0EF-FBF8AC0B4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BA6B37-830E-4481-B78A-6E253638E9B7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634977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4A7EFB2-1CC3-4DAD-AC40-33817E189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14D46-706E-471B-A9B5-853D39A7A639}" type="datetime1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FCC7C170-8088-4DDD-B9E2-5A83DC9E4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3C70F5A6-C92D-4F69-8B66-78EC290E5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1E773-1B10-414F-B8B0-CB4A5D5878EA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01240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3">
            <a:extLst>
              <a:ext uri="{FF2B5EF4-FFF2-40B4-BE49-F238E27FC236}">
                <a16:creationId xmlns:a16="http://schemas.microsoft.com/office/drawing/2014/main" id="{B7854F2E-DCAD-426E-9C7A-5B87A0216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AD394-46C9-404D-8710-7CA9AAD7664A}" type="datetime1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6" name="Altbilgi Yer Tutucusu 4">
            <a:extLst>
              <a:ext uri="{FF2B5EF4-FFF2-40B4-BE49-F238E27FC236}">
                <a16:creationId xmlns:a16="http://schemas.microsoft.com/office/drawing/2014/main" id="{FC85B08E-AFD5-4094-88D3-38BFF4E7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7" name="Slayt Numarası Yer Tutucusu 5">
            <a:extLst>
              <a:ext uri="{FF2B5EF4-FFF2-40B4-BE49-F238E27FC236}">
                <a16:creationId xmlns:a16="http://schemas.microsoft.com/office/drawing/2014/main" id="{E74EF1DA-270C-40B3-9CC0-4A9359F83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3CFC86-6F36-42B5-BF5A-1466CDF22527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557832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3">
            <a:extLst>
              <a:ext uri="{FF2B5EF4-FFF2-40B4-BE49-F238E27FC236}">
                <a16:creationId xmlns:a16="http://schemas.microsoft.com/office/drawing/2014/main" id="{BA9710BE-78DE-4904-9FF9-AEE206018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37DCA-6F18-4FCA-A2F1-642CC11277C9}" type="datetime1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8" name="Altbilgi Yer Tutucusu 4">
            <a:extLst>
              <a:ext uri="{FF2B5EF4-FFF2-40B4-BE49-F238E27FC236}">
                <a16:creationId xmlns:a16="http://schemas.microsoft.com/office/drawing/2014/main" id="{E53AC3F6-CA81-4730-95B8-DC74696C4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9" name="Slayt Numarası Yer Tutucusu 5">
            <a:extLst>
              <a:ext uri="{FF2B5EF4-FFF2-40B4-BE49-F238E27FC236}">
                <a16:creationId xmlns:a16="http://schemas.microsoft.com/office/drawing/2014/main" id="{72FD5605-135D-46D7-9082-DE48803D4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296AB-D7FA-4BC8-8ABA-BC4793F52E1E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172782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3">
            <a:extLst>
              <a:ext uri="{FF2B5EF4-FFF2-40B4-BE49-F238E27FC236}">
                <a16:creationId xmlns:a16="http://schemas.microsoft.com/office/drawing/2014/main" id="{BEA4F44E-E81B-44A7-931F-7A65E281F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4FAC5-0B1F-46D1-90EA-092E181549E5}" type="datetime1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4" name="Altbilgi Yer Tutucusu 4">
            <a:extLst>
              <a:ext uri="{FF2B5EF4-FFF2-40B4-BE49-F238E27FC236}">
                <a16:creationId xmlns:a16="http://schemas.microsoft.com/office/drawing/2014/main" id="{EDE429ED-41C5-4017-BEF9-008D78F461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5" name="Slayt Numarası Yer Tutucusu 5">
            <a:extLst>
              <a:ext uri="{FF2B5EF4-FFF2-40B4-BE49-F238E27FC236}">
                <a16:creationId xmlns:a16="http://schemas.microsoft.com/office/drawing/2014/main" id="{0B28D1C4-67BA-4258-99CF-D58162861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738CF-A436-4409-8178-34B48587E4E4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613985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3">
            <a:extLst>
              <a:ext uri="{FF2B5EF4-FFF2-40B4-BE49-F238E27FC236}">
                <a16:creationId xmlns:a16="http://schemas.microsoft.com/office/drawing/2014/main" id="{7C67610A-D3B9-478D-B822-699B7784F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F2524-011E-4DAC-B3C5-F5C559A73423}" type="datetime1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3" name="Altbilgi Yer Tutucusu 4">
            <a:extLst>
              <a:ext uri="{FF2B5EF4-FFF2-40B4-BE49-F238E27FC236}">
                <a16:creationId xmlns:a16="http://schemas.microsoft.com/office/drawing/2014/main" id="{C278E2DE-5831-42D2-A314-C82ADB9B5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4" name="Slayt Numarası Yer Tutucusu 5">
            <a:extLst>
              <a:ext uri="{FF2B5EF4-FFF2-40B4-BE49-F238E27FC236}">
                <a16:creationId xmlns:a16="http://schemas.microsoft.com/office/drawing/2014/main" id="{FBBD7091-744E-40CE-9F3F-50A2F2F1C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C637F-A015-42AD-8473-12336A528745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1804610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3">
            <a:extLst>
              <a:ext uri="{FF2B5EF4-FFF2-40B4-BE49-F238E27FC236}">
                <a16:creationId xmlns:a16="http://schemas.microsoft.com/office/drawing/2014/main" id="{0E2A0126-685C-4BA0-A1C5-6EAEE1FC2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6ED55-6CAA-4967-84A5-EFB0FA897A5E}" type="datetime1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6" name="Altbilgi Yer Tutucusu 4">
            <a:extLst>
              <a:ext uri="{FF2B5EF4-FFF2-40B4-BE49-F238E27FC236}">
                <a16:creationId xmlns:a16="http://schemas.microsoft.com/office/drawing/2014/main" id="{44A89FB1-FF0E-4121-9651-C6DA5A4CC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7" name="Slayt Numarası Yer Tutucusu 5">
            <a:extLst>
              <a:ext uri="{FF2B5EF4-FFF2-40B4-BE49-F238E27FC236}">
                <a16:creationId xmlns:a16="http://schemas.microsoft.com/office/drawing/2014/main" id="{1A91A3DB-02DD-4869-AF86-349D77785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1AC1C-A69E-4B72-96E7-B82F02D17CA3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2183453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3">
            <a:extLst>
              <a:ext uri="{FF2B5EF4-FFF2-40B4-BE49-F238E27FC236}">
                <a16:creationId xmlns:a16="http://schemas.microsoft.com/office/drawing/2014/main" id="{0C0C789A-5F10-4B76-97F4-17A23312E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8A23B-126F-4F09-BEB1-F67F4E0AECF5}" type="datetime1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6" name="Altbilgi Yer Tutucusu 4">
            <a:extLst>
              <a:ext uri="{FF2B5EF4-FFF2-40B4-BE49-F238E27FC236}">
                <a16:creationId xmlns:a16="http://schemas.microsoft.com/office/drawing/2014/main" id="{DE8554A8-12EC-4AB9-9256-6018A2342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7" name="Slayt Numarası Yer Tutucusu 5">
            <a:extLst>
              <a:ext uri="{FF2B5EF4-FFF2-40B4-BE49-F238E27FC236}">
                <a16:creationId xmlns:a16="http://schemas.microsoft.com/office/drawing/2014/main" id="{DF02DCB4-4098-43E5-8001-D851B5CCE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8D38A-87F2-40B1-93D4-6141A0596A0A}" type="slidenum">
              <a:rPr lang="tr-TR" altLang="en-US"/>
              <a:pPr/>
              <a:t>‹#›</a:t>
            </a:fld>
            <a:endParaRPr lang="tr-TR" altLang="en-US"/>
          </a:p>
        </p:txBody>
      </p:sp>
    </p:spTree>
    <p:extLst>
      <p:ext uri="{BB962C8B-B14F-4D97-AF65-F5344CB8AC3E}">
        <p14:creationId xmlns:p14="http://schemas.microsoft.com/office/powerpoint/2010/main" val="3916206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aşlık Yer Tutucusu 1">
            <a:extLst>
              <a:ext uri="{FF2B5EF4-FFF2-40B4-BE49-F238E27FC236}">
                <a16:creationId xmlns:a16="http://schemas.microsoft.com/office/drawing/2014/main" id="{9588FA36-9BC0-432B-BE5B-31CFCD12F35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Metin Yer Tutucusu 2">
            <a:extLst>
              <a:ext uri="{FF2B5EF4-FFF2-40B4-BE49-F238E27FC236}">
                <a16:creationId xmlns:a16="http://schemas.microsoft.com/office/drawing/2014/main" id="{9ED2FA78-C50D-4923-B23E-74BE6E98E5A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90234026-1D55-48E2-8A2D-078BAD0334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81CB0772-DB66-4277-A08D-B821379371F9}" type="datetime1">
              <a:rPr lang="tr-TR"/>
              <a:pPr>
                <a:defRPr/>
              </a:pPr>
              <a:t>24.10.2020</a:t>
            </a:fld>
            <a:endParaRPr lang="tr-TR"/>
          </a:p>
        </p:txBody>
      </p:sp>
      <p:sp>
        <p:nvSpPr>
          <p:cNvPr id="5" name="Altbilgi Yer Tutucusu 4">
            <a:extLst>
              <a:ext uri="{FF2B5EF4-FFF2-40B4-BE49-F238E27FC236}">
                <a16:creationId xmlns:a16="http://schemas.microsoft.com/office/drawing/2014/main" id="{F706C0C0-1E84-4554-8AAF-FBEF56988C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tr-TR"/>
              <a:t>...www.egitimhane.com...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B774E7E9-7840-45AD-A1E4-D78EDB214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74E7DC02-024A-43A2-9D99-C65CBB74CECA}" type="slidenum">
              <a:rPr lang="tr-TR" altLang="en-US"/>
              <a:pPr/>
              <a:t>‹#›</a:t>
            </a:fld>
            <a:endParaRPr lang="tr-T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9" r:id="rId1"/>
    <p:sldLayoutId id="2147484480" r:id="rId2"/>
    <p:sldLayoutId id="2147484481" r:id="rId3"/>
    <p:sldLayoutId id="2147484482" r:id="rId4"/>
    <p:sldLayoutId id="2147484483" r:id="rId5"/>
    <p:sldLayoutId id="2147484484" r:id="rId6"/>
    <p:sldLayoutId id="2147484485" r:id="rId7"/>
    <p:sldLayoutId id="2147484486" r:id="rId8"/>
    <p:sldLayoutId id="2147484487" r:id="rId9"/>
    <p:sldLayoutId id="2147484488" r:id="rId10"/>
    <p:sldLayoutId id="214748448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 /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 /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 /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 /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 /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 /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 /><Relationship Id="rId2" Type="http://schemas.openxmlformats.org/officeDocument/2006/relationships/image" Target="../media/image2.gif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4.gif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 /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16D91E84-F59B-4DEE-BFF3-59E2E0571626}"/>
              </a:ext>
            </a:extLst>
          </p:cNvPr>
          <p:cNvSpPr txBox="1">
            <a:spLocks/>
          </p:cNvSpPr>
          <p:nvPr/>
        </p:nvSpPr>
        <p:spPr>
          <a:xfrm>
            <a:off x="966788" y="2354263"/>
            <a:ext cx="3016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727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BB3801A4-F274-424D-86BE-66ADF620F73D}"/>
              </a:ext>
            </a:extLst>
          </p:cNvPr>
          <p:cNvSpPr txBox="1">
            <a:spLocks/>
          </p:cNvSpPr>
          <p:nvPr/>
        </p:nvSpPr>
        <p:spPr>
          <a:xfrm>
            <a:off x="976313" y="3633788"/>
            <a:ext cx="3016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404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EED843BA-DF84-4665-AE26-4EC4CCDC21DF}"/>
              </a:ext>
            </a:extLst>
          </p:cNvPr>
          <p:cNvSpPr/>
          <p:nvPr/>
        </p:nvSpPr>
        <p:spPr>
          <a:xfrm>
            <a:off x="428626" y="4851702"/>
            <a:ext cx="3563938" cy="123002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cxnSp>
        <p:nvCxnSpPr>
          <p:cNvPr id="19" name="Düz Ok Bağlayıcısı 18">
            <a:extLst>
              <a:ext uri="{FF2B5EF4-FFF2-40B4-BE49-F238E27FC236}">
                <a16:creationId xmlns:a16="http://schemas.microsoft.com/office/drawing/2014/main" id="{FC4D5C68-CF19-4FF2-AD04-25CC269523CB}"/>
              </a:ext>
            </a:extLst>
          </p:cNvPr>
          <p:cNvCxnSpPr/>
          <p:nvPr/>
        </p:nvCxnSpPr>
        <p:spPr>
          <a:xfrm>
            <a:off x="3857625" y="3224213"/>
            <a:ext cx="1790700" cy="0"/>
          </a:xfrm>
          <a:prstGeom prst="straightConnector1">
            <a:avLst/>
          </a:prstGeom>
          <a:ln w="7620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AutoShape 15">
            <a:extLst>
              <a:ext uri="{FF2B5EF4-FFF2-40B4-BE49-F238E27FC236}">
                <a16:creationId xmlns:a16="http://schemas.microsoft.com/office/drawing/2014/main" id="{1C1E3DEE-F067-41E7-A533-26CFE108CC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2789238"/>
            <a:ext cx="2640013" cy="720725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000">
                <a:solidFill>
                  <a:schemeClr val="bg1"/>
                </a:solidFill>
                <a:latin typeface="Yavuz Bagis Dik Temel" pitchFamily="34" charset="-94"/>
              </a:rPr>
              <a:t>  </a:t>
            </a:r>
            <a:r>
              <a:rPr lang="tr-TR" altLang="tr-TR" sz="3600">
                <a:solidFill>
                  <a:schemeClr val="bg1"/>
                </a:solidFill>
                <a:latin typeface="Yavuz Bagis Dik Temel" pitchFamily="34" charset="-94"/>
              </a:rPr>
              <a:t>Eksilen</a:t>
            </a:r>
          </a:p>
        </p:txBody>
      </p:sp>
      <p:cxnSp>
        <p:nvCxnSpPr>
          <p:cNvPr id="25" name="Düz Ok Bağlayıcısı 24">
            <a:extLst>
              <a:ext uri="{FF2B5EF4-FFF2-40B4-BE49-F238E27FC236}">
                <a16:creationId xmlns:a16="http://schemas.microsoft.com/office/drawing/2014/main" id="{7B3A4EAF-5719-4B02-92DD-F575A9335035}"/>
              </a:ext>
            </a:extLst>
          </p:cNvPr>
          <p:cNvCxnSpPr/>
          <p:nvPr/>
        </p:nvCxnSpPr>
        <p:spPr>
          <a:xfrm>
            <a:off x="3857625" y="4429125"/>
            <a:ext cx="1790700" cy="0"/>
          </a:xfrm>
          <a:prstGeom prst="straightConnector1">
            <a:avLst/>
          </a:prstGeom>
          <a:ln w="7620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AutoShape 15">
            <a:extLst>
              <a:ext uri="{FF2B5EF4-FFF2-40B4-BE49-F238E27FC236}">
                <a16:creationId xmlns:a16="http://schemas.microsoft.com/office/drawing/2014/main" id="{A221258B-BBE0-475A-B08C-15580B7B5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4068763"/>
            <a:ext cx="2640013" cy="720725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000">
                <a:solidFill>
                  <a:schemeClr val="bg1"/>
                </a:solidFill>
                <a:latin typeface="Yavuz Bagis Dik Temel" pitchFamily="34" charset="-94"/>
              </a:rPr>
              <a:t>  </a:t>
            </a:r>
            <a:r>
              <a:rPr lang="tr-TR" altLang="tr-TR" sz="3600">
                <a:solidFill>
                  <a:schemeClr val="bg1"/>
                </a:solidFill>
                <a:latin typeface="Yavuz Bagis Dik Temel" pitchFamily="34" charset="-94"/>
              </a:rPr>
              <a:t>Çıkan</a:t>
            </a:r>
          </a:p>
        </p:txBody>
      </p:sp>
      <p:sp>
        <p:nvSpPr>
          <p:cNvPr id="27" name="AutoShape 15">
            <a:extLst>
              <a:ext uri="{FF2B5EF4-FFF2-40B4-BE49-F238E27FC236}">
                <a16:creationId xmlns:a16="http://schemas.microsoft.com/office/drawing/2014/main" id="{3A521AD4-67C6-4BC8-B838-8A8BCAFE9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5589588"/>
            <a:ext cx="2640013" cy="720725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000">
                <a:solidFill>
                  <a:schemeClr val="bg1"/>
                </a:solidFill>
                <a:latin typeface="Yavuz Bagis Dik Temel" pitchFamily="34" charset="-94"/>
              </a:rPr>
              <a:t>   Fark</a:t>
            </a:r>
            <a:endParaRPr lang="tr-TR" altLang="tr-TR" sz="3600"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28" name="1 Başlık">
            <a:extLst>
              <a:ext uri="{FF2B5EF4-FFF2-40B4-BE49-F238E27FC236}">
                <a16:creationId xmlns:a16="http://schemas.microsoft.com/office/drawing/2014/main" id="{CBD07E3D-6F60-4823-884C-ABEABD0D80E6}"/>
              </a:ext>
            </a:extLst>
          </p:cNvPr>
          <p:cNvSpPr txBox="1">
            <a:spLocks/>
          </p:cNvSpPr>
          <p:nvPr/>
        </p:nvSpPr>
        <p:spPr>
          <a:xfrm>
            <a:off x="1019175" y="5332413"/>
            <a:ext cx="3016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323</a:t>
            </a:r>
          </a:p>
        </p:txBody>
      </p:sp>
      <p:cxnSp>
        <p:nvCxnSpPr>
          <p:cNvPr id="29" name="Düz Ok Bağlayıcısı 28">
            <a:extLst>
              <a:ext uri="{FF2B5EF4-FFF2-40B4-BE49-F238E27FC236}">
                <a16:creationId xmlns:a16="http://schemas.microsoft.com/office/drawing/2014/main" id="{F565EFAE-1DBA-4061-ACC9-8AD7CEA57D16}"/>
              </a:ext>
            </a:extLst>
          </p:cNvPr>
          <p:cNvCxnSpPr/>
          <p:nvPr/>
        </p:nvCxnSpPr>
        <p:spPr>
          <a:xfrm>
            <a:off x="3790950" y="5949950"/>
            <a:ext cx="1858963" cy="0"/>
          </a:xfrm>
          <a:prstGeom prst="straightConnector1">
            <a:avLst/>
          </a:prstGeom>
          <a:ln w="7620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62" name="WordArt 7">
            <a:extLst>
              <a:ext uri="{FF2B5EF4-FFF2-40B4-BE49-F238E27FC236}">
                <a16:creationId xmlns:a16="http://schemas.microsoft.com/office/drawing/2014/main" id="{0A074561-4BFD-4D87-8F8A-338646017E3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00050" y="260350"/>
            <a:ext cx="8494713" cy="17478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958"/>
              </a:avLst>
            </a:prstTxWarp>
          </a:bodyPr>
          <a:lstStyle/>
          <a:p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ÜÇ BASAMAKLI DOĞAL SAYILARLA </a:t>
            </a:r>
          </a:p>
          <a:p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 ONLUK BOZMADAN ÇIKARMA İŞLEMİ </a:t>
            </a:r>
          </a:p>
          <a:p>
            <a:endParaRPr lang="en-US" sz="3600" kern="10">
              <a:ln w="12700">
                <a:solidFill>
                  <a:srgbClr val="FF0000"/>
                </a:solidFill>
                <a:round/>
                <a:headEnd/>
                <a:tailEnd/>
              </a:ln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063" name="Picture 4" descr="İlgili resim">
            <a:extLst>
              <a:ext uri="{FF2B5EF4-FFF2-40B4-BE49-F238E27FC236}">
                <a16:creationId xmlns:a16="http://schemas.microsoft.com/office/drawing/2014/main" id="{555C84BC-F1F2-4C6A-946E-CC9189220AD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563" y="4789488"/>
            <a:ext cx="16573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4" descr="İlgili resim">
            <a:extLst>
              <a:ext uri="{FF2B5EF4-FFF2-40B4-BE49-F238E27FC236}">
                <a16:creationId xmlns:a16="http://schemas.microsoft.com/office/drawing/2014/main" id="{7BA37527-2DCB-4730-AE0A-DC19FE65698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163" y="3479800"/>
            <a:ext cx="1655762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5 Eksi">
            <a:extLst>
              <a:ext uri="{FF2B5EF4-FFF2-40B4-BE49-F238E27FC236}">
                <a16:creationId xmlns:a16="http://schemas.microsoft.com/office/drawing/2014/main" id="{9A1BF98B-190B-49A7-9D1E-69C39F963BA8}"/>
              </a:ext>
            </a:extLst>
          </p:cNvPr>
          <p:cNvSpPr/>
          <p:nvPr/>
        </p:nvSpPr>
        <p:spPr>
          <a:xfrm>
            <a:off x="506413" y="4318875"/>
            <a:ext cx="636587" cy="54927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24" grpId="0" animBg="1" autoUpdateAnimBg="0"/>
      <p:bldP spid="26" grpId="0" animBg="1" autoUpdateAnimBg="0"/>
      <p:bldP spid="27" grpId="0" animBg="1" autoUpdateAnimBg="0"/>
      <p:bldP spid="28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Yuvarlatılmış Dikdörtgen 12">
            <a:extLst>
              <a:ext uri="{FF2B5EF4-FFF2-40B4-BE49-F238E27FC236}">
                <a16:creationId xmlns:a16="http://schemas.microsoft.com/office/drawing/2014/main" id="{219A94F9-C65B-4057-A636-CDFC3AD75FD7}"/>
              </a:ext>
            </a:extLst>
          </p:cNvPr>
          <p:cNvSpPr/>
          <p:nvPr/>
        </p:nvSpPr>
        <p:spPr>
          <a:xfrm>
            <a:off x="2627313" y="549275"/>
            <a:ext cx="1117600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3</a:t>
            </a:r>
            <a:endParaRPr lang="tr-TR" sz="800" dirty="0">
              <a:latin typeface="Yavuz Bagis Dik Temel" panose="020F0503040000020004" pitchFamily="34" charset="-94"/>
            </a:endParaRPr>
          </a:p>
        </p:txBody>
      </p:sp>
      <p:sp>
        <p:nvSpPr>
          <p:cNvPr id="16" name="Yuvarlatılmış Dikdörtgen 15">
            <a:extLst>
              <a:ext uri="{FF2B5EF4-FFF2-40B4-BE49-F238E27FC236}">
                <a16:creationId xmlns:a16="http://schemas.microsoft.com/office/drawing/2014/main" id="{4044270C-5AAF-4409-B266-94B442BA1914}"/>
              </a:ext>
            </a:extLst>
          </p:cNvPr>
          <p:cNvSpPr/>
          <p:nvPr/>
        </p:nvSpPr>
        <p:spPr>
          <a:xfrm>
            <a:off x="3744913" y="549275"/>
            <a:ext cx="1143000" cy="1552575"/>
          </a:xfrm>
          <a:prstGeom prst="roundRect">
            <a:avLst/>
          </a:prstGeom>
          <a:ln w="444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17" name="Yuvarlatılmış Dikdörtgen 16">
            <a:extLst>
              <a:ext uri="{FF2B5EF4-FFF2-40B4-BE49-F238E27FC236}">
                <a16:creationId xmlns:a16="http://schemas.microsoft.com/office/drawing/2014/main" id="{6C59E2E3-545F-4046-9B58-4E77D8582C69}"/>
              </a:ext>
            </a:extLst>
          </p:cNvPr>
          <p:cNvSpPr/>
          <p:nvPr/>
        </p:nvSpPr>
        <p:spPr>
          <a:xfrm>
            <a:off x="4887913" y="549275"/>
            <a:ext cx="1082675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18" name="Yuvarlatılmış Dikdörtgen 17">
            <a:extLst>
              <a:ext uri="{FF2B5EF4-FFF2-40B4-BE49-F238E27FC236}">
                <a16:creationId xmlns:a16="http://schemas.microsoft.com/office/drawing/2014/main" id="{B6CEFA6F-B6E8-4382-B900-7DC23568EC2C}"/>
              </a:ext>
            </a:extLst>
          </p:cNvPr>
          <p:cNvSpPr/>
          <p:nvPr/>
        </p:nvSpPr>
        <p:spPr>
          <a:xfrm>
            <a:off x="2627313" y="2312988"/>
            <a:ext cx="11176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19" name="Yuvarlatılmış Dikdörtgen 18">
            <a:extLst>
              <a:ext uri="{FF2B5EF4-FFF2-40B4-BE49-F238E27FC236}">
                <a16:creationId xmlns:a16="http://schemas.microsoft.com/office/drawing/2014/main" id="{18129B19-5FD6-4B7A-A1F8-5AC455668C08}"/>
              </a:ext>
            </a:extLst>
          </p:cNvPr>
          <p:cNvSpPr/>
          <p:nvPr/>
        </p:nvSpPr>
        <p:spPr>
          <a:xfrm>
            <a:off x="3744913" y="2312988"/>
            <a:ext cx="11430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20" name="Yuvarlatılmış Dikdörtgen 19">
            <a:extLst>
              <a:ext uri="{FF2B5EF4-FFF2-40B4-BE49-F238E27FC236}">
                <a16:creationId xmlns:a16="http://schemas.microsoft.com/office/drawing/2014/main" id="{D5077C4C-1DAA-4B26-B283-0E9E7ED774AA}"/>
              </a:ext>
            </a:extLst>
          </p:cNvPr>
          <p:cNvSpPr/>
          <p:nvPr/>
        </p:nvSpPr>
        <p:spPr>
          <a:xfrm>
            <a:off x="4887913" y="2274888"/>
            <a:ext cx="1082675" cy="14605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21" name="Yuvarlatılmış Dikdörtgen 20">
            <a:extLst>
              <a:ext uri="{FF2B5EF4-FFF2-40B4-BE49-F238E27FC236}">
                <a16:creationId xmlns:a16="http://schemas.microsoft.com/office/drawing/2014/main" id="{36DBB7DB-A2F8-493C-969F-732EFDA2C391}"/>
              </a:ext>
            </a:extLst>
          </p:cNvPr>
          <p:cNvSpPr/>
          <p:nvPr/>
        </p:nvSpPr>
        <p:spPr>
          <a:xfrm>
            <a:off x="2627313" y="4524375"/>
            <a:ext cx="128587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2" name="Yuvarlatılmış Dikdörtgen 21">
            <a:extLst>
              <a:ext uri="{FF2B5EF4-FFF2-40B4-BE49-F238E27FC236}">
                <a16:creationId xmlns:a16="http://schemas.microsoft.com/office/drawing/2014/main" id="{AFFFD3F5-5FF8-404B-865C-6F68C61CAD88}"/>
              </a:ext>
            </a:extLst>
          </p:cNvPr>
          <p:cNvSpPr/>
          <p:nvPr/>
        </p:nvSpPr>
        <p:spPr>
          <a:xfrm>
            <a:off x="5054600" y="4525963"/>
            <a:ext cx="1173163" cy="149542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3" name="Yuvarlatılmış Dikdörtgen 22">
            <a:extLst>
              <a:ext uri="{FF2B5EF4-FFF2-40B4-BE49-F238E27FC236}">
                <a16:creationId xmlns:a16="http://schemas.microsoft.com/office/drawing/2014/main" id="{CCD79CFD-2D15-45C7-9551-273F597005E9}"/>
              </a:ext>
            </a:extLst>
          </p:cNvPr>
          <p:cNvSpPr/>
          <p:nvPr/>
        </p:nvSpPr>
        <p:spPr>
          <a:xfrm>
            <a:off x="3914775" y="4524375"/>
            <a:ext cx="113982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27" name="5 Yuvarlatılmış Dikdörtgen">
            <a:extLst>
              <a:ext uri="{FF2B5EF4-FFF2-40B4-BE49-F238E27FC236}">
                <a16:creationId xmlns:a16="http://schemas.microsoft.com/office/drawing/2014/main" id="{DAB91D2F-347F-4322-9B7B-1FC5BD871D0D}"/>
              </a:ext>
            </a:extLst>
          </p:cNvPr>
          <p:cNvSpPr/>
          <p:nvPr/>
        </p:nvSpPr>
        <p:spPr>
          <a:xfrm>
            <a:off x="1547665" y="3933056"/>
            <a:ext cx="5040559" cy="21717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pic>
        <p:nvPicPr>
          <p:cNvPr id="11278" name="Picture 4" descr="Ä°lgili resim">
            <a:extLst>
              <a:ext uri="{FF2B5EF4-FFF2-40B4-BE49-F238E27FC236}">
                <a16:creationId xmlns:a16="http://schemas.microsoft.com/office/drawing/2014/main" id="{0F76B0CD-0005-4DD9-814A-1BB8DEE859E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9275"/>
            <a:ext cx="2179637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9" name="Picture 7" descr="Ã¶Ärenci GÄ°FTLERÄ° HAREKETLÄ° ile ilgili gÃ¶rsel sonucu">
            <a:extLst>
              <a:ext uri="{FF2B5EF4-FFF2-40B4-BE49-F238E27FC236}">
                <a16:creationId xmlns:a16="http://schemas.microsoft.com/office/drawing/2014/main" id="{3ECF26CB-6E2A-4AAD-9102-8304840ADDE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833438"/>
            <a:ext cx="2427287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5 Eksi">
            <a:extLst>
              <a:ext uri="{FF2B5EF4-FFF2-40B4-BE49-F238E27FC236}">
                <a16:creationId xmlns:a16="http://schemas.microsoft.com/office/drawing/2014/main" id="{3E18D69F-7E12-4FD0-B4B9-3CAB5099ED53}"/>
              </a:ext>
            </a:extLst>
          </p:cNvPr>
          <p:cNvSpPr/>
          <p:nvPr/>
        </p:nvSpPr>
        <p:spPr>
          <a:xfrm>
            <a:off x="1901825" y="3363795"/>
            <a:ext cx="457200" cy="59169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Yuvarlatılmış Dikdörtgen 12">
            <a:extLst>
              <a:ext uri="{FF2B5EF4-FFF2-40B4-BE49-F238E27FC236}">
                <a16:creationId xmlns:a16="http://schemas.microsoft.com/office/drawing/2014/main" id="{2712D887-644F-464D-A287-5E358C590128}"/>
              </a:ext>
            </a:extLst>
          </p:cNvPr>
          <p:cNvSpPr/>
          <p:nvPr/>
        </p:nvSpPr>
        <p:spPr>
          <a:xfrm>
            <a:off x="2627313" y="549275"/>
            <a:ext cx="1117600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7</a:t>
            </a:r>
            <a:endParaRPr lang="tr-TR" sz="800" dirty="0">
              <a:latin typeface="Yavuz Bagis Dik Temel" panose="020F0503040000020004" pitchFamily="34" charset="-94"/>
            </a:endParaRPr>
          </a:p>
        </p:txBody>
      </p:sp>
      <p:sp>
        <p:nvSpPr>
          <p:cNvPr id="16" name="Yuvarlatılmış Dikdörtgen 15">
            <a:extLst>
              <a:ext uri="{FF2B5EF4-FFF2-40B4-BE49-F238E27FC236}">
                <a16:creationId xmlns:a16="http://schemas.microsoft.com/office/drawing/2014/main" id="{F8816B5C-056B-4B26-A43B-48AFC8C69A37}"/>
              </a:ext>
            </a:extLst>
          </p:cNvPr>
          <p:cNvSpPr/>
          <p:nvPr/>
        </p:nvSpPr>
        <p:spPr>
          <a:xfrm>
            <a:off x="3744913" y="549275"/>
            <a:ext cx="1143000" cy="1552575"/>
          </a:xfrm>
          <a:prstGeom prst="roundRect">
            <a:avLst/>
          </a:prstGeom>
          <a:ln w="444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17" name="Yuvarlatılmış Dikdörtgen 16">
            <a:extLst>
              <a:ext uri="{FF2B5EF4-FFF2-40B4-BE49-F238E27FC236}">
                <a16:creationId xmlns:a16="http://schemas.microsoft.com/office/drawing/2014/main" id="{3E7FF7B1-E642-4C1D-AA8A-9A00C28F85FE}"/>
              </a:ext>
            </a:extLst>
          </p:cNvPr>
          <p:cNvSpPr/>
          <p:nvPr/>
        </p:nvSpPr>
        <p:spPr>
          <a:xfrm>
            <a:off x="4887913" y="549275"/>
            <a:ext cx="1082675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18" name="Yuvarlatılmış Dikdörtgen 17">
            <a:extLst>
              <a:ext uri="{FF2B5EF4-FFF2-40B4-BE49-F238E27FC236}">
                <a16:creationId xmlns:a16="http://schemas.microsoft.com/office/drawing/2014/main" id="{DC8F02AC-65E5-4989-9F31-0DE0D9AE0260}"/>
              </a:ext>
            </a:extLst>
          </p:cNvPr>
          <p:cNvSpPr/>
          <p:nvPr/>
        </p:nvSpPr>
        <p:spPr>
          <a:xfrm>
            <a:off x="2627313" y="2312988"/>
            <a:ext cx="11176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19" name="Yuvarlatılmış Dikdörtgen 18">
            <a:extLst>
              <a:ext uri="{FF2B5EF4-FFF2-40B4-BE49-F238E27FC236}">
                <a16:creationId xmlns:a16="http://schemas.microsoft.com/office/drawing/2014/main" id="{C6CEE9A0-CBCC-495D-ACF4-6AA9A4C5B000}"/>
              </a:ext>
            </a:extLst>
          </p:cNvPr>
          <p:cNvSpPr/>
          <p:nvPr/>
        </p:nvSpPr>
        <p:spPr>
          <a:xfrm>
            <a:off x="3744913" y="2312988"/>
            <a:ext cx="11430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20" name="Yuvarlatılmış Dikdörtgen 19">
            <a:extLst>
              <a:ext uri="{FF2B5EF4-FFF2-40B4-BE49-F238E27FC236}">
                <a16:creationId xmlns:a16="http://schemas.microsoft.com/office/drawing/2014/main" id="{922A8031-68BA-4052-87A8-F1D9A6BA5C6A}"/>
              </a:ext>
            </a:extLst>
          </p:cNvPr>
          <p:cNvSpPr/>
          <p:nvPr/>
        </p:nvSpPr>
        <p:spPr>
          <a:xfrm>
            <a:off x="4887913" y="2274888"/>
            <a:ext cx="1082675" cy="14605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1" name="Yuvarlatılmış Dikdörtgen 20">
            <a:extLst>
              <a:ext uri="{FF2B5EF4-FFF2-40B4-BE49-F238E27FC236}">
                <a16:creationId xmlns:a16="http://schemas.microsoft.com/office/drawing/2014/main" id="{4DD488F9-40BE-4468-A8E2-E7D709FF6951}"/>
              </a:ext>
            </a:extLst>
          </p:cNvPr>
          <p:cNvSpPr/>
          <p:nvPr/>
        </p:nvSpPr>
        <p:spPr>
          <a:xfrm>
            <a:off x="2627313" y="4524375"/>
            <a:ext cx="128587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22" name="Yuvarlatılmış Dikdörtgen 21">
            <a:extLst>
              <a:ext uri="{FF2B5EF4-FFF2-40B4-BE49-F238E27FC236}">
                <a16:creationId xmlns:a16="http://schemas.microsoft.com/office/drawing/2014/main" id="{D57F0226-3732-40B7-9311-F5C9BBC8FDC0}"/>
              </a:ext>
            </a:extLst>
          </p:cNvPr>
          <p:cNvSpPr/>
          <p:nvPr/>
        </p:nvSpPr>
        <p:spPr>
          <a:xfrm>
            <a:off x="5054600" y="4525963"/>
            <a:ext cx="1173163" cy="149542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23" name="Yuvarlatılmış Dikdörtgen 22">
            <a:extLst>
              <a:ext uri="{FF2B5EF4-FFF2-40B4-BE49-F238E27FC236}">
                <a16:creationId xmlns:a16="http://schemas.microsoft.com/office/drawing/2014/main" id="{4342E8D5-7960-46C7-9A7F-24C949730535}"/>
              </a:ext>
            </a:extLst>
          </p:cNvPr>
          <p:cNvSpPr/>
          <p:nvPr/>
        </p:nvSpPr>
        <p:spPr>
          <a:xfrm>
            <a:off x="3914775" y="4524375"/>
            <a:ext cx="113982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27" name="5 Yuvarlatılmış Dikdörtgen">
            <a:extLst>
              <a:ext uri="{FF2B5EF4-FFF2-40B4-BE49-F238E27FC236}">
                <a16:creationId xmlns:a16="http://schemas.microsoft.com/office/drawing/2014/main" id="{46A79C31-1C61-43B7-A01F-689ACAAFE1AC}"/>
              </a:ext>
            </a:extLst>
          </p:cNvPr>
          <p:cNvSpPr/>
          <p:nvPr/>
        </p:nvSpPr>
        <p:spPr>
          <a:xfrm>
            <a:off x="1547665" y="3933056"/>
            <a:ext cx="5040559" cy="21717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pic>
        <p:nvPicPr>
          <p:cNvPr id="12302" name="Picture 4" descr="Ä°lgili resim">
            <a:extLst>
              <a:ext uri="{FF2B5EF4-FFF2-40B4-BE49-F238E27FC236}">
                <a16:creationId xmlns:a16="http://schemas.microsoft.com/office/drawing/2014/main" id="{05EAF8DC-6494-412E-8F59-1ABA4BE7642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9275"/>
            <a:ext cx="2179637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3" name="Picture 7" descr="Ã¶Ärenci GÄ°FTLERÄ° HAREKETLÄ° ile ilgili gÃ¶rsel sonucu">
            <a:extLst>
              <a:ext uri="{FF2B5EF4-FFF2-40B4-BE49-F238E27FC236}">
                <a16:creationId xmlns:a16="http://schemas.microsoft.com/office/drawing/2014/main" id="{4ECD656E-8D68-4DEA-A098-4794BB91B945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833438"/>
            <a:ext cx="2427287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5 Eksi">
            <a:extLst>
              <a:ext uri="{FF2B5EF4-FFF2-40B4-BE49-F238E27FC236}">
                <a16:creationId xmlns:a16="http://schemas.microsoft.com/office/drawing/2014/main" id="{0EA5972C-E333-4366-AC25-63C689C480FC}"/>
              </a:ext>
            </a:extLst>
          </p:cNvPr>
          <p:cNvSpPr/>
          <p:nvPr/>
        </p:nvSpPr>
        <p:spPr>
          <a:xfrm>
            <a:off x="1901825" y="3363795"/>
            <a:ext cx="457200" cy="59169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Yuvarlatılmış Dikdörtgen 12">
            <a:extLst>
              <a:ext uri="{FF2B5EF4-FFF2-40B4-BE49-F238E27FC236}">
                <a16:creationId xmlns:a16="http://schemas.microsoft.com/office/drawing/2014/main" id="{EFD58B5A-9218-4EDD-926E-1336732D0C44}"/>
              </a:ext>
            </a:extLst>
          </p:cNvPr>
          <p:cNvSpPr/>
          <p:nvPr/>
        </p:nvSpPr>
        <p:spPr>
          <a:xfrm>
            <a:off x="2627313" y="549275"/>
            <a:ext cx="1117600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8</a:t>
            </a:r>
            <a:endParaRPr lang="tr-TR" sz="800" dirty="0">
              <a:latin typeface="Yavuz Bagis Dik Temel" panose="020F0503040000020004" pitchFamily="34" charset="-94"/>
            </a:endParaRPr>
          </a:p>
        </p:txBody>
      </p:sp>
      <p:sp>
        <p:nvSpPr>
          <p:cNvPr id="16" name="Yuvarlatılmış Dikdörtgen 15">
            <a:extLst>
              <a:ext uri="{FF2B5EF4-FFF2-40B4-BE49-F238E27FC236}">
                <a16:creationId xmlns:a16="http://schemas.microsoft.com/office/drawing/2014/main" id="{868055F4-D0FB-4D5E-B0D7-84B511E1E644}"/>
              </a:ext>
            </a:extLst>
          </p:cNvPr>
          <p:cNvSpPr/>
          <p:nvPr/>
        </p:nvSpPr>
        <p:spPr>
          <a:xfrm>
            <a:off x="3744913" y="549275"/>
            <a:ext cx="1143000" cy="1552575"/>
          </a:xfrm>
          <a:prstGeom prst="roundRect">
            <a:avLst/>
          </a:prstGeom>
          <a:ln w="444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7" name="Yuvarlatılmış Dikdörtgen 16">
            <a:extLst>
              <a:ext uri="{FF2B5EF4-FFF2-40B4-BE49-F238E27FC236}">
                <a16:creationId xmlns:a16="http://schemas.microsoft.com/office/drawing/2014/main" id="{C4AC499C-AD6B-4EA5-AD5D-A978D32C606D}"/>
              </a:ext>
            </a:extLst>
          </p:cNvPr>
          <p:cNvSpPr/>
          <p:nvPr/>
        </p:nvSpPr>
        <p:spPr>
          <a:xfrm>
            <a:off x="4887913" y="549275"/>
            <a:ext cx="1082675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8" name="Yuvarlatılmış Dikdörtgen 17">
            <a:extLst>
              <a:ext uri="{FF2B5EF4-FFF2-40B4-BE49-F238E27FC236}">
                <a16:creationId xmlns:a16="http://schemas.microsoft.com/office/drawing/2014/main" id="{93E3F709-6C75-44C7-8A1C-ACD71CEC29F8}"/>
              </a:ext>
            </a:extLst>
          </p:cNvPr>
          <p:cNvSpPr/>
          <p:nvPr/>
        </p:nvSpPr>
        <p:spPr>
          <a:xfrm>
            <a:off x="2627313" y="2312988"/>
            <a:ext cx="11176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19" name="Yuvarlatılmış Dikdörtgen 18">
            <a:extLst>
              <a:ext uri="{FF2B5EF4-FFF2-40B4-BE49-F238E27FC236}">
                <a16:creationId xmlns:a16="http://schemas.microsoft.com/office/drawing/2014/main" id="{513DE160-2A91-437B-8F26-4086F49E4CCB}"/>
              </a:ext>
            </a:extLst>
          </p:cNvPr>
          <p:cNvSpPr/>
          <p:nvPr/>
        </p:nvSpPr>
        <p:spPr>
          <a:xfrm>
            <a:off x="3744913" y="2312988"/>
            <a:ext cx="11430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20" name="Yuvarlatılmış Dikdörtgen 19">
            <a:extLst>
              <a:ext uri="{FF2B5EF4-FFF2-40B4-BE49-F238E27FC236}">
                <a16:creationId xmlns:a16="http://schemas.microsoft.com/office/drawing/2014/main" id="{A83FB623-D90E-47C5-ADDF-D33DE044CFFB}"/>
              </a:ext>
            </a:extLst>
          </p:cNvPr>
          <p:cNvSpPr/>
          <p:nvPr/>
        </p:nvSpPr>
        <p:spPr>
          <a:xfrm>
            <a:off x="4887913" y="2274888"/>
            <a:ext cx="1082675" cy="14605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21" name="Yuvarlatılmış Dikdörtgen 20">
            <a:extLst>
              <a:ext uri="{FF2B5EF4-FFF2-40B4-BE49-F238E27FC236}">
                <a16:creationId xmlns:a16="http://schemas.microsoft.com/office/drawing/2014/main" id="{7E1B52FE-F7BF-48F4-AB8E-85CFA1E1384B}"/>
              </a:ext>
            </a:extLst>
          </p:cNvPr>
          <p:cNvSpPr/>
          <p:nvPr/>
        </p:nvSpPr>
        <p:spPr>
          <a:xfrm>
            <a:off x="2627313" y="4524375"/>
            <a:ext cx="128587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3</a:t>
            </a:r>
          </a:p>
        </p:txBody>
      </p:sp>
      <p:sp>
        <p:nvSpPr>
          <p:cNvPr id="22" name="Yuvarlatılmış Dikdörtgen 21">
            <a:extLst>
              <a:ext uri="{FF2B5EF4-FFF2-40B4-BE49-F238E27FC236}">
                <a16:creationId xmlns:a16="http://schemas.microsoft.com/office/drawing/2014/main" id="{B2E6DB45-7CB6-4800-A563-71E264AF5950}"/>
              </a:ext>
            </a:extLst>
          </p:cNvPr>
          <p:cNvSpPr/>
          <p:nvPr/>
        </p:nvSpPr>
        <p:spPr>
          <a:xfrm>
            <a:off x="5054600" y="4525963"/>
            <a:ext cx="1173163" cy="149542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3" name="Yuvarlatılmış Dikdörtgen 22">
            <a:extLst>
              <a:ext uri="{FF2B5EF4-FFF2-40B4-BE49-F238E27FC236}">
                <a16:creationId xmlns:a16="http://schemas.microsoft.com/office/drawing/2014/main" id="{A41CD251-F284-49E3-91A3-703FCC60645B}"/>
              </a:ext>
            </a:extLst>
          </p:cNvPr>
          <p:cNvSpPr/>
          <p:nvPr/>
        </p:nvSpPr>
        <p:spPr>
          <a:xfrm>
            <a:off x="3914775" y="4524375"/>
            <a:ext cx="113982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27" name="5 Yuvarlatılmış Dikdörtgen">
            <a:extLst>
              <a:ext uri="{FF2B5EF4-FFF2-40B4-BE49-F238E27FC236}">
                <a16:creationId xmlns:a16="http://schemas.microsoft.com/office/drawing/2014/main" id="{FFCDAAA2-6028-456D-9FF9-16C779482BE1}"/>
              </a:ext>
            </a:extLst>
          </p:cNvPr>
          <p:cNvSpPr/>
          <p:nvPr/>
        </p:nvSpPr>
        <p:spPr>
          <a:xfrm>
            <a:off x="1547665" y="3933056"/>
            <a:ext cx="5040559" cy="21717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pic>
        <p:nvPicPr>
          <p:cNvPr id="13326" name="Picture 4" descr="Ä°lgili resim">
            <a:extLst>
              <a:ext uri="{FF2B5EF4-FFF2-40B4-BE49-F238E27FC236}">
                <a16:creationId xmlns:a16="http://schemas.microsoft.com/office/drawing/2014/main" id="{924B58B1-F9D8-4EFC-ADBA-4D7C053311C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9275"/>
            <a:ext cx="2179637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7" name="Picture 7" descr="Ã¶Ärenci GÄ°FTLERÄ° HAREKETLÄ° ile ilgili gÃ¶rsel sonucu">
            <a:extLst>
              <a:ext uri="{FF2B5EF4-FFF2-40B4-BE49-F238E27FC236}">
                <a16:creationId xmlns:a16="http://schemas.microsoft.com/office/drawing/2014/main" id="{800AC3BD-25F4-4CE5-8C21-5C6912E421D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833438"/>
            <a:ext cx="2427287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5 Eksi">
            <a:extLst>
              <a:ext uri="{FF2B5EF4-FFF2-40B4-BE49-F238E27FC236}">
                <a16:creationId xmlns:a16="http://schemas.microsoft.com/office/drawing/2014/main" id="{185B1FBC-9285-4BDC-9A61-883082674038}"/>
              </a:ext>
            </a:extLst>
          </p:cNvPr>
          <p:cNvSpPr/>
          <p:nvPr/>
        </p:nvSpPr>
        <p:spPr>
          <a:xfrm>
            <a:off x="1901825" y="3363795"/>
            <a:ext cx="457200" cy="59169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Yuvarlatılmış Dikdörtgen 12">
            <a:extLst>
              <a:ext uri="{FF2B5EF4-FFF2-40B4-BE49-F238E27FC236}">
                <a16:creationId xmlns:a16="http://schemas.microsoft.com/office/drawing/2014/main" id="{B7D1BDEC-0AB6-4E85-98D7-84915A785422}"/>
              </a:ext>
            </a:extLst>
          </p:cNvPr>
          <p:cNvSpPr/>
          <p:nvPr/>
        </p:nvSpPr>
        <p:spPr>
          <a:xfrm>
            <a:off x="2627313" y="549275"/>
            <a:ext cx="1117600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9</a:t>
            </a:r>
            <a:endParaRPr lang="tr-TR" sz="800" dirty="0">
              <a:latin typeface="Yavuz Bagis Dik Temel" panose="020F0503040000020004" pitchFamily="34" charset="-94"/>
            </a:endParaRPr>
          </a:p>
        </p:txBody>
      </p:sp>
      <p:sp>
        <p:nvSpPr>
          <p:cNvPr id="16" name="Yuvarlatılmış Dikdörtgen 15">
            <a:extLst>
              <a:ext uri="{FF2B5EF4-FFF2-40B4-BE49-F238E27FC236}">
                <a16:creationId xmlns:a16="http://schemas.microsoft.com/office/drawing/2014/main" id="{827975AC-48FD-41C9-AD2D-09C9A0B66A40}"/>
              </a:ext>
            </a:extLst>
          </p:cNvPr>
          <p:cNvSpPr/>
          <p:nvPr/>
        </p:nvSpPr>
        <p:spPr>
          <a:xfrm>
            <a:off x="3744913" y="549275"/>
            <a:ext cx="1143000" cy="1552575"/>
          </a:xfrm>
          <a:prstGeom prst="roundRect">
            <a:avLst/>
          </a:prstGeom>
          <a:ln w="444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17" name="Yuvarlatılmış Dikdörtgen 16">
            <a:extLst>
              <a:ext uri="{FF2B5EF4-FFF2-40B4-BE49-F238E27FC236}">
                <a16:creationId xmlns:a16="http://schemas.microsoft.com/office/drawing/2014/main" id="{902A96A9-9577-4768-99EE-E89F0DDDE55F}"/>
              </a:ext>
            </a:extLst>
          </p:cNvPr>
          <p:cNvSpPr/>
          <p:nvPr/>
        </p:nvSpPr>
        <p:spPr>
          <a:xfrm>
            <a:off x="4887913" y="549275"/>
            <a:ext cx="1082675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18" name="Yuvarlatılmış Dikdörtgen 17">
            <a:extLst>
              <a:ext uri="{FF2B5EF4-FFF2-40B4-BE49-F238E27FC236}">
                <a16:creationId xmlns:a16="http://schemas.microsoft.com/office/drawing/2014/main" id="{80055688-4572-468F-897B-46A3BCDC68CE}"/>
              </a:ext>
            </a:extLst>
          </p:cNvPr>
          <p:cNvSpPr/>
          <p:nvPr/>
        </p:nvSpPr>
        <p:spPr>
          <a:xfrm>
            <a:off x="2627313" y="2312988"/>
            <a:ext cx="11176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19" name="Yuvarlatılmış Dikdörtgen 18">
            <a:extLst>
              <a:ext uri="{FF2B5EF4-FFF2-40B4-BE49-F238E27FC236}">
                <a16:creationId xmlns:a16="http://schemas.microsoft.com/office/drawing/2014/main" id="{B0009A9C-737E-4769-86C9-41F8227BEBDA}"/>
              </a:ext>
            </a:extLst>
          </p:cNvPr>
          <p:cNvSpPr/>
          <p:nvPr/>
        </p:nvSpPr>
        <p:spPr>
          <a:xfrm>
            <a:off x="3744913" y="2312988"/>
            <a:ext cx="11430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20" name="Yuvarlatılmış Dikdörtgen 19">
            <a:extLst>
              <a:ext uri="{FF2B5EF4-FFF2-40B4-BE49-F238E27FC236}">
                <a16:creationId xmlns:a16="http://schemas.microsoft.com/office/drawing/2014/main" id="{99A29931-FDE9-4F0F-9A45-E412951EF2BE}"/>
              </a:ext>
            </a:extLst>
          </p:cNvPr>
          <p:cNvSpPr/>
          <p:nvPr/>
        </p:nvSpPr>
        <p:spPr>
          <a:xfrm>
            <a:off x="4887913" y="2274888"/>
            <a:ext cx="1082675" cy="14605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21" name="Yuvarlatılmış Dikdörtgen 20">
            <a:extLst>
              <a:ext uri="{FF2B5EF4-FFF2-40B4-BE49-F238E27FC236}">
                <a16:creationId xmlns:a16="http://schemas.microsoft.com/office/drawing/2014/main" id="{AA535733-6CBB-439B-BBC5-009D5BCD1F40}"/>
              </a:ext>
            </a:extLst>
          </p:cNvPr>
          <p:cNvSpPr/>
          <p:nvPr/>
        </p:nvSpPr>
        <p:spPr>
          <a:xfrm>
            <a:off x="2627313" y="4524375"/>
            <a:ext cx="128587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22" name="Yuvarlatılmış Dikdörtgen 21">
            <a:extLst>
              <a:ext uri="{FF2B5EF4-FFF2-40B4-BE49-F238E27FC236}">
                <a16:creationId xmlns:a16="http://schemas.microsoft.com/office/drawing/2014/main" id="{D08D8F63-3D46-4405-BE33-C14D5D610CA0}"/>
              </a:ext>
            </a:extLst>
          </p:cNvPr>
          <p:cNvSpPr/>
          <p:nvPr/>
        </p:nvSpPr>
        <p:spPr>
          <a:xfrm>
            <a:off x="5054600" y="4525963"/>
            <a:ext cx="1173163" cy="149542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23" name="Yuvarlatılmış Dikdörtgen 22">
            <a:extLst>
              <a:ext uri="{FF2B5EF4-FFF2-40B4-BE49-F238E27FC236}">
                <a16:creationId xmlns:a16="http://schemas.microsoft.com/office/drawing/2014/main" id="{013249E1-214D-491B-8A18-93204E92B6D9}"/>
              </a:ext>
            </a:extLst>
          </p:cNvPr>
          <p:cNvSpPr/>
          <p:nvPr/>
        </p:nvSpPr>
        <p:spPr>
          <a:xfrm>
            <a:off x="3914775" y="4524375"/>
            <a:ext cx="113982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9</a:t>
            </a:r>
          </a:p>
        </p:txBody>
      </p:sp>
      <p:sp>
        <p:nvSpPr>
          <p:cNvPr id="27" name="5 Yuvarlatılmış Dikdörtgen">
            <a:extLst>
              <a:ext uri="{FF2B5EF4-FFF2-40B4-BE49-F238E27FC236}">
                <a16:creationId xmlns:a16="http://schemas.microsoft.com/office/drawing/2014/main" id="{989C0484-ADA5-4657-8050-53A7D9202891}"/>
              </a:ext>
            </a:extLst>
          </p:cNvPr>
          <p:cNvSpPr/>
          <p:nvPr/>
        </p:nvSpPr>
        <p:spPr>
          <a:xfrm>
            <a:off x="1547665" y="3933056"/>
            <a:ext cx="5040559" cy="21717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pic>
        <p:nvPicPr>
          <p:cNvPr id="14350" name="Picture 4" descr="Ä°lgili resim">
            <a:extLst>
              <a:ext uri="{FF2B5EF4-FFF2-40B4-BE49-F238E27FC236}">
                <a16:creationId xmlns:a16="http://schemas.microsoft.com/office/drawing/2014/main" id="{24F486CA-5E66-4D3F-BB1A-FE8D7B12505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9275"/>
            <a:ext cx="2179637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1" name="Picture 7" descr="Ã¶Ärenci GÄ°FTLERÄ° HAREKETLÄ° ile ilgili gÃ¶rsel sonucu">
            <a:extLst>
              <a:ext uri="{FF2B5EF4-FFF2-40B4-BE49-F238E27FC236}">
                <a16:creationId xmlns:a16="http://schemas.microsoft.com/office/drawing/2014/main" id="{4ACBA75E-0152-4CB9-90BC-F8B335F43D7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833438"/>
            <a:ext cx="2427287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5 Eksi">
            <a:extLst>
              <a:ext uri="{FF2B5EF4-FFF2-40B4-BE49-F238E27FC236}">
                <a16:creationId xmlns:a16="http://schemas.microsoft.com/office/drawing/2014/main" id="{BCA34FCA-F3C7-423A-95A2-0222AC4D7C6F}"/>
              </a:ext>
            </a:extLst>
          </p:cNvPr>
          <p:cNvSpPr/>
          <p:nvPr/>
        </p:nvSpPr>
        <p:spPr>
          <a:xfrm>
            <a:off x="1901825" y="3363795"/>
            <a:ext cx="457200" cy="59169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Yuvarlatılmış Dikdörtgen 12">
            <a:extLst>
              <a:ext uri="{FF2B5EF4-FFF2-40B4-BE49-F238E27FC236}">
                <a16:creationId xmlns:a16="http://schemas.microsoft.com/office/drawing/2014/main" id="{F181BBEF-B132-4CEF-9AD4-1049C2E65551}"/>
              </a:ext>
            </a:extLst>
          </p:cNvPr>
          <p:cNvSpPr/>
          <p:nvPr/>
        </p:nvSpPr>
        <p:spPr>
          <a:xfrm>
            <a:off x="2627313" y="549275"/>
            <a:ext cx="1117600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6</a:t>
            </a:r>
            <a:endParaRPr lang="tr-TR" sz="800" dirty="0">
              <a:latin typeface="Yavuz Bagis Dik Temel" panose="020F0503040000020004" pitchFamily="34" charset="-94"/>
            </a:endParaRPr>
          </a:p>
        </p:txBody>
      </p:sp>
      <p:sp>
        <p:nvSpPr>
          <p:cNvPr id="16" name="Yuvarlatılmış Dikdörtgen 15">
            <a:extLst>
              <a:ext uri="{FF2B5EF4-FFF2-40B4-BE49-F238E27FC236}">
                <a16:creationId xmlns:a16="http://schemas.microsoft.com/office/drawing/2014/main" id="{46E25D64-B129-47B8-A49C-9742DDF49B0E}"/>
              </a:ext>
            </a:extLst>
          </p:cNvPr>
          <p:cNvSpPr/>
          <p:nvPr/>
        </p:nvSpPr>
        <p:spPr>
          <a:xfrm>
            <a:off x="3744913" y="549275"/>
            <a:ext cx="1143000" cy="1552575"/>
          </a:xfrm>
          <a:prstGeom prst="roundRect">
            <a:avLst/>
          </a:prstGeom>
          <a:ln w="444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17" name="Yuvarlatılmış Dikdörtgen 16">
            <a:extLst>
              <a:ext uri="{FF2B5EF4-FFF2-40B4-BE49-F238E27FC236}">
                <a16:creationId xmlns:a16="http://schemas.microsoft.com/office/drawing/2014/main" id="{2DB378D4-DB8F-47CE-A718-FA94D4115405}"/>
              </a:ext>
            </a:extLst>
          </p:cNvPr>
          <p:cNvSpPr/>
          <p:nvPr/>
        </p:nvSpPr>
        <p:spPr>
          <a:xfrm>
            <a:off x="4887913" y="549275"/>
            <a:ext cx="1082675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18" name="Yuvarlatılmış Dikdörtgen 17">
            <a:extLst>
              <a:ext uri="{FF2B5EF4-FFF2-40B4-BE49-F238E27FC236}">
                <a16:creationId xmlns:a16="http://schemas.microsoft.com/office/drawing/2014/main" id="{10B08F9C-201C-48FD-BEC2-80A672385DED}"/>
              </a:ext>
            </a:extLst>
          </p:cNvPr>
          <p:cNvSpPr/>
          <p:nvPr/>
        </p:nvSpPr>
        <p:spPr>
          <a:xfrm>
            <a:off x="2627313" y="2312988"/>
            <a:ext cx="11176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19" name="Yuvarlatılmış Dikdörtgen 18">
            <a:extLst>
              <a:ext uri="{FF2B5EF4-FFF2-40B4-BE49-F238E27FC236}">
                <a16:creationId xmlns:a16="http://schemas.microsoft.com/office/drawing/2014/main" id="{9EAA6C4E-5C4D-4DCF-8D98-80E532679A6D}"/>
              </a:ext>
            </a:extLst>
          </p:cNvPr>
          <p:cNvSpPr/>
          <p:nvPr/>
        </p:nvSpPr>
        <p:spPr>
          <a:xfrm>
            <a:off x="3744913" y="2312988"/>
            <a:ext cx="11430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20" name="Yuvarlatılmış Dikdörtgen 19">
            <a:extLst>
              <a:ext uri="{FF2B5EF4-FFF2-40B4-BE49-F238E27FC236}">
                <a16:creationId xmlns:a16="http://schemas.microsoft.com/office/drawing/2014/main" id="{E023FE6E-D96C-49FE-B063-86797F5891AB}"/>
              </a:ext>
            </a:extLst>
          </p:cNvPr>
          <p:cNvSpPr/>
          <p:nvPr/>
        </p:nvSpPr>
        <p:spPr>
          <a:xfrm>
            <a:off x="4887913" y="2274888"/>
            <a:ext cx="1082675" cy="14605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21" name="Yuvarlatılmış Dikdörtgen 20">
            <a:extLst>
              <a:ext uri="{FF2B5EF4-FFF2-40B4-BE49-F238E27FC236}">
                <a16:creationId xmlns:a16="http://schemas.microsoft.com/office/drawing/2014/main" id="{39C1FD0D-2BD7-43C8-9FCE-F986B4F438FF}"/>
              </a:ext>
            </a:extLst>
          </p:cNvPr>
          <p:cNvSpPr/>
          <p:nvPr/>
        </p:nvSpPr>
        <p:spPr>
          <a:xfrm>
            <a:off x="2627313" y="4524375"/>
            <a:ext cx="128587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22" name="Yuvarlatılmış Dikdörtgen 21">
            <a:extLst>
              <a:ext uri="{FF2B5EF4-FFF2-40B4-BE49-F238E27FC236}">
                <a16:creationId xmlns:a16="http://schemas.microsoft.com/office/drawing/2014/main" id="{8A4F3CA6-0161-422C-972A-EC9D08D0FBC1}"/>
              </a:ext>
            </a:extLst>
          </p:cNvPr>
          <p:cNvSpPr/>
          <p:nvPr/>
        </p:nvSpPr>
        <p:spPr>
          <a:xfrm>
            <a:off x="5054600" y="4525963"/>
            <a:ext cx="1173163" cy="149542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23" name="Yuvarlatılmış Dikdörtgen 22">
            <a:extLst>
              <a:ext uri="{FF2B5EF4-FFF2-40B4-BE49-F238E27FC236}">
                <a16:creationId xmlns:a16="http://schemas.microsoft.com/office/drawing/2014/main" id="{C09BF11F-F0DF-4729-9FF1-4E9FD3B7ECD2}"/>
              </a:ext>
            </a:extLst>
          </p:cNvPr>
          <p:cNvSpPr/>
          <p:nvPr/>
        </p:nvSpPr>
        <p:spPr>
          <a:xfrm>
            <a:off x="3914775" y="4524375"/>
            <a:ext cx="113982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27" name="5 Yuvarlatılmış Dikdörtgen">
            <a:extLst>
              <a:ext uri="{FF2B5EF4-FFF2-40B4-BE49-F238E27FC236}">
                <a16:creationId xmlns:a16="http://schemas.microsoft.com/office/drawing/2014/main" id="{BCBF97B0-9A55-4FE4-8157-3918E70E4235}"/>
              </a:ext>
            </a:extLst>
          </p:cNvPr>
          <p:cNvSpPr/>
          <p:nvPr/>
        </p:nvSpPr>
        <p:spPr>
          <a:xfrm>
            <a:off x="1547665" y="3933056"/>
            <a:ext cx="5040559" cy="21717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pic>
        <p:nvPicPr>
          <p:cNvPr id="15374" name="Picture 4" descr="Ä°lgili resim">
            <a:extLst>
              <a:ext uri="{FF2B5EF4-FFF2-40B4-BE49-F238E27FC236}">
                <a16:creationId xmlns:a16="http://schemas.microsoft.com/office/drawing/2014/main" id="{F0FD3102-9F5E-4309-897F-7B7ACCA9FA9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9275"/>
            <a:ext cx="2179637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5" name="Picture 7" descr="Ã¶Ärenci GÄ°FTLERÄ° HAREKETLÄ° ile ilgili gÃ¶rsel sonucu">
            <a:extLst>
              <a:ext uri="{FF2B5EF4-FFF2-40B4-BE49-F238E27FC236}">
                <a16:creationId xmlns:a16="http://schemas.microsoft.com/office/drawing/2014/main" id="{B47EE8E6-CE6D-4E29-A9EC-4E311C71B3D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833438"/>
            <a:ext cx="2427287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5 Eksi">
            <a:extLst>
              <a:ext uri="{FF2B5EF4-FFF2-40B4-BE49-F238E27FC236}">
                <a16:creationId xmlns:a16="http://schemas.microsoft.com/office/drawing/2014/main" id="{A3C53997-1C14-403F-B92E-73B509E1594D}"/>
              </a:ext>
            </a:extLst>
          </p:cNvPr>
          <p:cNvSpPr/>
          <p:nvPr/>
        </p:nvSpPr>
        <p:spPr>
          <a:xfrm>
            <a:off x="1901825" y="3363795"/>
            <a:ext cx="457200" cy="59169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Yuvarlatılmış Dikdörtgen 12">
            <a:extLst>
              <a:ext uri="{FF2B5EF4-FFF2-40B4-BE49-F238E27FC236}">
                <a16:creationId xmlns:a16="http://schemas.microsoft.com/office/drawing/2014/main" id="{9A52B999-2127-4FD9-BACD-A7C2EADEA517}"/>
              </a:ext>
            </a:extLst>
          </p:cNvPr>
          <p:cNvSpPr/>
          <p:nvPr/>
        </p:nvSpPr>
        <p:spPr>
          <a:xfrm>
            <a:off x="2627313" y="549275"/>
            <a:ext cx="1117600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8</a:t>
            </a:r>
            <a:endParaRPr lang="tr-TR" sz="800" dirty="0">
              <a:latin typeface="Yavuz Bagis Dik Temel" panose="020F0503040000020004" pitchFamily="34" charset="-94"/>
            </a:endParaRPr>
          </a:p>
        </p:txBody>
      </p:sp>
      <p:sp>
        <p:nvSpPr>
          <p:cNvPr id="16" name="Yuvarlatılmış Dikdörtgen 15">
            <a:extLst>
              <a:ext uri="{FF2B5EF4-FFF2-40B4-BE49-F238E27FC236}">
                <a16:creationId xmlns:a16="http://schemas.microsoft.com/office/drawing/2014/main" id="{0BFEAC9F-31A6-4CD6-B034-1E36EE90412D}"/>
              </a:ext>
            </a:extLst>
          </p:cNvPr>
          <p:cNvSpPr/>
          <p:nvPr/>
        </p:nvSpPr>
        <p:spPr>
          <a:xfrm>
            <a:off x="3744913" y="549275"/>
            <a:ext cx="1143000" cy="1552575"/>
          </a:xfrm>
          <a:prstGeom prst="roundRect">
            <a:avLst/>
          </a:prstGeom>
          <a:ln w="444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17" name="Yuvarlatılmış Dikdörtgen 16">
            <a:extLst>
              <a:ext uri="{FF2B5EF4-FFF2-40B4-BE49-F238E27FC236}">
                <a16:creationId xmlns:a16="http://schemas.microsoft.com/office/drawing/2014/main" id="{FE983095-D3AF-444F-8210-DBDEB6526598}"/>
              </a:ext>
            </a:extLst>
          </p:cNvPr>
          <p:cNvSpPr/>
          <p:nvPr/>
        </p:nvSpPr>
        <p:spPr>
          <a:xfrm>
            <a:off x="4887913" y="549275"/>
            <a:ext cx="1082675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7</a:t>
            </a:r>
          </a:p>
        </p:txBody>
      </p:sp>
      <p:sp>
        <p:nvSpPr>
          <p:cNvPr id="18" name="Yuvarlatılmış Dikdörtgen 17">
            <a:extLst>
              <a:ext uri="{FF2B5EF4-FFF2-40B4-BE49-F238E27FC236}">
                <a16:creationId xmlns:a16="http://schemas.microsoft.com/office/drawing/2014/main" id="{4EEAAD51-4D9D-498D-BBE7-77E55724A6E9}"/>
              </a:ext>
            </a:extLst>
          </p:cNvPr>
          <p:cNvSpPr/>
          <p:nvPr/>
        </p:nvSpPr>
        <p:spPr>
          <a:xfrm>
            <a:off x="2627313" y="2312988"/>
            <a:ext cx="11176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19" name="Yuvarlatılmış Dikdörtgen 18">
            <a:extLst>
              <a:ext uri="{FF2B5EF4-FFF2-40B4-BE49-F238E27FC236}">
                <a16:creationId xmlns:a16="http://schemas.microsoft.com/office/drawing/2014/main" id="{0173DEFE-9775-4F92-AB53-766B35655629}"/>
              </a:ext>
            </a:extLst>
          </p:cNvPr>
          <p:cNvSpPr/>
          <p:nvPr/>
        </p:nvSpPr>
        <p:spPr>
          <a:xfrm>
            <a:off x="3744913" y="2312988"/>
            <a:ext cx="11430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20" name="Yuvarlatılmış Dikdörtgen 19">
            <a:extLst>
              <a:ext uri="{FF2B5EF4-FFF2-40B4-BE49-F238E27FC236}">
                <a16:creationId xmlns:a16="http://schemas.microsoft.com/office/drawing/2014/main" id="{1F37386A-3927-4005-9CB3-8A69692C5A28}"/>
              </a:ext>
            </a:extLst>
          </p:cNvPr>
          <p:cNvSpPr/>
          <p:nvPr/>
        </p:nvSpPr>
        <p:spPr>
          <a:xfrm>
            <a:off x="4887913" y="2274888"/>
            <a:ext cx="1082675" cy="14605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21" name="Yuvarlatılmış Dikdörtgen 20">
            <a:extLst>
              <a:ext uri="{FF2B5EF4-FFF2-40B4-BE49-F238E27FC236}">
                <a16:creationId xmlns:a16="http://schemas.microsoft.com/office/drawing/2014/main" id="{710725B0-74A3-429A-ABE3-011100AC119E}"/>
              </a:ext>
            </a:extLst>
          </p:cNvPr>
          <p:cNvSpPr/>
          <p:nvPr/>
        </p:nvSpPr>
        <p:spPr>
          <a:xfrm>
            <a:off x="2627313" y="4524375"/>
            <a:ext cx="128587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4</a:t>
            </a:r>
          </a:p>
        </p:txBody>
      </p:sp>
      <p:sp>
        <p:nvSpPr>
          <p:cNvPr id="22" name="Yuvarlatılmış Dikdörtgen 21">
            <a:extLst>
              <a:ext uri="{FF2B5EF4-FFF2-40B4-BE49-F238E27FC236}">
                <a16:creationId xmlns:a16="http://schemas.microsoft.com/office/drawing/2014/main" id="{3B287D49-8D32-4396-B737-53726498703D}"/>
              </a:ext>
            </a:extLst>
          </p:cNvPr>
          <p:cNvSpPr/>
          <p:nvPr/>
        </p:nvSpPr>
        <p:spPr>
          <a:xfrm>
            <a:off x="5054600" y="4525963"/>
            <a:ext cx="1173163" cy="149542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23" name="Yuvarlatılmış Dikdörtgen 22">
            <a:extLst>
              <a:ext uri="{FF2B5EF4-FFF2-40B4-BE49-F238E27FC236}">
                <a16:creationId xmlns:a16="http://schemas.microsoft.com/office/drawing/2014/main" id="{14CDABE6-6CE6-4A60-A63F-BAF365CD6DA6}"/>
              </a:ext>
            </a:extLst>
          </p:cNvPr>
          <p:cNvSpPr/>
          <p:nvPr/>
        </p:nvSpPr>
        <p:spPr>
          <a:xfrm>
            <a:off x="3914775" y="4524375"/>
            <a:ext cx="113982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0</a:t>
            </a:r>
          </a:p>
        </p:txBody>
      </p:sp>
      <p:sp>
        <p:nvSpPr>
          <p:cNvPr id="27" name="5 Yuvarlatılmış Dikdörtgen">
            <a:extLst>
              <a:ext uri="{FF2B5EF4-FFF2-40B4-BE49-F238E27FC236}">
                <a16:creationId xmlns:a16="http://schemas.microsoft.com/office/drawing/2014/main" id="{EF456E4B-4E32-403A-8277-4C912BDD1C2C}"/>
              </a:ext>
            </a:extLst>
          </p:cNvPr>
          <p:cNvSpPr/>
          <p:nvPr/>
        </p:nvSpPr>
        <p:spPr>
          <a:xfrm>
            <a:off x="1547665" y="3933056"/>
            <a:ext cx="5040559" cy="21717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pic>
        <p:nvPicPr>
          <p:cNvPr id="16398" name="Picture 4" descr="Ä°lgili resim">
            <a:extLst>
              <a:ext uri="{FF2B5EF4-FFF2-40B4-BE49-F238E27FC236}">
                <a16:creationId xmlns:a16="http://schemas.microsoft.com/office/drawing/2014/main" id="{BE150956-0373-4FF1-A9E8-F4FD7451F7A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9275"/>
            <a:ext cx="2179637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9" name="Picture 7" descr="Ã¶Ärenci GÄ°FTLERÄ° HAREKETLÄ° ile ilgili gÃ¶rsel sonucu">
            <a:extLst>
              <a:ext uri="{FF2B5EF4-FFF2-40B4-BE49-F238E27FC236}">
                <a16:creationId xmlns:a16="http://schemas.microsoft.com/office/drawing/2014/main" id="{CDD7C65C-44CF-4AEE-9E00-E28B4D227CE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833438"/>
            <a:ext cx="2427287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5 Eksi">
            <a:extLst>
              <a:ext uri="{FF2B5EF4-FFF2-40B4-BE49-F238E27FC236}">
                <a16:creationId xmlns:a16="http://schemas.microsoft.com/office/drawing/2014/main" id="{FDB72A39-5445-41D1-BAD2-121BC6A44CD9}"/>
              </a:ext>
            </a:extLst>
          </p:cNvPr>
          <p:cNvSpPr/>
          <p:nvPr/>
        </p:nvSpPr>
        <p:spPr>
          <a:xfrm>
            <a:off x="1901825" y="3363795"/>
            <a:ext cx="457200" cy="59169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_s1035">
            <a:extLst>
              <a:ext uri="{FF2B5EF4-FFF2-40B4-BE49-F238E27FC236}">
                <a16:creationId xmlns:a16="http://schemas.microsoft.com/office/drawing/2014/main" id="{CD49E897-9663-4D84-A379-93BFC97A9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836613"/>
            <a:ext cx="7777162" cy="720725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 lIns="0" tIns="0" rIns="0" bIns="0" anchor="ctr"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tr-TR" altLang="tr-TR" sz="4400">
              <a:latin typeface="Comic Sans MS" panose="030F0702030302020204" pitchFamily="66" charset="0"/>
            </a:endParaRPr>
          </a:p>
          <a:p>
            <a:pPr algn="ctr" eaLnBrk="1" hangingPunct="1"/>
            <a:endParaRPr lang="tr-TR" altLang="tr-TR" sz="4400">
              <a:latin typeface="Comic Sans MS" panose="030F0702030302020204" pitchFamily="66" charset="0"/>
            </a:endParaRPr>
          </a:p>
        </p:txBody>
      </p:sp>
      <p:sp>
        <p:nvSpPr>
          <p:cNvPr id="3075" name="WordArt 6">
            <a:extLst>
              <a:ext uri="{FF2B5EF4-FFF2-40B4-BE49-F238E27FC236}">
                <a16:creationId xmlns:a16="http://schemas.microsoft.com/office/drawing/2014/main" id="{BF4E6D55-6451-408A-BEC8-D97DD7C20E7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403350" y="981075"/>
            <a:ext cx="6121400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BİLGİ YUVAMIZIN KUZUCUKLARI</a:t>
            </a:r>
          </a:p>
        </p:txBody>
      </p:sp>
      <p:sp>
        <p:nvSpPr>
          <p:cNvPr id="3076" name="WordArt 14">
            <a:extLst>
              <a:ext uri="{FF2B5EF4-FFF2-40B4-BE49-F238E27FC236}">
                <a16:creationId xmlns:a16="http://schemas.microsoft.com/office/drawing/2014/main" id="{CA180D52-8B01-44AC-B9FD-B5B4E69A716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908175" y="5429250"/>
            <a:ext cx="4895850" cy="663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Tuncay YILDIRICI</a:t>
            </a:r>
          </a:p>
        </p:txBody>
      </p:sp>
      <p:pic>
        <p:nvPicPr>
          <p:cNvPr id="3077" name="Picture 7" descr="http://www.hilalhaber.com/images/haberler/9_uncu_sinifta_basari_dusuyor_h7139.gif">
            <a:extLst>
              <a:ext uri="{FF2B5EF4-FFF2-40B4-BE49-F238E27FC236}">
                <a16:creationId xmlns:a16="http://schemas.microsoft.com/office/drawing/2014/main" id="{408E1B3B-BD2C-4029-A423-60A0D270C03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428875"/>
            <a:ext cx="221456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8" descr="ÖĞRENCİ GİFLERİ ile ilgili görsel sonucu">
            <a:extLst>
              <a:ext uri="{FF2B5EF4-FFF2-40B4-BE49-F238E27FC236}">
                <a16:creationId xmlns:a16="http://schemas.microsoft.com/office/drawing/2014/main" id="{AA490DBE-9EEC-47A0-A177-8988ACCCC50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2143125"/>
            <a:ext cx="18669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0" descr="ÖĞRENCİ GİFLERİ ile ilgili görsel sonucu">
            <a:extLst>
              <a:ext uri="{FF2B5EF4-FFF2-40B4-BE49-F238E27FC236}">
                <a16:creationId xmlns:a16="http://schemas.microsoft.com/office/drawing/2014/main" id="{709C2E53-7102-4318-A0F2-E4D6566484C6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2500313"/>
            <a:ext cx="28575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F3548E5D-FD94-4E9E-8826-5893AF2F9DAF}"/>
              </a:ext>
            </a:extLst>
          </p:cNvPr>
          <p:cNvSpPr txBox="1">
            <a:spLocks/>
          </p:cNvSpPr>
          <p:nvPr/>
        </p:nvSpPr>
        <p:spPr>
          <a:xfrm>
            <a:off x="688975" y="1222375"/>
            <a:ext cx="3016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626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EE633CF2-A8F3-4B21-A886-FCA191E2DEE2}"/>
              </a:ext>
            </a:extLst>
          </p:cNvPr>
          <p:cNvSpPr txBox="1">
            <a:spLocks/>
          </p:cNvSpPr>
          <p:nvPr/>
        </p:nvSpPr>
        <p:spPr>
          <a:xfrm>
            <a:off x="685800" y="2517775"/>
            <a:ext cx="3016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402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B25F66B8-67B4-4EB5-8D1E-33790B58BC7C}"/>
              </a:ext>
            </a:extLst>
          </p:cNvPr>
          <p:cNvSpPr/>
          <p:nvPr/>
        </p:nvSpPr>
        <p:spPr>
          <a:xfrm>
            <a:off x="428626" y="3894580"/>
            <a:ext cx="3563938" cy="123002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cxnSp>
        <p:nvCxnSpPr>
          <p:cNvPr id="19" name="Düz Ok Bağlayıcısı 18">
            <a:extLst>
              <a:ext uri="{FF2B5EF4-FFF2-40B4-BE49-F238E27FC236}">
                <a16:creationId xmlns:a16="http://schemas.microsoft.com/office/drawing/2014/main" id="{895ED2B3-DDA5-405C-9CDA-21A06E7B7660}"/>
              </a:ext>
            </a:extLst>
          </p:cNvPr>
          <p:cNvCxnSpPr/>
          <p:nvPr/>
        </p:nvCxnSpPr>
        <p:spPr>
          <a:xfrm>
            <a:off x="3454400" y="1863725"/>
            <a:ext cx="1792288" cy="0"/>
          </a:xfrm>
          <a:prstGeom prst="straightConnector1">
            <a:avLst/>
          </a:prstGeom>
          <a:ln w="7620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" name="AutoShape 15">
            <a:extLst>
              <a:ext uri="{FF2B5EF4-FFF2-40B4-BE49-F238E27FC236}">
                <a16:creationId xmlns:a16="http://schemas.microsoft.com/office/drawing/2014/main" id="{991CEAAF-C860-4B8C-8EF6-32E7E7544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7513" y="1503363"/>
            <a:ext cx="2638425" cy="720725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000">
                <a:solidFill>
                  <a:schemeClr val="bg1"/>
                </a:solidFill>
                <a:latin typeface="Yavuz Bagis Dik Temel" pitchFamily="34" charset="-94"/>
              </a:rPr>
              <a:t>  </a:t>
            </a:r>
            <a:r>
              <a:rPr lang="tr-TR" altLang="tr-TR" sz="3600">
                <a:solidFill>
                  <a:schemeClr val="bg1"/>
                </a:solidFill>
                <a:latin typeface="Yavuz Bagis Dik Temel" pitchFamily="34" charset="-94"/>
              </a:rPr>
              <a:t>Eksilen</a:t>
            </a:r>
          </a:p>
        </p:txBody>
      </p:sp>
      <p:cxnSp>
        <p:nvCxnSpPr>
          <p:cNvPr id="25" name="Düz Ok Bağlayıcısı 24">
            <a:extLst>
              <a:ext uri="{FF2B5EF4-FFF2-40B4-BE49-F238E27FC236}">
                <a16:creationId xmlns:a16="http://schemas.microsoft.com/office/drawing/2014/main" id="{DE83E13C-7A68-4EA2-9B03-142AB7B5AA08}"/>
              </a:ext>
            </a:extLst>
          </p:cNvPr>
          <p:cNvCxnSpPr/>
          <p:nvPr/>
        </p:nvCxnSpPr>
        <p:spPr>
          <a:xfrm>
            <a:off x="3543300" y="3201988"/>
            <a:ext cx="1792288" cy="0"/>
          </a:xfrm>
          <a:prstGeom prst="straightConnector1">
            <a:avLst/>
          </a:prstGeom>
          <a:ln w="7620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6" name="AutoShape 15">
            <a:extLst>
              <a:ext uri="{FF2B5EF4-FFF2-40B4-BE49-F238E27FC236}">
                <a16:creationId xmlns:a16="http://schemas.microsoft.com/office/drawing/2014/main" id="{26C092E3-9FFA-4EBA-8E3D-7956AC5C6B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8325" y="2789238"/>
            <a:ext cx="2640013" cy="720725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000">
                <a:solidFill>
                  <a:schemeClr val="bg1"/>
                </a:solidFill>
                <a:latin typeface="Yavuz Bagis Dik Temel" pitchFamily="34" charset="-94"/>
              </a:rPr>
              <a:t>   Çıkan</a:t>
            </a:r>
            <a:endParaRPr lang="tr-TR" altLang="tr-TR" sz="3600"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27" name="AutoShape 15">
            <a:extLst>
              <a:ext uri="{FF2B5EF4-FFF2-40B4-BE49-F238E27FC236}">
                <a16:creationId xmlns:a16="http://schemas.microsoft.com/office/drawing/2014/main" id="{B6CF3B1E-7F4C-4710-9B81-D92CCEC1C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8325" y="4552950"/>
            <a:ext cx="2640013" cy="720725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000">
                <a:solidFill>
                  <a:schemeClr val="bg1"/>
                </a:solidFill>
                <a:latin typeface="Yavuz Bagis Dik Temel" pitchFamily="34" charset="-94"/>
              </a:rPr>
              <a:t>  </a:t>
            </a:r>
            <a:r>
              <a:rPr lang="tr-TR" altLang="tr-TR" sz="3600">
                <a:solidFill>
                  <a:schemeClr val="bg1"/>
                </a:solidFill>
                <a:latin typeface="Yavuz Bagis Dik Temel" pitchFamily="34" charset="-94"/>
              </a:rPr>
              <a:t>Fark</a:t>
            </a:r>
          </a:p>
        </p:txBody>
      </p:sp>
      <p:sp>
        <p:nvSpPr>
          <p:cNvPr id="28" name="1 Başlık">
            <a:extLst>
              <a:ext uri="{FF2B5EF4-FFF2-40B4-BE49-F238E27FC236}">
                <a16:creationId xmlns:a16="http://schemas.microsoft.com/office/drawing/2014/main" id="{2DD30D52-BCCC-4CAB-895F-DE18A00E67BF}"/>
              </a:ext>
            </a:extLst>
          </p:cNvPr>
          <p:cNvSpPr txBox="1">
            <a:spLocks/>
          </p:cNvSpPr>
          <p:nvPr/>
        </p:nvSpPr>
        <p:spPr>
          <a:xfrm>
            <a:off x="901700" y="4117975"/>
            <a:ext cx="3016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224</a:t>
            </a:r>
          </a:p>
        </p:txBody>
      </p:sp>
      <p:cxnSp>
        <p:nvCxnSpPr>
          <p:cNvPr id="29" name="Düz Ok Bağlayıcısı 28">
            <a:extLst>
              <a:ext uri="{FF2B5EF4-FFF2-40B4-BE49-F238E27FC236}">
                <a16:creationId xmlns:a16="http://schemas.microsoft.com/office/drawing/2014/main" id="{2A793A16-2C91-41A1-93A1-45325C16FB00}"/>
              </a:ext>
            </a:extLst>
          </p:cNvPr>
          <p:cNvCxnSpPr/>
          <p:nvPr/>
        </p:nvCxnSpPr>
        <p:spPr>
          <a:xfrm>
            <a:off x="3705225" y="4913313"/>
            <a:ext cx="1792288" cy="0"/>
          </a:xfrm>
          <a:prstGeom prst="straightConnector1">
            <a:avLst/>
          </a:prstGeom>
          <a:ln w="7620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AutoShape 15">
            <a:extLst>
              <a:ext uri="{FF2B5EF4-FFF2-40B4-BE49-F238E27FC236}">
                <a16:creationId xmlns:a16="http://schemas.microsoft.com/office/drawing/2014/main" id="{0CB212D2-67EA-4F07-A994-004FF3EC6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38" y="125413"/>
            <a:ext cx="8712200" cy="1096962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n-NO" altLang="tr-TR" sz="3200">
                <a:solidFill>
                  <a:schemeClr val="bg1"/>
                </a:solidFill>
                <a:latin typeface="Yavuz Bagis Dik Temel" pitchFamily="34" charset="-94"/>
              </a:rPr>
              <a:t>Çıkarma işlemi, geriye doğru saymanın kısa ve kolay yoludur. </a:t>
            </a:r>
          </a:p>
        </p:txBody>
      </p:sp>
      <p:sp>
        <p:nvSpPr>
          <p:cNvPr id="14" name="5 Eksi">
            <a:extLst>
              <a:ext uri="{FF2B5EF4-FFF2-40B4-BE49-F238E27FC236}">
                <a16:creationId xmlns:a16="http://schemas.microsoft.com/office/drawing/2014/main" id="{4722B353-9AFB-4E9C-911E-90748335841C}"/>
              </a:ext>
            </a:extLst>
          </p:cNvPr>
          <p:cNvSpPr/>
          <p:nvPr/>
        </p:nvSpPr>
        <p:spPr>
          <a:xfrm>
            <a:off x="228600" y="3114676"/>
            <a:ext cx="914400" cy="914400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4" grpId="0" animBg="1" autoUpdateAnimBg="0"/>
      <p:bldP spid="26" grpId="0" animBg="1" autoUpdateAnimBg="0"/>
      <p:bldP spid="27" grpId="0" animBg="1" autoUpdateAnimBg="0"/>
      <p:bldP spid="28" grpId="0"/>
      <p:bldP spid="30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Başlık">
            <a:extLst>
              <a:ext uri="{FF2B5EF4-FFF2-40B4-BE49-F238E27FC236}">
                <a16:creationId xmlns:a16="http://schemas.microsoft.com/office/drawing/2014/main" id="{BEEA6679-BE19-4A03-92A0-63287E1AA6D4}"/>
              </a:ext>
            </a:extLst>
          </p:cNvPr>
          <p:cNvSpPr txBox="1">
            <a:spLocks/>
          </p:cNvSpPr>
          <p:nvPr/>
        </p:nvSpPr>
        <p:spPr>
          <a:xfrm>
            <a:off x="688975" y="1222375"/>
            <a:ext cx="3228975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423</a:t>
            </a:r>
          </a:p>
        </p:txBody>
      </p:sp>
      <p:sp>
        <p:nvSpPr>
          <p:cNvPr id="4" name="1 Başlık">
            <a:extLst>
              <a:ext uri="{FF2B5EF4-FFF2-40B4-BE49-F238E27FC236}">
                <a16:creationId xmlns:a16="http://schemas.microsoft.com/office/drawing/2014/main" id="{1792E94B-6931-497E-8558-16F825736333}"/>
              </a:ext>
            </a:extLst>
          </p:cNvPr>
          <p:cNvSpPr txBox="1">
            <a:spLocks/>
          </p:cNvSpPr>
          <p:nvPr/>
        </p:nvSpPr>
        <p:spPr>
          <a:xfrm>
            <a:off x="685800" y="2517775"/>
            <a:ext cx="3016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300</a:t>
            </a:r>
          </a:p>
        </p:txBody>
      </p:sp>
      <p:sp>
        <p:nvSpPr>
          <p:cNvPr id="6" name="5 Yuvarlatılmış Dikdörtgen">
            <a:extLst>
              <a:ext uri="{FF2B5EF4-FFF2-40B4-BE49-F238E27FC236}">
                <a16:creationId xmlns:a16="http://schemas.microsoft.com/office/drawing/2014/main" id="{96B6A9DB-E53B-4CE8-9FDE-8FB2BD47CD8B}"/>
              </a:ext>
            </a:extLst>
          </p:cNvPr>
          <p:cNvSpPr/>
          <p:nvPr/>
        </p:nvSpPr>
        <p:spPr>
          <a:xfrm>
            <a:off x="428626" y="3894580"/>
            <a:ext cx="3563938" cy="123002"/>
          </a:xfrm>
          <a:prstGeom prst="roundRect">
            <a:avLst/>
          </a:prstGeom>
          <a:solidFill>
            <a:schemeClr val="tx1"/>
          </a:solidFill>
          <a:ln cmpd="sng"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cxnSp>
        <p:nvCxnSpPr>
          <p:cNvPr id="19" name="Düz Ok Bağlayıcısı 18">
            <a:extLst>
              <a:ext uri="{FF2B5EF4-FFF2-40B4-BE49-F238E27FC236}">
                <a16:creationId xmlns:a16="http://schemas.microsoft.com/office/drawing/2014/main" id="{68E6CE07-166D-4F35-A547-896647BA79DC}"/>
              </a:ext>
            </a:extLst>
          </p:cNvPr>
          <p:cNvCxnSpPr/>
          <p:nvPr/>
        </p:nvCxnSpPr>
        <p:spPr>
          <a:xfrm>
            <a:off x="3454400" y="1863725"/>
            <a:ext cx="1792288" cy="0"/>
          </a:xfrm>
          <a:prstGeom prst="straightConnector1">
            <a:avLst/>
          </a:prstGeom>
          <a:ln w="7620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Düz Ok Bağlayıcısı 24">
            <a:extLst>
              <a:ext uri="{FF2B5EF4-FFF2-40B4-BE49-F238E27FC236}">
                <a16:creationId xmlns:a16="http://schemas.microsoft.com/office/drawing/2014/main" id="{ED1E2EE3-1AC4-4CDA-976A-BD42537A3A18}"/>
              </a:ext>
            </a:extLst>
          </p:cNvPr>
          <p:cNvCxnSpPr/>
          <p:nvPr/>
        </p:nvCxnSpPr>
        <p:spPr>
          <a:xfrm>
            <a:off x="3543300" y="3201988"/>
            <a:ext cx="1792288" cy="0"/>
          </a:xfrm>
          <a:prstGeom prst="straightConnector1">
            <a:avLst/>
          </a:prstGeom>
          <a:ln w="7620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1 Başlık">
            <a:extLst>
              <a:ext uri="{FF2B5EF4-FFF2-40B4-BE49-F238E27FC236}">
                <a16:creationId xmlns:a16="http://schemas.microsoft.com/office/drawing/2014/main" id="{D7BD6421-C3F3-4E68-9FDF-7844215DDDF9}"/>
              </a:ext>
            </a:extLst>
          </p:cNvPr>
          <p:cNvSpPr txBox="1">
            <a:spLocks/>
          </p:cNvSpPr>
          <p:nvPr/>
        </p:nvSpPr>
        <p:spPr>
          <a:xfrm>
            <a:off x="901700" y="4117975"/>
            <a:ext cx="3016250" cy="86995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tr-TR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Yavuz Bagis Dik Temel" panose="020F0503040000020004" pitchFamily="34" charset="-94"/>
                <a:ea typeface="+mj-ea"/>
                <a:cs typeface="+mj-cs"/>
              </a:rPr>
              <a:t>123</a:t>
            </a:r>
          </a:p>
        </p:txBody>
      </p:sp>
      <p:cxnSp>
        <p:nvCxnSpPr>
          <p:cNvPr id="29" name="Düz Ok Bağlayıcısı 28">
            <a:extLst>
              <a:ext uri="{FF2B5EF4-FFF2-40B4-BE49-F238E27FC236}">
                <a16:creationId xmlns:a16="http://schemas.microsoft.com/office/drawing/2014/main" id="{094001EF-9E7C-4CD5-BA67-9AAACB8C4125}"/>
              </a:ext>
            </a:extLst>
          </p:cNvPr>
          <p:cNvCxnSpPr/>
          <p:nvPr/>
        </p:nvCxnSpPr>
        <p:spPr>
          <a:xfrm>
            <a:off x="3702050" y="4937125"/>
            <a:ext cx="1544638" cy="0"/>
          </a:xfrm>
          <a:prstGeom prst="straightConnector1">
            <a:avLst/>
          </a:prstGeom>
          <a:ln w="76200">
            <a:solidFill>
              <a:srgbClr val="7030A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AutoShape 15">
            <a:extLst>
              <a:ext uri="{FF2B5EF4-FFF2-40B4-BE49-F238E27FC236}">
                <a16:creationId xmlns:a16="http://schemas.microsoft.com/office/drawing/2014/main" id="{B8A1122D-71F2-4332-B8A7-C0DA5A912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88913"/>
            <a:ext cx="8712200" cy="1033462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n-NO" altLang="tr-TR" sz="3200">
                <a:solidFill>
                  <a:schemeClr val="bg1"/>
                </a:solidFill>
                <a:latin typeface="Yavuz Bagis Dik Temel" pitchFamily="34" charset="-94"/>
              </a:rPr>
              <a:t>Çıkarma işleminde büyük sayıdan küçük sayı çıkarılır.</a:t>
            </a:r>
          </a:p>
        </p:txBody>
      </p:sp>
      <p:sp>
        <p:nvSpPr>
          <p:cNvPr id="14" name="5 Eksi">
            <a:extLst>
              <a:ext uri="{FF2B5EF4-FFF2-40B4-BE49-F238E27FC236}">
                <a16:creationId xmlns:a16="http://schemas.microsoft.com/office/drawing/2014/main" id="{2293E8B5-3146-4C53-901D-692BA50EC246}"/>
              </a:ext>
            </a:extLst>
          </p:cNvPr>
          <p:cNvSpPr/>
          <p:nvPr/>
        </p:nvSpPr>
        <p:spPr>
          <a:xfrm>
            <a:off x="460375" y="3268153"/>
            <a:ext cx="457200" cy="59169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15" name="AutoShape 15">
            <a:extLst>
              <a:ext uri="{FF2B5EF4-FFF2-40B4-BE49-F238E27FC236}">
                <a16:creationId xmlns:a16="http://schemas.microsoft.com/office/drawing/2014/main" id="{11BD1D1F-1B05-47E8-B045-C2AE25792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9913" y="1509713"/>
            <a:ext cx="2638425" cy="720725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000">
                <a:solidFill>
                  <a:schemeClr val="bg1"/>
                </a:solidFill>
                <a:latin typeface="Yavuz Bagis Dik Temel" pitchFamily="34" charset="-94"/>
              </a:rPr>
              <a:t>  </a:t>
            </a:r>
            <a:r>
              <a:rPr lang="tr-TR" altLang="tr-TR" sz="3600">
                <a:solidFill>
                  <a:schemeClr val="bg1"/>
                </a:solidFill>
                <a:latin typeface="Yavuz Bagis Dik Temel" pitchFamily="34" charset="-94"/>
              </a:rPr>
              <a:t>Eksilen</a:t>
            </a:r>
          </a:p>
        </p:txBody>
      </p:sp>
      <p:sp>
        <p:nvSpPr>
          <p:cNvPr id="16" name="AutoShape 15">
            <a:extLst>
              <a:ext uri="{FF2B5EF4-FFF2-40B4-BE49-F238E27FC236}">
                <a16:creationId xmlns:a16="http://schemas.microsoft.com/office/drawing/2014/main" id="{4657C13B-50E6-47F4-A277-09C32399B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8325" y="2789238"/>
            <a:ext cx="2640013" cy="720725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000">
                <a:solidFill>
                  <a:schemeClr val="bg1"/>
                </a:solidFill>
                <a:latin typeface="Yavuz Bagis Dik Temel" pitchFamily="34" charset="-94"/>
              </a:rPr>
              <a:t>   Çıkan</a:t>
            </a:r>
            <a:endParaRPr lang="tr-TR" altLang="tr-TR" sz="3600">
              <a:solidFill>
                <a:schemeClr val="bg1"/>
              </a:solidFill>
              <a:latin typeface="Yavuz Bagis Dik Temel" pitchFamily="34" charset="-94"/>
            </a:endParaRPr>
          </a:p>
        </p:txBody>
      </p:sp>
      <p:sp>
        <p:nvSpPr>
          <p:cNvPr id="17" name="AutoShape 15">
            <a:extLst>
              <a:ext uri="{FF2B5EF4-FFF2-40B4-BE49-F238E27FC236}">
                <a16:creationId xmlns:a16="http://schemas.microsoft.com/office/drawing/2014/main" id="{62E0469B-7113-4230-81E9-F67EF1872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513" y="4545013"/>
            <a:ext cx="2640012" cy="720725"/>
          </a:xfrm>
          <a:prstGeom prst="wedgeRoundRectCallout">
            <a:avLst>
              <a:gd name="adj1" fmla="val -16264"/>
              <a:gd name="adj2" fmla="val 44579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altLang="tr-TR" sz="3000">
                <a:solidFill>
                  <a:schemeClr val="bg1"/>
                </a:solidFill>
                <a:latin typeface="Yavuz Bagis Dik Temel" pitchFamily="34" charset="-94"/>
              </a:rPr>
              <a:t>  </a:t>
            </a:r>
            <a:r>
              <a:rPr lang="tr-TR" altLang="tr-TR" sz="3600">
                <a:solidFill>
                  <a:schemeClr val="bg1"/>
                </a:solidFill>
                <a:latin typeface="Yavuz Bagis Dik Temel" pitchFamily="34" charset="-94"/>
              </a:rPr>
              <a:t>Fark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8" grpId="0"/>
      <p:bldP spid="30" grpId="0" animBg="1" autoUpdateAnimBg="0"/>
      <p:bldP spid="15" grpId="0" animBg="1" autoUpdateAnimBg="0"/>
      <p:bldP spid="16" grpId="0" animBg="1" autoUpdateAnimBg="0"/>
      <p:bldP spid="1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2 Tablo">
            <a:extLst>
              <a:ext uri="{FF2B5EF4-FFF2-40B4-BE49-F238E27FC236}">
                <a16:creationId xmlns:a16="http://schemas.microsoft.com/office/drawing/2014/main" id="{73B21967-57B6-4F04-8987-74A7FF237756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332657"/>
          <a:ext cx="8424936" cy="280094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21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3200" baseline="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   YÜZLER BASAMAĞI</a:t>
                      </a:r>
                      <a:endParaRPr lang="tr-TR" sz="3200" dirty="0">
                        <a:ln>
                          <a:solidFill>
                            <a:srgbClr val="FF0000"/>
                          </a:solidFill>
                        </a:ln>
                        <a:latin typeface="ALFABET98" pitchFamily="2" charset="0"/>
                      </a:endParaRPr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FABET98" pitchFamily="2" charset="0"/>
                        </a:rPr>
                        <a:t> </a:t>
                      </a:r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+mn-lt"/>
                        </a:rPr>
                        <a:t>ONLAR</a:t>
                      </a:r>
                      <a:r>
                        <a:rPr lang="tr-TR" sz="3200" baseline="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 BASAMAĞI</a:t>
                      </a:r>
                      <a:endParaRPr lang="tr-TR" sz="3200" dirty="0">
                        <a:ln>
                          <a:solidFill>
                            <a:srgbClr val="FF0000"/>
                          </a:solidFill>
                        </a:ln>
                        <a:latin typeface="ALFABET98" pitchFamily="2" charset="0"/>
                      </a:endParaRPr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latin typeface="ALFABET98" pitchFamily="2" charset="0"/>
                        </a:rPr>
                        <a:t>  </a:t>
                      </a:r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BİRLER</a:t>
                      </a:r>
                      <a:r>
                        <a:rPr lang="tr-TR" sz="3200" baseline="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 BASAMAĞI</a:t>
                      </a:r>
                      <a:endParaRPr lang="tr-TR" sz="3200" dirty="0">
                        <a:ln>
                          <a:solidFill>
                            <a:srgbClr val="FF0000"/>
                          </a:solidFill>
                        </a:ln>
                        <a:latin typeface="ALFABET98" pitchFamily="2" charset="0"/>
                      </a:endParaRPr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206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1 Başlık">
            <a:extLst>
              <a:ext uri="{FF2B5EF4-FFF2-40B4-BE49-F238E27FC236}">
                <a16:creationId xmlns:a16="http://schemas.microsoft.com/office/drawing/2014/main" id="{C4BBE50B-F39F-41A3-87A1-E13F8A224726}"/>
              </a:ext>
            </a:extLst>
          </p:cNvPr>
          <p:cNvSpPr txBox="1">
            <a:spLocks/>
          </p:cNvSpPr>
          <p:nvPr/>
        </p:nvSpPr>
        <p:spPr>
          <a:xfrm>
            <a:off x="1438275" y="145256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2</a:t>
            </a:r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E1506B1D-B3AA-4A11-9AA9-D7BB2A5B349B}"/>
              </a:ext>
            </a:extLst>
          </p:cNvPr>
          <p:cNvSpPr txBox="1">
            <a:spLocks/>
          </p:cNvSpPr>
          <p:nvPr/>
        </p:nvSpPr>
        <p:spPr>
          <a:xfrm>
            <a:off x="4211638" y="148431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7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7876E4A3-C474-4F6B-B551-EBFA4DEBAF63}"/>
              </a:ext>
            </a:extLst>
          </p:cNvPr>
          <p:cNvSpPr txBox="1">
            <a:spLocks/>
          </p:cNvSpPr>
          <p:nvPr/>
        </p:nvSpPr>
        <p:spPr>
          <a:xfrm>
            <a:off x="6732588" y="148431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4</a:t>
            </a:r>
          </a:p>
        </p:txBody>
      </p:sp>
      <p:sp>
        <p:nvSpPr>
          <p:cNvPr id="9" name="1 Başlık">
            <a:extLst>
              <a:ext uri="{FF2B5EF4-FFF2-40B4-BE49-F238E27FC236}">
                <a16:creationId xmlns:a16="http://schemas.microsoft.com/office/drawing/2014/main" id="{B2853D10-A7D3-419C-B5DD-676C8FE7A8F8}"/>
              </a:ext>
            </a:extLst>
          </p:cNvPr>
          <p:cNvSpPr txBox="1">
            <a:spLocks/>
          </p:cNvSpPr>
          <p:nvPr/>
        </p:nvSpPr>
        <p:spPr>
          <a:xfrm>
            <a:off x="1487488" y="230981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1</a:t>
            </a:r>
          </a:p>
        </p:txBody>
      </p:sp>
      <p:sp>
        <p:nvSpPr>
          <p:cNvPr id="10" name="1 Başlık">
            <a:extLst>
              <a:ext uri="{FF2B5EF4-FFF2-40B4-BE49-F238E27FC236}">
                <a16:creationId xmlns:a16="http://schemas.microsoft.com/office/drawing/2014/main" id="{0109C294-D7DB-4BF4-B453-0C1A9705EAF9}"/>
              </a:ext>
            </a:extLst>
          </p:cNvPr>
          <p:cNvSpPr txBox="1">
            <a:spLocks/>
          </p:cNvSpPr>
          <p:nvPr/>
        </p:nvSpPr>
        <p:spPr>
          <a:xfrm>
            <a:off x="4211638" y="2349500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3</a:t>
            </a:r>
          </a:p>
        </p:txBody>
      </p:sp>
      <p:sp>
        <p:nvSpPr>
          <p:cNvPr id="11" name="1 Başlık">
            <a:extLst>
              <a:ext uri="{FF2B5EF4-FFF2-40B4-BE49-F238E27FC236}">
                <a16:creationId xmlns:a16="http://schemas.microsoft.com/office/drawing/2014/main" id="{CC7D85C1-6A46-4345-9051-254290A0DA9C}"/>
              </a:ext>
            </a:extLst>
          </p:cNvPr>
          <p:cNvSpPr txBox="1">
            <a:spLocks/>
          </p:cNvSpPr>
          <p:nvPr/>
        </p:nvSpPr>
        <p:spPr>
          <a:xfrm>
            <a:off x="6734175" y="2346325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2</a:t>
            </a:r>
          </a:p>
        </p:txBody>
      </p:sp>
      <p:sp>
        <p:nvSpPr>
          <p:cNvPr id="16" name="6 Yuvarlatılmış Dikdörtgen">
            <a:extLst>
              <a:ext uri="{FF2B5EF4-FFF2-40B4-BE49-F238E27FC236}">
                <a16:creationId xmlns:a16="http://schemas.microsoft.com/office/drawing/2014/main" id="{74EABCFC-75C9-4287-B172-9EE28BC6EFC7}"/>
              </a:ext>
            </a:extLst>
          </p:cNvPr>
          <p:cNvSpPr/>
          <p:nvPr/>
        </p:nvSpPr>
        <p:spPr>
          <a:xfrm>
            <a:off x="6734175" y="1452563"/>
            <a:ext cx="717550" cy="1571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18" name="7 Yuvarlatılmış Dikdörtgen">
            <a:extLst>
              <a:ext uri="{FF2B5EF4-FFF2-40B4-BE49-F238E27FC236}">
                <a16:creationId xmlns:a16="http://schemas.microsoft.com/office/drawing/2014/main" id="{454E4CBE-D73E-4A79-8067-6BCD20FF25E2}"/>
              </a:ext>
            </a:extLst>
          </p:cNvPr>
          <p:cNvSpPr/>
          <p:nvPr/>
        </p:nvSpPr>
        <p:spPr>
          <a:xfrm>
            <a:off x="4211638" y="1452563"/>
            <a:ext cx="720725" cy="1571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19" name="10 Yuvarlatılmış Dikdörtgen">
            <a:extLst>
              <a:ext uri="{FF2B5EF4-FFF2-40B4-BE49-F238E27FC236}">
                <a16:creationId xmlns:a16="http://schemas.microsoft.com/office/drawing/2014/main" id="{585A346D-7157-40F2-973F-92988BB91AAA}"/>
              </a:ext>
            </a:extLst>
          </p:cNvPr>
          <p:cNvSpPr/>
          <p:nvPr/>
        </p:nvSpPr>
        <p:spPr>
          <a:xfrm>
            <a:off x="1417638" y="1452563"/>
            <a:ext cx="595312" cy="1571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20" name="AutoShape 15">
            <a:extLst>
              <a:ext uri="{FF2B5EF4-FFF2-40B4-BE49-F238E27FC236}">
                <a16:creationId xmlns:a16="http://schemas.microsoft.com/office/drawing/2014/main" id="{57F6FD6C-46D9-4EA8-B17E-4EDE76D03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138" y="4508500"/>
            <a:ext cx="8824912" cy="1954213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Çıkarma işlemi yaparken </a:t>
            </a:r>
            <a:r>
              <a:rPr lang="tr-TR" sz="26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önce birler basamağındaki </a:t>
            </a: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rakamların farkı bulunur. Sonra </a:t>
            </a:r>
            <a:r>
              <a:rPr lang="tr-TR" sz="26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onlar basamağındaki </a:t>
            </a: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rakamların farkı bulunur. Daha sonra </a:t>
            </a:r>
            <a:r>
              <a:rPr lang="tr-TR" sz="26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yüzler basamağındaki </a:t>
            </a: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rakamların farkı bulunur.</a:t>
            </a:r>
          </a:p>
        </p:txBody>
      </p:sp>
      <p:sp>
        <p:nvSpPr>
          <p:cNvPr id="21" name="5 Yuvarlatılmış Dikdörtgen">
            <a:extLst>
              <a:ext uri="{FF2B5EF4-FFF2-40B4-BE49-F238E27FC236}">
                <a16:creationId xmlns:a16="http://schemas.microsoft.com/office/drawing/2014/main" id="{802A493A-B7A1-4297-850F-C1818EB3BA0D}"/>
              </a:ext>
            </a:extLst>
          </p:cNvPr>
          <p:cNvSpPr/>
          <p:nvPr/>
        </p:nvSpPr>
        <p:spPr>
          <a:xfrm>
            <a:off x="362938" y="3181447"/>
            <a:ext cx="8549057" cy="21717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24" name="1 Başlık">
            <a:extLst>
              <a:ext uri="{FF2B5EF4-FFF2-40B4-BE49-F238E27FC236}">
                <a16:creationId xmlns:a16="http://schemas.microsoft.com/office/drawing/2014/main" id="{7DB39E12-B448-4C81-A990-D1FDC45D8756}"/>
              </a:ext>
            </a:extLst>
          </p:cNvPr>
          <p:cNvSpPr txBox="1">
            <a:spLocks/>
          </p:cNvSpPr>
          <p:nvPr/>
        </p:nvSpPr>
        <p:spPr>
          <a:xfrm>
            <a:off x="5729288" y="3398838"/>
            <a:ext cx="2727325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6600" dirty="0">
                <a:latin typeface="Yavuz Bagis Dik Temel" panose="020F0503040000020004" pitchFamily="34" charset="-94"/>
                <a:ea typeface="+mj-ea"/>
                <a:cs typeface="+mj-cs"/>
              </a:rPr>
              <a:t>   </a:t>
            </a: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2</a:t>
            </a:r>
          </a:p>
        </p:txBody>
      </p:sp>
      <p:sp>
        <p:nvSpPr>
          <p:cNvPr id="25" name="1 Başlık">
            <a:extLst>
              <a:ext uri="{FF2B5EF4-FFF2-40B4-BE49-F238E27FC236}">
                <a16:creationId xmlns:a16="http://schemas.microsoft.com/office/drawing/2014/main" id="{A86394AD-4CEF-4A7B-BD8B-0BE6EBCB682E}"/>
              </a:ext>
            </a:extLst>
          </p:cNvPr>
          <p:cNvSpPr txBox="1">
            <a:spLocks/>
          </p:cNvSpPr>
          <p:nvPr/>
        </p:nvSpPr>
        <p:spPr>
          <a:xfrm>
            <a:off x="3262313" y="3429000"/>
            <a:ext cx="2727325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6600" dirty="0">
                <a:latin typeface="Yavuz Bagis Dik Temel" panose="020F0503040000020004" pitchFamily="34" charset="-94"/>
                <a:ea typeface="+mj-ea"/>
                <a:cs typeface="+mj-cs"/>
              </a:rPr>
              <a:t>   </a:t>
            </a: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4</a:t>
            </a:r>
          </a:p>
        </p:txBody>
      </p:sp>
      <p:sp>
        <p:nvSpPr>
          <p:cNvPr id="26" name="1 Başlık">
            <a:extLst>
              <a:ext uri="{FF2B5EF4-FFF2-40B4-BE49-F238E27FC236}">
                <a16:creationId xmlns:a16="http://schemas.microsoft.com/office/drawing/2014/main" id="{CA18C3C0-0595-4BF2-B6C6-90977C1DE250}"/>
              </a:ext>
            </a:extLst>
          </p:cNvPr>
          <p:cNvSpPr txBox="1">
            <a:spLocks/>
          </p:cNvSpPr>
          <p:nvPr/>
        </p:nvSpPr>
        <p:spPr>
          <a:xfrm>
            <a:off x="350838" y="3398838"/>
            <a:ext cx="2727325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6600" dirty="0">
                <a:latin typeface="Yavuz Bagis Dik Temel" panose="020F0503040000020004" pitchFamily="34" charset="-94"/>
                <a:ea typeface="+mj-ea"/>
                <a:cs typeface="+mj-cs"/>
              </a:rPr>
              <a:t>   </a:t>
            </a: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1</a:t>
            </a:r>
          </a:p>
        </p:txBody>
      </p:sp>
      <p:sp>
        <p:nvSpPr>
          <p:cNvPr id="23" name="5 Eksi">
            <a:extLst>
              <a:ext uri="{FF2B5EF4-FFF2-40B4-BE49-F238E27FC236}">
                <a16:creationId xmlns:a16="http://schemas.microsoft.com/office/drawing/2014/main" id="{E7EC2FD9-A92C-4F73-AF41-A037495FD6D4}"/>
              </a:ext>
            </a:extLst>
          </p:cNvPr>
          <p:cNvSpPr/>
          <p:nvPr/>
        </p:nvSpPr>
        <p:spPr>
          <a:xfrm>
            <a:off x="688975" y="2648047"/>
            <a:ext cx="457200" cy="59169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 nodeType="clickPar">
                      <p:stCondLst>
                        <p:cond delay="indefinite"/>
                      </p:stCondLst>
                      <p:childTnLst>
                        <p:par>
                          <p:cTn id="1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 nodeType="clickPar">
                      <p:stCondLst>
                        <p:cond delay="indefinite"/>
                      </p:stCondLst>
                      <p:childTnLst>
                        <p:par>
                          <p:cTn id="2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 nodeType="clickPar">
                      <p:stCondLst>
                        <p:cond delay="indefinite"/>
                      </p:stCondLst>
                      <p:childTnLst>
                        <p:par>
                          <p:cTn id="2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 nodeType="clickPar">
                      <p:stCondLst>
                        <p:cond delay="indefinite"/>
                      </p:stCondLst>
                      <p:childTnLst>
                        <p:par>
                          <p:cTn id="2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6" grpId="0" animBg="1"/>
      <p:bldP spid="18" grpId="0" animBg="1"/>
      <p:bldP spid="19" grpId="0" animBg="1"/>
      <p:bldP spid="20" grpId="0" animBg="1" autoUpdateAnimBg="0"/>
      <p:bldP spid="24" grpId="0"/>
      <p:bldP spid="24" grpId="1"/>
      <p:bldP spid="25" grpId="0"/>
      <p:bldP spid="25" grpId="1"/>
      <p:bldP spid="26" grpId="0"/>
      <p:bldP spid="2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2 Tablo">
            <a:extLst>
              <a:ext uri="{FF2B5EF4-FFF2-40B4-BE49-F238E27FC236}">
                <a16:creationId xmlns:a16="http://schemas.microsoft.com/office/drawing/2014/main" id="{ECA5E67B-8215-4D6D-A6C2-58A707E52466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332657"/>
          <a:ext cx="8424936" cy="280094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21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3200" baseline="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   YÜZLER BASAMAĞI</a:t>
                      </a:r>
                      <a:endParaRPr lang="tr-TR" sz="3200" dirty="0">
                        <a:ln>
                          <a:solidFill>
                            <a:srgbClr val="FF0000"/>
                          </a:solidFill>
                        </a:ln>
                        <a:latin typeface="ALFABET98" pitchFamily="2" charset="0"/>
                      </a:endParaRPr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FABET98" pitchFamily="2" charset="0"/>
                        </a:rPr>
                        <a:t> </a:t>
                      </a:r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+mn-lt"/>
                        </a:rPr>
                        <a:t>ONLAR</a:t>
                      </a:r>
                      <a:r>
                        <a:rPr lang="tr-TR" sz="3200" baseline="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 BASAMAĞI</a:t>
                      </a:r>
                      <a:endParaRPr lang="tr-TR" sz="3200" dirty="0">
                        <a:ln>
                          <a:solidFill>
                            <a:srgbClr val="FF0000"/>
                          </a:solidFill>
                        </a:ln>
                        <a:latin typeface="ALFABET98" pitchFamily="2" charset="0"/>
                      </a:endParaRPr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latin typeface="ALFABET98" pitchFamily="2" charset="0"/>
                        </a:rPr>
                        <a:t>  </a:t>
                      </a:r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BİRLER</a:t>
                      </a:r>
                      <a:r>
                        <a:rPr lang="tr-TR" sz="3200" baseline="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 BASAMAĞI</a:t>
                      </a:r>
                      <a:endParaRPr lang="tr-TR" sz="3200" dirty="0">
                        <a:ln>
                          <a:solidFill>
                            <a:srgbClr val="FF0000"/>
                          </a:solidFill>
                        </a:ln>
                        <a:latin typeface="ALFABET98" pitchFamily="2" charset="0"/>
                      </a:endParaRPr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206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1 Başlık">
            <a:extLst>
              <a:ext uri="{FF2B5EF4-FFF2-40B4-BE49-F238E27FC236}">
                <a16:creationId xmlns:a16="http://schemas.microsoft.com/office/drawing/2014/main" id="{5A163505-EEE9-45AF-B374-1EA7601A6469}"/>
              </a:ext>
            </a:extLst>
          </p:cNvPr>
          <p:cNvSpPr txBox="1">
            <a:spLocks/>
          </p:cNvSpPr>
          <p:nvPr/>
        </p:nvSpPr>
        <p:spPr>
          <a:xfrm>
            <a:off x="1438275" y="145256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6</a:t>
            </a:r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EB6F6F22-1CF9-45BD-9CCC-25676860FA4C}"/>
              </a:ext>
            </a:extLst>
          </p:cNvPr>
          <p:cNvSpPr txBox="1">
            <a:spLocks/>
          </p:cNvSpPr>
          <p:nvPr/>
        </p:nvSpPr>
        <p:spPr>
          <a:xfrm>
            <a:off x="4211638" y="148431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5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347E945C-0A85-4A49-B843-6A807EE67048}"/>
              </a:ext>
            </a:extLst>
          </p:cNvPr>
          <p:cNvSpPr txBox="1">
            <a:spLocks/>
          </p:cNvSpPr>
          <p:nvPr/>
        </p:nvSpPr>
        <p:spPr>
          <a:xfrm>
            <a:off x="6732588" y="148431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3</a:t>
            </a:r>
          </a:p>
        </p:txBody>
      </p:sp>
      <p:sp>
        <p:nvSpPr>
          <p:cNvPr id="9" name="1 Başlık">
            <a:extLst>
              <a:ext uri="{FF2B5EF4-FFF2-40B4-BE49-F238E27FC236}">
                <a16:creationId xmlns:a16="http://schemas.microsoft.com/office/drawing/2014/main" id="{BF5C6997-238B-42A7-B652-4B230A7CE8B5}"/>
              </a:ext>
            </a:extLst>
          </p:cNvPr>
          <p:cNvSpPr txBox="1">
            <a:spLocks/>
          </p:cNvSpPr>
          <p:nvPr/>
        </p:nvSpPr>
        <p:spPr>
          <a:xfrm>
            <a:off x="1487488" y="230981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2</a:t>
            </a:r>
          </a:p>
        </p:txBody>
      </p:sp>
      <p:sp>
        <p:nvSpPr>
          <p:cNvPr id="10" name="1 Başlık">
            <a:extLst>
              <a:ext uri="{FF2B5EF4-FFF2-40B4-BE49-F238E27FC236}">
                <a16:creationId xmlns:a16="http://schemas.microsoft.com/office/drawing/2014/main" id="{4BF1D4C0-42E2-403C-81FE-7C7172AEC698}"/>
              </a:ext>
            </a:extLst>
          </p:cNvPr>
          <p:cNvSpPr txBox="1">
            <a:spLocks/>
          </p:cNvSpPr>
          <p:nvPr/>
        </p:nvSpPr>
        <p:spPr>
          <a:xfrm>
            <a:off x="4211638" y="2349500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3</a:t>
            </a:r>
          </a:p>
        </p:txBody>
      </p:sp>
      <p:sp>
        <p:nvSpPr>
          <p:cNvPr id="11" name="1 Başlık">
            <a:extLst>
              <a:ext uri="{FF2B5EF4-FFF2-40B4-BE49-F238E27FC236}">
                <a16:creationId xmlns:a16="http://schemas.microsoft.com/office/drawing/2014/main" id="{C59F29D6-794D-4B19-A38B-CD7A4F21DC38}"/>
              </a:ext>
            </a:extLst>
          </p:cNvPr>
          <p:cNvSpPr txBox="1">
            <a:spLocks/>
          </p:cNvSpPr>
          <p:nvPr/>
        </p:nvSpPr>
        <p:spPr>
          <a:xfrm>
            <a:off x="6734175" y="2346325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3</a:t>
            </a:r>
          </a:p>
        </p:txBody>
      </p:sp>
      <p:sp>
        <p:nvSpPr>
          <p:cNvPr id="16" name="6 Yuvarlatılmış Dikdörtgen">
            <a:extLst>
              <a:ext uri="{FF2B5EF4-FFF2-40B4-BE49-F238E27FC236}">
                <a16:creationId xmlns:a16="http://schemas.microsoft.com/office/drawing/2014/main" id="{2BE061CA-F65A-4926-8A54-DC1CBE1A0A26}"/>
              </a:ext>
            </a:extLst>
          </p:cNvPr>
          <p:cNvSpPr/>
          <p:nvPr/>
        </p:nvSpPr>
        <p:spPr>
          <a:xfrm>
            <a:off x="6734175" y="1452563"/>
            <a:ext cx="717550" cy="1571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18" name="7 Yuvarlatılmış Dikdörtgen">
            <a:extLst>
              <a:ext uri="{FF2B5EF4-FFF2-40B4-BE49-F238E27FC236}">
                <a16:creationId xmlns:a16="http://schemas.microsoft.com/office/drawing/2014/main" id="{D1D4D7CF-D18F-4CEA-B615-DF42D8F2E8A2}"/>
              </a:ext>
            </a:extLst>
          </p:cNvPr>
          <p:cNvSpPr/>
          <p:nvPr/>
        </p:nvSpPr>
        <p:spPr>
          <a:xfrm>
            <a:off x="4211638" y="1452563"/>
            <a:ext cx="720725" cy="1571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19" name="10 Yuvarlatılmış Dikdörtgen">
            <a:extLst>
              <a:ext uri="{FF2B5EF4-FFF2-40B4-BE49-F238E27FC236}">
                <a16:creationId xmlns:a16="http://schemas.microsoft.com/office/drawing/2014/main" id="{1CB0D665-3586-465D-A1A8-287A67447610}"/>
              </a:ext>
            </a:extLst>
          </p:cNvPr>
          <p:cNvSpPr/>
          <p:nvPr/>
        </p:nvSpPr>
        <p:spPr>
          <a:xfrm>
            <a:off x="1417638" y="1452563"/>
            <a:ext cx="595312" cy="1571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21" name="5 Yuvarlatılmış Dikdörtgen">
            <a:extLst>
              <a:ext uri="{FF2B5EF4-FFF2-40B4-BE49-F238E27FC236}">
                <a16:creationId xmlns:a16="http://schemas.microsoft.com/office/drawing/2014/main" id="{29E75764-EB36-43F5-89D7-50AC1807F646}"/>
              </a:ext>
            </a:extLst>
          </p:cNvPr>
          <p:cNvSpPr/>
          <p:nvPr/>
        </p:nvSpPr>
        <p:spPr>
          <a:xfrm>
            <a:off x="362938" y="3181447"/>
            <a:ext cx="8549057" cy="21717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24" name="1 Başlık">
            <a:extLst>
              <a:ext uri="{FF2B5EF4-FFF2-40B4-BE49-F238E27FC236}">
                <a16:creationId xmlns:a16="http://schemas.microsoft.com/office/drawing/2014/main" id="{EF983956-E6F9-4A3B-804B-E642AD546D69}"/>
              </a:ext>
            </a:extLst>
          </p:cNvPr>
          <p:cNvSpPr txBox="1">
            <a:spLocks/>
          </p:cNvSpPr>
          <p:nvPr/>
        </p:nvSpPr>
        <p:spPr>
          <a:xfrm>
            <a:off x="5729288" y="3398838"/>
            <a:ext cx="2727325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6600" dirty="0">
                <a:latin typeface="Yavuz Bagis Dik Temel" panose="020F0503040000020004" pitchFamily="34" charset="-94"/>
                <a:ea typeface="+mj-ea"/>
                <a:cs typeface="+mj-cs"/>
              </a:rPr>
              <a:t>   </a:t>
            </a: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0</a:t>
            </a:r>
          </a:p>
        </p:txBody>
      </p:sp>
      <p:sp>
        <p:nvSpPr>
          <p:cNvPr id="25" name="1 Başlık">
            <a:extLst>
              <a:ext uri="{FF2B5EF4-FFF2-40B4-BE49-F238E27FC236}">
                <a16:creationId xmlns:a16="http://schemas.microsoft.com/office/drawing/2014/main" id="{E329ED1C-D878-478B-A349-45206EC66A41}"/>
              </a:ext>
            </a:extLst>
          </p:cNvPr>
          <p:cNvSpPr txBox="1">
            <a:spLocks/>
          </p:cNvSpPr>
          <p:nvPr/>
        </p:nvSpPr>
        <p:spPr>
          <a:xfrm>
            <a:off x="3262313" y="3429000"/>
            <a:ext cx="2727325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6600" dirty="0">
                <a:latin typeface="Yavuz Bagis Dik Temel" panose="020F0503040000020004" pitchFamily="34" charset="-94"/>
                <a:ea typeface="+mj-ea"/>
                <a:cs typeface="+mj-cs"/>
              </a:rPr>
              <a:t>   </a:t>
            </a: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2</a:t>
            </a:r>
          </a:p>
        </p:txBody>
      </p:sp>
      <p:sp>
        <p:nvSpPr>
          <p:cNvPr id="26" name="1 Başlık">
            <a:extLst>
              <a:ext uri="{FF2B5EF4-FFF2-40B4-BE49-F238E27FC236}">
                <a16:creationId xmlns:a16="http://schemas.microsoft.com/office/drawing/2014/main" id="{B2128576-E25F-4A7F-A3B3-EA5975F38187}"/>
              </a:ext>
            </a:extLst>
          </p:cNvPr>
          <p:cNvSpPr txBox="1">
            <a:spLocks/>
          </p:cNvSpPr>
          <p:nvPr/>
        </p:nvSpPr>
        <p:spPr>
          <a:xfrm>
            <a:off x="534988" y="3489325"/>
            <a:ext cx="2727325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6600" dirty="0">
                <a:latin typeface="Yavuz Bagis Dik Temel" panose="020F0503040000020004" pitchFamily="34" charset="-94"/>
                <a:ea typeface="+mj-ea"/>
                <a:cs typeface="+mj-cs"/>
              </a:rPr>
              <a:t>   </a:t>
            </a: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4</a:t>
            </a:r>
          </a:p>
        </p:txBody>
      </p:sp>
      <p:sp>
        <p:nvSpPr>
          <p:cNvPr id="23" name="5 Eksi">
            <a:extLst>
              <a:ext uri="{FF2B5EF4-FFF2-40B4-BE49-F238E27FC236}">
                <a16:creationId xmlns:a16="http://schemas.microsoft.com/office/drawing/2014/main" id="{ECCC02F7-7067-4E38-8E7D-E164C34B8E5A}"/>
              </a:ext>
            </a:extLst>
          </p:cNvPr>
          <p:cNvSpPr/>
          <p:nvPr/>
        </p:nvSpPr>
        <p:spPr>
          <a:xfrm>
            <a:off x="688975" y="2560683"/>
            <a:ext cx="457200" cy="59169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27" name="AutoShape 15">
            <a:extLst>
              <a:ext uri="{FF2B5EF4-FFF2-40B4-BE49-F238E27FC236}">
                <a16:creationId xmlns:a16="http://schemas.microsoft.com/office/drawing/2014/main" id="{8E1F2DA4-BD80-4D38-84F8-55DF87CA6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138" y="4508500"/>
            <a:ext cx="8824912" cy="1954213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Çıkarma işlemi yaparken </a:t>
            </a:r>
            <a:r>
              <a:rPr lang="tr-TR" sz="26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önce birler basamağındaki </a:t>
            </a: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rakamların farkı bulunur. Sonra </a:t>
            </a:r>
            <a:r>
              <a:rPr lang="tr-TR" sz="26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onlar basamağındaki </a:t>
            </a: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rakamların farkı bulunur. Daha sonra </a:t>
            </a:r>
            <a:r>
              <a:rPr lang="tr-TR" sz="26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yüzler basamağındaki </a:t>
            </a: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rakamların farkı bulunur.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 nodeType="clickPar">
                      <p:stCondLst>
                        <p:cond delay="indefinite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 nodeType="clickPar">
                      <p:stCondLst>
                        <p:cond delay="indefinite"/>
                      </p:stCondLst>
                      <p:childTnLst>
                        <p:par>
                          <p:cTn id="2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 nodeType="clickPar">
                      <p:stCondLst>
                        <p:cond delay="indefinite"/>
                      </p:stCondLst>
                      <p:childTnLst>
                        <p:par>
                          <p:cTn id="2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 nodeType="clickPar">
                      <p:stCondLst>
                        <p:cond delay="indefinite"/>
                      </p:stCondLst>
                      <p:childTnLst>
                        <p:par>
                          <p:cTn id="2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6" grpId="0" animBg="1"/>
      <p:bldP spid="18" grpId="0" animBg="1"/>
      <p:bldP spid="19" grpId="0" animBg="1"/>
      <p:bldP spid="24" grpId="0"/>
      <p:bldP spid="24" grpId="1"/>
      <p:bldP spid="25" grpId="0"/>
      <p:bldP spid="25" grpId="1"/>
      <p:bldP spid="26" grpId="0"/>
      <p:bldP spid="26" grpId="1"/>
      <p:bldP spid="27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2 Tablo">
            <a:extLst>
              <a:ext uri="{FF2B5EF4-FFF2-40B4-BE49-F238E27FC236}">
                <a16:creationId xmlns:a16="http://schemas.microsoft.com/office/drawing/2014/main" id="{5F88FF34-59B7-4EB7-903F-F5AD134C65EA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332657"/>
          <a:ext cx="8424936" cy="280094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21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3200" baseline="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   YÜZLER BASAMAĞI</a:t>
                      </a:r>
                      <a:endParaRPr lang="tr-TR" sz="3200" dirty="0">
                        <a:ln>
                          <a:solidFill>
                            <a:srgbClr val="FF0000"/>
                          </a:solidFill>
                        </a:ln>
                        <a:latin typeface="ALFABET98" pitchFamily="2" charset="0"/>
                      </a:endParaRPr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FABET98" pitchFamily="2" charset="0"/>
                        </a:rPr>
                        <a:t> </a:t>
                      </a:r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+mn-lt"/>
                        </a:rPr>
                        <a:t>ONLAR</a:t>
                      </a:r>
                      <a:r>
                        <a:rPr lang="tr-TR" sz="3200" baseline="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 BASAMAĞI</a:t>
                      </a:r>
                      <a:endParaRPr lang="tr-TR" sz="3200" dirty="0">
                        <a:ln>
                          <a:solidFill>
                            <a:srgbClr val="FF0000"/>
                          </a:solidFill>
                        </a:ln>
                        <a:latin typeface="ALFABET98" pitchFamily="2" charset="0"/>
                      </a:endParaRPr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latin typeface="ALFABET98" pitchFamily="2" charset="0"/>
                        </a:rPr>
                        <a:t>  </a:t>
                      </a:r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BİRLER</a:t>
                      </a:r>
                      <a:r>
                        <a:rPr lang="tr-TR" sz="3200" baseline="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 BASAMAĞI</a:t>
                      </a:r>
                      <a:endParaRPr lang="tr-TR" sz="3200" dirty="0">
                        <a:ln>
                          <a:solidFill>
                            <a:srgbClr val="FF0000"/>
                          </a:solidFill>
                        </a:ln>
                        <a:latin typeface="ALFABET98" pitchFamily="2" charset="0"/>
                      </a:endParaRPr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206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1 Başlık">
            <a:extLst>
              <a:ext uri="{FF2B5EF4-FFF2-40B4-BE49-F238E27FC236}">
                <a16:creationId xmlns:a16="http://schemas.microsoft.com/office/drawing/2014/main" id="{29FCFD35-7706-4815-873E-5F6664260E28}"/>
              </a:ext>
            </a:extLst>
          </p:cNvPr>
          <p:cNvSpPr txBox="1">
            <a:spLocks/>
          </p:cNvSpPr>
          <p:nvPr/>
        </p:nvSpPr>
        <p:spPr>
          <a:xfrm>
            <a:off x="1438275" y="145256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6</a:t>
            </a:r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89E787D1-B4F8-45CD-95F4-66F67142BA9B}"/>
              </a:ext>
            </a:extLst>
          </p:cNvPr>
          <p:cNvSpPr txBox="1">
            <a:spLocks/>
          </p:cNvSpPr>
          <p:nvPr/>
        </p:nvSpPr>
        <p:spPr>
          <a:xfrm>
            <a:off x="4286250" y="148431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9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8B437C53-F832-4CFE-98E0-F01222826682}"/>
              </a:ext>
            </a:extLst>
          </p:cNvPr>
          <p:cNvSpPr txBox="1">
            <a:spLocks/>
          </p:cNvSpPr>
          <p:nvPr/>
        </p:nvSpPr>
        <p:spPr>
          <a:xfrm>
            <a:off x="6732588" y="148431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7</a:t>
            </a:r>
          </a:p>
        </p:txBody>
      </p:sp>
      <p:sp>
        <p:nvSpPr>
          <p:cNvPr id="9" name="1 Başlık">
            <a:extLst>
              <a:ext uri="{FF2B5EF4-FFF2-40B4-BE49-F238E27FC236}">
                <a16:creationId xmlns:a16="http://schemas.microsoft.com/office/drawing/2014/main" id="{0B84E400-6193-40FD-A471-67ADF66C7433}"/>
              </a:ext>
            </a:extLst>
          </p:cNvPr>
          <p:cNvSpPr txBox="1">
            <a:spLocks/>
          </p:cNvSpPr>
          <p:nvPr/>
        </p:nvSpPr>
        <p:spPr>
          <a:xfrm>
            <a:off x="1417638" y="230981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3</a:t>
            </a:r>
          </a:p>
        </p:txBody>
      </p:sp>
      <p:sp>
        <p:nvSpPr>
          <p:cNvPr id="10" name="1 Başlık">
            <a:extLst>
              <a:ext uri="{FF2B5EF4-FFF2-40B4-BE49-F238E27FC236}">
                <a16:creationId xmlns:a16="http://schemas.microsoft.com/office/drawing/2014/main" id="{FE3543CE-D89D-4FAA-920E-4CB674E73004}"/>
              </a:ext>
            </a:extLst>
          </p:cNvPr>
          <p:cNvSpPr txBox="1">
            <a:spLocks/>
          </p:cNvSpPr>
          <p:nvPr/>
        </p:nvSpPr>
        <p:spPr>
          <a:xfrm>
            <a:off x="4211638" y="2349500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5</a:t>
            </a:r>
          </a:p>
        </p:txBody>
      </p:sp>
      <p:sp>
        <p:nvSpPr>
          <p:cNvPr id="11" name="1 Başlık">
            <a:extLst>
              <a:ext uri="{FF2B5EF4-FFF2-40B4-BE49-F238E27FC236}">
                <a16:creationId xmlns:a16="http://schemas.microsoft.com/office/drawing/2014/main" id="{C54DC643-F1DE-4FAD-B5AD-3DA3F147F024}"/>
              </a:ext>
            </a:extLst>
          </p:cNvPr>
          <p:cNvSpPr txBox="1">
            <a:spLocks/>
          </p:cNvSpPr>
          <p:nvPr/>
        </p:nvSpPr>
        <p:spPr>
          <a:xfrm>
            <a:off x="6734175" y="2346325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2</a:t>
            </a:r>
          </a:p>
        </p:txBody>
      </p:sp>
      <p:sp>
        <p:nvSpPr>
          <p:cNvPr id="16" name="6 Yuvarlatılmış Dikdörtgen">
            <a:extLst>
              <a:ext uri="{FF2B5EF4-FFF2-40B4-BE49-F238E27FC236}">
                <a16:creationId xmlns:a16="http://schemas.microsoft.com/office/drawing/2014/main" id="{B4C5BC5A-0DC8-4883-8188-636C6B54695F}"/>
              </a:ext>
            </a:extLst>
          </p:cNvPr>
          <p:cNvSpPr/>
          <p:nvPr/>
        </p:nvSpPr>
        <p:spPr>
          <a:xfrm>
            <a:off x="6734175" y="1452563"/>
            <a:ext cx="717550" cy="1571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18" name="7 Yuvarlatılmış Dikdörtgen">
            <a:extLst>
              <a:ext uri="{FF2B5EF4-FFF2-40B4-BE49-F238E27FC236}">
                <a16:creationId xmlns:a16="http://schemas.microsoft.com/office/drawing/2014/main" id="{8A8F4105-E8EB-457F-BD8E-1ADD8ECC9982}"/>
              </a:ext>
            </a:extLst>
          </p:cNvPr>
          <p:cNvSpPr/>
          <p:nvPr/>
        </p:nvSpPr>
        <p:spPr>
          <a:xfrm>
            <a:off x="4211638" y="1452563"/>
            <a:ext cx="720725" cy="1571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19" name="10 Yuvarlatılmış Dikdörtgen">
            <a:extLst>
              <a:ext uri="{FF2B5EF4-FFF2-40B4-BE49-F238E27FC236}">
                <a16:creationId xmlns:a16="http://schemas.microsoft.com/office/drawing/2014/main" id="{F400EF94-600C-4ED0-87C5-870D3E41EA8C}"/>
              </a:ext>
            </a:extLst>
          </p:cNvPr>
          <p:cNvSpPr/>
          <p:nvPr/>
        </p:nvSpPr>
        <p:spPr>
          <a:xfrm>
            <a:off x="1417638" y="1452563"/>
            <a:ext cx="595312" cy="1571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21" name="5 Yuvarlatılmış Dikdörtgen">
            <a:extLst>
              <a:ext uri="{FF2B5EF4-FFF2-40B4-BE49-F238E27FC236}">
                <a16:creationId xmlns:a16="http://schemas.microsoft.com/office/drawing/2014/main" id="{422F2FF8-4368-4EE2-AD97-F5A4F58D51E9}"/>
              </a:ext>
            </a:extLst>
          </p:cNvPr>
          <p:cNvSpPr/>
          <p:nvPr/>
        </p:nvSpPr>
        <p:spPr>
          <a:xfrm>
            <a:off x="362938" y="3181447"/>
            <a:ext cx="8549057" cy="21717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24" name="1 Başlık">
            <a:extLst>
              <a:ext uri="{FF2B5EF4-FFF2-40B4-BE49-F238E27FC236}">
                <a16:creationId xmlns:a16="http://schemas.microsoft.com/office/drawing/2014/main" id="{49996293-650B-4DD7-8F14-2542572C5F21}"/>
              </a:ext>
            </a:extLst>
          </p:cNvPr>
          <p:cNvSpPr txBox="1">
            <a:spLocks/>
          </p:cNvSpPr>
          <p:nvPr/>
        </p:nvSpPr>
        <p:spPr>
          <a:xfrm>
            <a:off x="5729288" y="3398838"/>
            <a:ext cx="2727325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6600" dirty="0">
                <a:latin typeface="Yavuz Bagis Dik Temel" panose="020F0503040000020004" pitchFamily="34" charset="-94"/>
                <a:ea typeface="+mj-ea"/>
                <a:cs typeface="+mj-cs"/>
              </a:rPr>
              <a:t>   </a:t>
            </a: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5</a:t>
            </a:r>
          </a:p>
        </p:txBody>
      </p:sp>
      <p:sp>
        <p:nvSpPr>
          <p:cNvPr id="25" name="1 Başlık">
            <a:extLst>
              <a:ext uri="{FF2B5EF4-FFF2-40B4-BE49-F238E27FC236}">
                <a16:creationId xmlns:a16="http://schemas.microsoft.com/office/drawing/2014/main" id="{691C56B6-5587-4937-9519-643C9D42FF01}"/>
              </a:ext>
            </a:extLst>
          </p:cNvPr>
          <p:cNvSpPr txBox="1">
            <a:spLocks/>
          </p:cNvSpPr>
          <p:nvPr/>
        </p:nvSpPr>
        <p:spPr>
          <a:xfrm>
            <a:off x="3262313" y="3429000"/>
            <a:ext cx="2727325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6600" dirty="0">
                <a:latin typeface="Yavuz Bagis Dik Temel" panose="020F0503040000020004" pitchFamily="34" charset="-94"/>
                <a:ea typeface="+mj-ea"/>
                <a:cs typeface="+mj-cs"/>
              </a:rPr>
              <a:t>   </a:t>
            </a: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4</a:t>
            </a:r>
          </a:p>
        </p:txBody>
      </p:sp>
      <p:sp>
        <p:nvSpPr>
          <p:cNvPr id="26" name="1 Başlık">
            <a:extLst>
              <a:ext uri="{FF2B5EF4-FFF2-40B4-BE49-F238E27FC236}">
                <a16:creationId xmlns:a16="http://schemas.microsoft.com/office/drawing/2014/main" id="{B07B311D-256B-4F60-AB22-0BEFE6C9C117}"/>
              </a:ext>
            </a:extLst>
          </p:cNvPr>
          <p:cNvSpPr txBox="1">
            <a:spLocks/>
          </p:cNvSpPr>
          <p:nvPr/>
        </p:nvSpPr>
        <p:spPr>
          <a:xfrm>
            <a:off x="534988" y="3489325"/>
            <a:ext cx="2727325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6600" dirty="0">
                <a:latin typeface="Yavuz Bagis Dik Temel" panose="020F0503040000020004" pitchFamily="34" charset="-94"/>
                <a:ea typeface="+mj-ea"/>
                <a:cs typeface="+mj-cs"/>
              </a:rPr>
              <a:t>   </a:t>
            </a: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3</a:t>
            </a:r>
          </a:p>
        </p:txBody>
      </p:sp>
      <p:sp>
        <p:nvSpPr>
          <p:cNvPr id="27" name="AutoShape 15">
            <a:extLst>
              <a:ext uri="{FF2B5EF4-FFF2-40B4-BE49-F238E27FC236}">
                <a16:creationId xmlns:a16="http://schemas.microsoft.com/office/drawing/2014/main" id="{A5D3DDCC-5C1D-40D6-A59D-9E3FF1C97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138" y="4508500"/>
            <a:ext cx="8824912" cy="1954213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Çıkarma işlemi yaparken </a:t>
            </a:r>
            <a:r>
              <a:rPr lang="tr-TR" sz="26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önce birler basamağındaki </a:t>
            </a: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rakamların farkı bulunur. Sonra </a:t>
            </a:r>
            <a:r>
              <a:rPr lang="tr-TR" sz="26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onlar basamağındaki </a:t>
            </a: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rakamların farkı bulunur. Daha sonra </a:t>
            </a:r>
            <a:r>
              <a:rPr lang="tr-TR" sz="26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yüzler basamağındaki </a:t>
            </a: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rakamların farkı bulunur.</a:t>
            </a:r>
          </a:p>
        </p:txBody>
      </p:sp>
      <p:sp>
        <p:nvSpPr>
          <p:cNvPr id="28" name="5 Eksi">
            <a:extLst>
              <a:ext uri="{FF2B5EF4-FFF2-40B4-BE49-F238E27FC236}">
                <a16:creationId xmlns:a16="http://schemas.microsoft.com/office/drawing/2014/main" id="{C095B34E-7FFD-4798-9EE2-A558DB2BCDE4}"/>
              </a:ext>
            </a:extLst>
          </p:cNvPr>
          <p:cNvSpPr/>
          <p:nvPr/>
        </p:nvSpPr>
        <p:spPr>
          <a:xfrm>
            <a:off x="688975" y="2560683"/>
            <a:ext cx="457200" cy="59169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 nodeType="clickPar">
                      <p:stCondLst>
                        <p:cond delay="indefinite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 nodeType="clickPar">
                      <p:stCondLst>
                        <p:cond delay="indefinite"/>
                      </p:stCondLst>
                      <p:childTnLst>
                        <p:par>
                          <p:cTn id="2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 nodeType="clickPar">
                      <p:stCondLst>
                        <p:cond delay="indefinite"/>
                      </p:stCondLst>
                      <p:childTnLst>
                        <p:par>
                          <p:cTn id="2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 nodeType="clickPar">
                      <p:stCondLst>
                        <p:cond delay="indefinite"/>
                      </p:stCondLst>
                      <p:childTnLst>
                        <p:par>
                          <p:cTn id="2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6" grpId="0" animBg="1"/>
      <p:bldP spid="18" grpId="0" animBg="1"/>
      <p:bldP spid="19" grpId="0" animBg="1"/>
      <p:bldP spid="24" grpId="0"/>
      <p:bldP spid="24" grpId="1"/>
      <p:bldP spid="25" grpId="0"/>
      <p:bldP spid="25" grpId="1"/>
      <p:bldP spid="26" grpId="0"/>
      <p:bldP spid="26" grpId="1"/>
      <p:bldP spid="27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2 Tablo">
            <a:extLst>
              <a:ext uri="{FF2B5EF4-FFF2-40B4-BE49-F238E27FC236}">
                <a16:creationId xmlns:a16="http://schemas.microsoft.com/office/drawing/2014/main" id="{A751528D-CA92-44C6-9CAE-08ACA26894B7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332657"/>
          <a:ext cx="8424936" cy="280094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21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3200" baseline="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   YÜZLER BASAMAĞI</a:t>
                      </a:r>
                      <a:endParaRPr lang="tr-TR" sz="3200" dirty="0">
                        <a:ln>
                          <a:solidFill>
                            <a:srgbClr val="FF0000"/>
                          </a:solidFill>
                        </a:ln>
                        <a:latin typeface="ALFABET98" pitchFamily="2" charset="0"/>
                      </a:endParaRPr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FABET98" pitchFamily="2" charset="0"/>
                        </a:rPr>
                        <a:t> </a:t>
                      </a:r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effectLst/>
                          <a:latin typeface="+mn-lt"/>
                        </a:rPr>
                        <a:t>ONLAR</a:t>
                      </a:r>
                      <a:r>
                        <a:rPr lang="tr-TR" sz="3200" baseline="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 BASAMAĞI</a:t>
                      </a:r>
                      <a:endParaRPr lang="tr-TR" sz="3200" dirty="0">
                        <a:ln>
                          <a:solidFill>
                            <a:srgbClr val="FF0000"/>
                          </a:solidFill>
                        </a:ln>
                        <a:latin typeface="ALFABET98" pitchFamily="2" charset="0"/>
                      </a:endParaRPr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latin typeface="ALFABET98" pitchFamily="2" charset="0"/>
                        </a:rPr>
                        <a:t>  </a:t>
                      </a:r>
                      <a:r>
                        <a:rPr lang="tr-TR" sz="320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BİRLER</a:t>
                      </a:r>
                      <a:r>
                        <a:rPr lang="tr-TR" sz="3200" baseline="0" dirty="0">
                          <a:ln>
                            <a:solidFill>
                              <a:srgbClr val="FF0000"/>
                            </a:solidFill>
                          </a:ln>
                          <a:latin typeface="+mn-lt"/>
                        </a:rPr>
                        <a:t> BASAMAĞI</a:t>
                      </a:r>
                      <a:endParaRPr lang="tr-TR" sz="3200" dirty="0">
                        <a:ln>
                          <a:solidFill>
                            <a:srgbClr val="FF0000"/>
                          </a:solidFill>
                        </a:ln>
                        <a:latin typeface="ALFABET98" pitchFamily="2" charset="0"/>
                      </a:endParaRPr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88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2061"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pattFill prst="pct5">
                      <a:fgClr>
                        <a:srgbClr val="002060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1 Başlık">
            <a:extLst>
              <a:ext uri="{FF2B5EF4-FFF2-40B4-BE49-F238E27FC236}">
                <a16:creationId xmlns:a16="http://schemas.microsoft.com/office/drawing/2014/main" id="{05839188-EF54-49C1-B491-49A506A18DC8}"/>
              </a:ext>
            </a:extLst>
          </p:cNvPr>
          <p:cNvSpPr txBox="1">
            <a:spLocks/>
          </p:cNvSpPr>
          <p:nvPr/>
        </p:nvSpPr>
        <p:spPr>
          <a:xfrm>
            <a:off x="1438275" y="145256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6</a:t>
            </a:r>
          </a:p>
        </p:txBody>
      </p:sp>
      <p:sp>
        <p:nvSpPr>
          <p:cNvPr id="7" name="1 Başlık">
            <a:extLst>
              <a:ext uri="{FF2B5EF4-FFF2-40B4-BE49-F238E27FC236}">
                <a16:creationId xmlns:a16="http://schemas.microsoft.com/office/drawing/2014/main" id="{5B2089A0-2362-451A-986B-82E8B651C970}"/>
              </a:ext>
            </a:extLst>
          </p:cNvPr>
          <p:cNvSpPr txBox="1">
            <a:spLocks/>
          </p:cNvSpPr>
          <p:nvPr/>
        </p:nvSpPr>
        <p:spPr>
          <a:xfrm>
            <a:off x="4286250" y="148431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4</a:t>
            </a:r>
          </a:p>
        </p:txBody>
      </p:sp>
      <p:sp>
        <p:nvSpPr>
          <p:cNvPr id="8" name="1 Başlık">
            <a:extLst>
              <a:ext uri="{FF2B5EF4-FFF2-40B4-BE49-F238E27FC236}">
                <a16:creationId xmlns:a16="http://schemas.microsoft.com/office/drawing/2014/main" id="{F48DF51F-3192-4684-A534-A70FD1B38B31}"/>
              </a:ext>
            </a:extLst>
          </p:cNvPr>
          <p:cNvSpPr txBox="1">
            <a:spLocks/>
          </p:cNvSpPr>
          <p:nvPr/>
        </p:nvSpPr>
        <p:spPr>
          <a:xfrm>
            <a:off x="6732588" y="148431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6</a:t>
            </a:r>
          </a:p>
        </p:txBody>
      </p:sp>
      <p:sp>
        <p:nvSpPr>
          <p:cNvPr id="9" name="1 Başlık">
            <a:extLst>
              <a:ext uri="{FF2B5EF4-FFF2-40B4-BE49-F238E27FC236}">
                <a16:creationId xmlns:a16="http://schemas.microsoft.com/office/drawing/2014/main" id="{17AAD1FD-FAD6-4C41-9534-66841F1242F6}"/>
              </a:ext>
            </a:extLst>
          </p:cNvPr>
          <p:cNvSpPr txBox="1">
            <a:spLocks/>
          </p:cNvSpPr>
          <p:nvPr/>
        </p:nvSpPr>
        <p:spPr>
          <a:xfrm>
            <a:off x="1417638" y="2309813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2</a:t>
            </a:r>
          </a:p>
        </p:txBody>
      </p:sp>
      <p:sp>
        <p:nvSpPr>
          <p:cNvPr id="10" name="1 Başlık">
            <a:extLst>
              <a:ext uri="{FF2B5EF4-FFF2-40B4-BE49-F238E27FC236}">
                <a16:creationId xmlns:a16="http://schemas.microsoft.com/office/drawing/2014/main" id="{9CF5F85F-F7FA-4181-8E8E-A5C4E954B049}"/>
              </a:ext>
            </a:extLst>
          </p:cNvPr>
          <p:cNvSpPr txBox="1">
            <a:spLocks/>
          </p:cNvSpPr>
          <p:nvPr/>
        </p:nvSpPr>
        <p:spPr>
          <a:xfrm>
            <a:off x="4286250" y="2295525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4</a:t>
            </a:r>
          </a:p>
        </p:txBody>
      </p:sp>
      <p:sp>
        <p:nvSpPr>
          <p:cNvPr id="11" name="1 Başlık">
            <a:extLst>
              <a:ext uri="{FF2B5EF4-FFF2-40B4-BE49-F238E27FC236}">
                <a16:creationId xmlns:a16="http://schemas.microsoft.com/office/drawing/2014/main" id="{615AA83E-EEC7-480E-8B0F-09BB712B2AB3}"/>
              </a:ext>
            </a:extLst>
          </p:cNvPr>
          <p:cNvSpPr txBox="1">
            <a:spLocks/>
          </p:cNvSpPr>
          <p:nvPr/>
        </p:nvSpPr>
        <p:spPr>
          <a:xfrm>
            <a:off x="6734175" y="2346325"/>
            <a:ext cx="571500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2</a:t>
            </a:r>
          </a:p>
        </p:txBody>
      </p:sp>
      <p:sp>
        <p:nvSpPr>
          <p:cNvPr id="16" name="6 Yuvarlatılmış Dikdörtgen">
            <a:extLst>
              <a:ext uri="{FF2B5EF4-FFF2-40B4-BE49-F238E27FC236}">
                <a16:creationId xmlns:a16="http://schemas.microsoft.com/office/drawing/2014/main" id="{BF5EF034-C8FA-4B18-A4C5-97628FA11112}"/>
              </a:ext>
            </a:extLst>
          </p:cNvPr>
          <p:cNvSpPr/>
          <p:nvPr/>
        </p:nvSpPr>
        <p:spPr>
          <a:xfrm>
            <a:off x="6734175" y="1452563"/>
            <a:ext cx="717550" cy="1571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18" name="7 Yuvarlatılmış Dikdörtgen">
            <a:extLst>
              <a:ext uri="{FF2B5EF4-FFF2-40B4-BE49-F238E27FC236}">
                <a16:creationId xmlns:a16="http://schemas.microsoft.com/office/drawing/2014/main" id="{E2EFF67A-FB7E-4AD3-A15C-0A9DE17315A1}"/>
              </a:ext>
            </a:extLst>
          </p:cNvPr>
          <p:cNvSpPr/>
          <p:nvPr/>
        </p:nvSpPr>
        <p:spPr>
          <a:xfrm>
            <a:off x="4211638" y="1452563"/>
            <a:ext cx="720725" cy="1571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19" name="10 Yuvarlatılmış Dikdörtgen">
            <a:extLst>
              <a:ext uri="{FF2B5EF4-FFF2-40B4-BE49-F238E27FC236}">
                <a16:creationId xmlns:a16="http://schemas.microsoft.com/office/drawing/2014/main" id="{A93B3A48-DD98-42C8-B717-5D3E0721DC5E}"/>
              </a:ext>
            </a:extLst>
          </p:cNvPr>
          <p:cNvSpPr/>
          <p:nvPr/>
        </p:nvSpPr>
        <p:spPr>
          <a:xfrm>
            <a:off x="1417638" y="1452563"/>
            <a:ext cx="595312" cy="15716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21" name="5 Yuvarlatılmış Dikdörtgen">
            <a:extLst>
              <a:ext uri="{FF2B5EF4-FFF2-40B4-BE49-F238E27FC236}">
                <a16:creationId xmlns:a16="http://schemas.microsoft.com/office/drawing/2014/main" id="{70E4A559-C470-492F-BACF-3F7D7CCB990B}"/>
              </a:ext>
            </a:extLst>
          </p:cNvPr>
          <p:cNvSpPr/>
          <p:nvPr/>
        </p:nvSpPr>
        <p:spPr>
          <a:xfrm>
            <a:off x="362938" y="3181447"/>
            <a:ext cx="8549057" cy="21717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24" name="1 Başlık">
            <a:extLst>
              <a:ext uri="{FF2B5EF4-FFF2-40B4-BE49-F238E27FC236}">
                <a16:creationId xmlns:a16="http://schemas.microsoft.com/office/drawing/2014/main" id="{EEA19A10-E7D7-4561-A068-27D3A92A0751}"/>
              </a:ext>
            </a:extLst>
          </p:cNvPr>
          <p:cNvSpPr txBox="1">
            <a:spLocks/>
          </p:cNvSpPr>
          <p:nvPr/>
        </p:nvSpPr>
        <p:spPr>
          <a:xfrm>
            <a:off x="5729288" y="3398838"/>
            <a:ext cx="2727325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6600" dirty="0">
                <a:latin typeface="Yavuz Bagis Dik Temel" panose="020F0503040000020004" pitchFamily="34" charset="-94"/>
                <a:ea typeface="+mj-ea"/>
                <a:cs typeface="+mj-cs"/>
              </a:rPr>
              <a:t>   </a:t>
            </a: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4</a:t>
            </a:r>
          </a:p>
        </p:txBody>
      </p:sp>
      <p:sp>
        <p:nvSpPr>
          <p:cNvPr id="25" name="1 Başlık">
            <a:extLst>
              <a:ext uri="{FF2B5EF4-FFF2-40B4-BE49-F238E27FC236}">
                <a16:creationId xmlns:a16="http://schemas.microsoft.com/office/drawing/2014/main" id="{44093D68-998C-4479-AE3E-6D12E34DC75F}"/>
              </a:ext>
            </a:extLst>
          </p:cNvPr>
          <p:cNvSpPr txBox="1">
            <a:spLocks/>
          </p:cNvSpPr>
          <p:nvPr/>
        </p:nvSpPr>
        <p:spPr>
          <a:xfrm>
            <a:off x="3262313" y="3429000"/>
            <a:ext cx="2727325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6600" dirty="0">
                <a:latin typeface="Yavuz Bagis Dik Temel" panose="020F0503040000020004" pitchFamily="34" charset="-94"/>
                <a:ea typeface="+mj-ea"/>
                <a:cs typeface="+mj-cs"/>
              </a:rPr>
              <a:t>   </a:t>
            </a: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0</a:t>
            </a:r>
          </a:p>
        </p:txBody>
      </p:sp>
      <p:sp>
        <p:nvSpPr>
          <p:cNvPr id="26" name="1 Başlık">
            <a:extLst>
              <a:ext uri="{FF2B5EF4-FFF2-40B4-BE49-F238E27FC236}">
                <a16:creationId xmlns:a16="http://schemas.microsoft.com/office/drawing/2014/main" id="{BB753F56-0073-40BA-9B63-B461C580BB2B}"/>
              </a:ext>
            </a:extLst>
          </p:cNvPr>
          <p:cNvSpPr txBox="1">
            <a:spLocks/>
          </p:cNvSpPr>
          <p:nvPr/>
        </p:nvSpPr>
        <p:spPr>
          <a:xfrm>
            <a:off x="534988" y="3489325"/>
            <a:ext cx="2727325" cy="7143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tr-TR" sz="6600" dirty="0">
                <a:latin typeface="Yavuz Bagis Dik Temel" panose="020F0503040000020004" pitchFamily="34" charset="-94"/>
                <a:ea typeface="+mj-ea"/>
                <a:cs typeface="+mj-cs"/>
              </a:rPr>
              <a:t>   </a:t>
            </a:r>
            <a:r>
              <a:rPr lang="tr-TR" sz="4800" dirty="0">
                <a:latin typeface="Yavuz Bagis Dik Temel" panose="020F0503040000020004" pitchFamily="34" charset="-94"/>
                <a:ea typeface="+mj-ea"/>
                <a:cs typeface="+mj-cs"/>
              </a:rPr>
              <a:t>4</a:t>
            </a:r>
          </a:p>
        </p:txBody>
      </p:sp>
      <p:sp>
        <p:nvSpPr>
          <p:cNvPr id="23" name="AutoShape 15">
            <a:extLst>
              <a:ext uri="{FF2B5EF4-FFF2-40B4-BE49-F238E27FC236}">
                <a16:creationId xmlns:a16="http://schemas.microsoft.com/office/drawing/2014/main" id="{4F5798A5-D06F-4061-86DD-4EBF0A6F1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138" y="4508500"/>
            <a:ext cx="8824912" cy="1954213"/>
          </a:xfrm>
          <a:prstGeom prst="wedgeRoundRectCallout">
            <a:avLst>
              <a:gd name="adj1" fmla="val -16450"/>
              <a:gd name="adj2" fmla="val 50568"/>
              <a:gd name="adj3" fmla="val 16667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Çıkarma işlemi yaparken </a:t>
            </a:r>
            <a:r>
              <a:rPr lang="tr-TR" sz="26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önce birler basamağındaki </a:t>
            </a: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rakamların farkı bulunur. Sonra </a:t>
            </a:r>
            <a:r>
              <a:rPr lang="tr-TR" sz="26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onlar basamağındaki </a:t>
            </a: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rakamların farkı bulunur. Daha sonra </a:t>
            </a:r>
            <a:r>
              <a:rPr lang="tr-TR" sz="2600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yüzler basamağındaki </a:t>
            </a:r>
            <a:r>
              <a:rPr lang="tr-TR" sz="260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Yavuz Bagis Dik Temel" pitchFamily="34" charset="-94"/>
              </a:rPr>
              <a:t>rakamların farkı bulunur.</a:t>
            </a:r>
          </a:p>
        </p:txBody>
      </p:sp>
      <p:sp>
        <p:nvSpPr>
          <p:cNvPr id="27" name="5 Eksi">
            <a:extLst>
              <a:ext uri="{FF2B5EF4-FFF2-40B4-BE49-F238E27FC236}">
                <a16:creationId xmlns:a16="http://schemas.microsoft.com/office/drawing/2014/main" id="{8F18B5BC-8B8E-4E8E-BAF9-1F158CAD0A97}"/>
              </a:ext>
            </a:extLst>
          </p:cNvPr>
          <p:cNvSpPr/>
          <p:nvPr/>
        </p:nvSpPr>
        <p:spPr>
          <a:xfrm>
            <a:off x="688975" y="2560683"/>
            <a:ext cx="457200" cy="59169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 nodeType="clickPar">
                      <p:stCondLst>
                        <p:cond delay="indefinite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 nodeType="clickPar">
                      <p:stCondLst>
                        <p:cond delay="indefinite"/>
                      </p:stCondLst>
                      <p:childTnLst>
                        <p:par>
                          <p:cTn id="2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 nodeType="clickPar">
                      <p:stCondLst>
                        <p:cond delay="indefinite"/>
                      </p:stCondLst>
                      <p:childTnLst>
                        <p:par>
                          <p:cTn id="2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 nodeType="clickPar">
                      <p:stCondLst>
                        <p:cond delay="indefinite"/>
                      </p:stCondLst>
                      <p:childTnLst>
                        <p:par>
                          <p:cTn id="2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6" grpId="0" animBg="1"/>
      <p:bldP spid="18" grpId="0" animBg="1"/>
      <p:bldP spid="19" grpId="0" animBg="1"/>
      <p:bldP spid="24" grpId="0"/>
      <p:bldP spid="24" grpId="1"/>
      <p:bldP spid="25" grpId="0"/>
      <p:bldP spid="25" grpId="1"/>
      <p:bldP spid="26" grpId="0"/>
      <p:bldP spid="26" grpId="1"/>
      <p:bldP spid="23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Yuvarlatılmış Dikdörtgen 12">
            <a:extLst>
              <a:ext uri="{FF2B5EF4-FFF2-40B4-BE49-F238E27FC236}">
                <a16:creationId xmlns:a16="http://schemas.microsoft.com/office/drawing/2014/main" id="{90FA104C-860D-41E8-9C19-5B5355288A4C}"/>
              </a:ext>
            </a:extLst>
          </p:cNvPr>
          <p:cNvSpPr/>
          <p:nvPr/>
        </p:nvSpPr>
        <p:spPr>
          <a:xfrm>
            <a:off x="2627313" y="549275"/>
            <a:ext cx="1117600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7</a:t>
            </a:r>
            <a:endParaRPr lang="tr-TR" sz="800" dirty="0">
              <a:latin typeface="Yavuz Bagis Dik Temel" panose="020F0503040000020004" pitchFamily="34" charset="-94"/>
            </a:endParaRPr>
          </a:p>
        </p:txBody>
      </p:sp>
      <p:sp>
        <p:nvSpPr>
          <p:cNvPr id="16" name="Yuvarlatılmış Dikdörtgen 15">
            <a:extLst>
              <a:ext uri="{FF2B5EF4-FFF2-40B4-BE49-F238E27FC236}">
                <a16:creationId xmlns:a16="http://schemas.microsoft.com/office/drawing/2014/main" id="{033750C5-B6F9-4FCD-B004-D0925A4141E1}"/>
              </a:ext>
            </a:extLst>
          </p:cNvPr>
          <p:cNvSpPr/>
          <p:nvPr/>
        </p:nvSpPr>
        <p:spPr>
          <a:xfrm>
            <a:off x="3744913" y="549275"/>
            <a:ext cx="1143000" cy="1552575"/>
          </a:xfrm>
          <a:prstGeom prst="roundRect">
            <a:avLst/>
          </a:prstGeom>
          <a:ln w="444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17" name="Yuvarlatılmış Dikdörtgen 16">
            <a:extLst>
              <a:ext uri="{FF2B5EF4-FFF2-40B4-BE49-F238E27FC236}">
                <a16:creationId xmlns:a16="http://schemas.microsoft.com/office/drawing/2014/main" id="{0D908705-9869-4554-AC2B-7F33AFDD36C2}"/>
              </a:ext>
            </a:extLst>
          </p:cNvPr>
          <p:cNvSpPr/>
          <p:nvPr/>
        </p:nvSpPr>
        <p:spPr>
          <a:xfrm>
            <a:off x="4887913" y="549275"/>
            <a:ext cx="1082675" cy="155257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8</a:t>
            </a:r>
          </a:p>
        </p:txBody>
      </p:sp>
      <p:sp>
        <p:nvSpPr>
          <p:cNvPr id="18" name="Yuvarlatılmış Dikdörtgen 17">
            <a:extLst>
              <a:ext uri="{FF2B5EF4-FFF2-40B4-BE49-F238E27FC236}">
                <a16:creationId xmlns:a16="http://schemas.microsoft.com/office/drawing/2014/main" id="{375D81F3-7555-4BBD-AD60-F652CDB5A763}"/>
              </a:ext>
            </a:extLst>
          </p:cNvPr>
          <p:cNvSpPr/>
          <p:nvPr/>
        </p:nvSpPr>
        <p:spPr>
          <a:xfrm>
            <a:off x="2627313" y="2312988"/>
            <a:ext cx="11176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19" name="Yuvarlatılmış Dikdörtgen 18">
            <a:extLst>
              <a:ext uri="{FF2B5EF4-FFF2-40B4-BE49-F238E27FC236}">
                <a16:creationId xmlns:a16="http://schemas.microsoft.com/office/drawing/2014/main" id="{A2DD8830-F365-4F1A-98BE-CACF968152B7}"/>
              </a:ext>
            </a:extLst>
          </p:cNvPr>
          <p:cNvSpPr/>
          <p:nvPr/>
        </p:nvSpPr>
        <p:spPr>
          <a:xfrm>
            <a:off x="3744913" y="2312988"/>
            <a:ext cx="1143000" cy="14224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5</a:t>
            </a:r>
          </a:p>
        </p:txBody>
      </p:sp>
      <p:sp>
        <p:nvSpPr>
          <p:cNvPr id="20" name="Yuvarlatılmış Dikdörtgen 19">
            <a:extLst>
              <a:ext uri="{FF2B5EF4-FFF2-40B4-BE49-F238E27FC236}">
                <a16:creationId xmlns:a16="http://schemas.microsoft.com/office/drawing/2014/main" id="{A45D56CB-7C75-41C3-A040-6065602DE5D5}"/>
              </a:ext>
            </a:extLst>
          </p:cNvPr>
          <p:cNvSpPr/>
          <p:nvPr/>
        </p:nvSpPr>
        <p:spPr>
          <a:xfrm>
            <a:off x="4887913" y="2274888"/>
            <a:ext cx="1082675" cy="1460500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6</a:t>
            </a:r>
          </a:p>
        </p:txBody>
      </p:sp>
      <p:sp>
        <p:nvSpPr>
          <p:cNvPr id="21" name="Yuvarlatılmış Dikdörtgen 20">
            <a:extLst>
              <a:ext uri="{FF2B5EF4-FFF2-40B4-BE49-F238E27FC236}">
                <a16:creationId xmlns:a16="http://schemas.microsoft.com/office/drawing/2014/main" id="{C5CAE732-E903-4EE6-AC0D-775377E7E04B}"/>
              </a:ext>
            </a:extLst>
          </p:cNvPr>
          <p:cNvSpPr/>
          <p:nvPr/>
        </p:nvSpPr>
        <p:spPr>
          <a:xfrm>
            <a:off x="2627313" y="4524375"/>
            <a:ext cx="128587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2" name="Yuvarlatılmış Dikdörtgen 21">
            <a:extLst>
              <a:ext uri="{FF2B5EF4-FFF2-40B4-BE49-F238E27FC236}">
                <a16:creationId xmlns:a16="http://schemas.microsoft.com/office/drawing/2014/main" id="{7847C2BD-535F-484D-BC6F-6FFD0270480A}"/>
              </a:ext>
            </a:extLst>
          </p:cNvPr>
          <p:cNvSpPr/>
          <p:nvPr/>
        </p:nvSpPr>
        <p:spPr>
          <a:xfrm>
            <a:off x="5054600" y="4525963"/>
            <a:ext cx="1173163" cy="1495425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2</a:t>
            </a:r>
          </a:p>
        </p:txBody>
      </p:sp>
      <p:sp>
        <p:nvSpPr>
          <p:cNvPr id="23" name="Yuvarlatılmış Dikdörtgen 22">
            <a:extLst>
              <a:ext uri="{FF2B5EF4-FFF2-40B4-BE49-F238E27FC236}">
                <a16:creationId xmlns:a16="http://schemas.microsoft.com/office/drawing/2014/main" id="{B971061C-3D79-4CE9-935E-C3A4DD7C04F6}"/>
              </a:ext>
            </a:extLst>
          </p:cNvPr>
          <p:cNvSpPr/>
          <p:nvPr/>
        </p:nvSpPr>
        <p:spPr>
          <a:xfrm>
            <a:off x="3914775" y="4524375"/>
            <a:ext cx="1139825" cy="1497013"/>
          </a:xfrm>
          <a:prstGeom prst="roundRect">
            <a:avLst/>
          </a:prstGeom>
          <a:ln w="508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endParaRPr lang="tr-TR" sz="800" dirty="0">
              <a:latin typeface="Yavuz Bagis Dik Temel" panose="020F0503040000020004" pitchFamily="34" charset="-94"/>
            </a:endParaRPr>
          </a:p>
          <a:p>
            <a:pPr algn="ctr">
              <a:defRPr/>
            </a:pPr>
            <a:r>
              <a:rPr lang="tr-TR" sz="10000" dirty="0">
                <a:latin typeface="Yavuz Bagis Dik Temel" panose="020F0503040000020004" pitchFamily="34" charset="-94"/>
              </a:rPr>
              <a:t>1</a:t>
            </a:r>
          </a:p>
        </p:txBody>
      </p:sp>
      <p:sp>
        <p:nvSpPr>
          <p:cNvPr id="27" name="5 Yuvarlatılmış Dikdörtgen">
            <a:extLst>
              <a:ext uri="{FF2B5EF4-FFF2-40B4-BE49-F238E27FC236}">
                <a16:creationId xmlns:a16="http://schemas.microsoft.com/office/drawing/2014/main" id="{E2FAE79E-FEFF-4A65-B232-0E8B0BD7E3E4}"/>
              </a:ext>
            </a:extLst>
          </p:cNvPr>
          <p:cNvSpPr/>
          <p:nvPr/>
        </p:nvSpPr>
        <p:spPr>
          <a:xfrm>
            <a:off x="1547665" y="3933056"/>
            <a:ext cx="5040559" cy="217172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pic>
        <p:nvPicPr>
          <p:cNvPr id="10254" name="Picture 4" descr="Ä°lgili resim">
            <a:extLst>
              <a:ext uri="{FF2B5EF4-FFF2-40B4-BE49-F238E27FC236}">
                <a16:creationId xmlns:a16="http://schemas.microsoft.com/office/drawing/2014/main" id="{3E4C009B-E568-42C4-A723-B481FFA1FDA9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9275"/>
            <a:ext cx="2179637" cy="266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Picture 7" descr="Ã¶Ärenci GÄ°FTLERÄ° HAREKETLÄ° ile ilgili gÃ¶rsel sonucu">
            <a:extLst>
              <a:ext uri="{FF2B5EF4-FFF2-40B4-BE49-F238E27FC236}">
                <a16:creationId xmlns:a16="http://schemas.microsoft.com/office/drawing/2014/main" id="{4D7F0325-44A5-4C8E-A9F9-CEEF45986D9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188" y="833438"/>
            <a:ext cx="2427287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5 Eksi">
            <a:extLst>
              <a:ext uri="{FF2B5EF4-FFF2-40B4-BE49-F238E27FC236}">
                <a16:creationId xmlns:a16="http://schemas.microsoft.com/office/drawing/2014/main" id="{56802781-DFC9-4912-9CAB-908ED7DCCC9A}"/>
              </a:ext>
            </a:extLst>
          </p:cNvPr>
          <p:cNvSpPr/>
          <p:nvPr/>
        </p:nvSpPr>
        <p:spPr>
          <a:xfrm>
            <a:off x="1901825" y="3363795"/>
            <a:ext cx="457200" cy="591696"/>
          </a:xfrm>
          <a:prstGeom prst="mathMinus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1720</TotalTime>
  <Words>308</Words>
  <Application>Microsoft Office PowerPoint</Application>
  <PresentationFormat>Ekran Gösterisi (4:3)</PresentationFormat>
  <Paragraphs>287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16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tuncay</dc:creator>
  <cp:lastModifiedBy>Hasan Ayık</cp:lastModifiedBy>
  <cp:revision>309</cp:revision>
  <dcterms:created xsi:type="dcterms:W3CDTF">2008-04-15T22:03:58Z</dcterms:created>
  <dcterms:modified xsi:type="dcterms:W3CDTF">2020-10-24T20:17:45Z</dcterms:modified>
</cp:coreProperties>
</file>