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5" r:id="rId12"/>
    <p:sldId id="267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33" autoAdjust="0"/>
    <p:restoredTop sz="94660"/>
  </p:normalViewPr>
  <p:slideViewPr>
    <p:cSldViewPr snapToGrid="0">
      <p:cViewPr>
        <p:scale>
          <a:sx n="87" d="100"/>
          <a:sy n="87" d="100"/>
        </p:scale>
        <p:origin x="-216" y="-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stbilgi Yer Tutucus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Veri Yer Tutucusu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17877E5-A67E-44C5-BEC4-B34CE9FCD630}" type="datetimeFigureOut">
              <a:rPr lang="tr-TR" smtClean="0"/>
              <a:t>27.10.2020</a:t>
            </a:fld>
            <a:endParaRPr lang="tr-TR"/>
          </a:p>
        </p:txBody>
      </p:sp>
      <p:sp>
        <p:nvSpPr>
          <p:cNvPr id="4" name="Slayt Görüntüsü Yer Tutucusu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Not Yer Tutucusu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BBF605-9551-408C-AB6F-BC6680702387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7270039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r-TR" smtClean="0"/>
              <a:t>www.egitimhane.com</a:t>
            </a:r>
            <a:r>
              <a:rPr lang="tr-TR" baseline="0" smtClean="0"/>
              <a:t> </a:t>
            </a:r>
            <a:endParaRPr lang="tr-TR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BBF605-9551-408C-AB6F-BC6680702387}" type="slidenum">
              <a:rPr lang="tr-TR" smtClean="0"/>
              <a:t>1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9326332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 smtClean="0"/>
              <a:t>Asıl alt başlık stilini düzenlemek için tıklayın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D6C98-5878-4DF3-AB2B-10246734C8AC}" type="datetimeFigureOut">
              <a:rPr lang="tr-TR" smtClean="0"/>
              <a:t>27.10.2020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2F635-CD6C-4F3D-A260-9EEFF25B3E46}" type="slidenum">
              <a:rPr lang="tr-TR" smtClean="0"/>
              <a:t>‹#›</a:t>
            </a:fld>
            <a:endParaRPr lang="tr-TR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841340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Yazılı Panoramik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tr-TR" smtClean="0"/>
              <a:t>Resim eklemek için simgeyi tıklatın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D6C98-5878-4DF3-AB2B-10246734C8AC}" type="datetimeFigureOut">
              <a:rPr lang="tr-TR" smtClean="0"/>
              <a:t>27.10.2020</a:t>
            </a:fld>
            <a:endParaRPr lang="tr-T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2F635-CD6C-4F3D-A260-9EEFF25B3E46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5808767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şlık ve Resim Yazıs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D6C98-5878-4DF3-AB2B-10246734C8AC}" type="datetimeFigureOut">
              <a:rPr lang="tr-TR" smtClean="0"/>
              <a:t>27.10.2020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2F635-CD6C-4F3D-A260-9EEFF25B3E46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0229440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esim Yazılı Alınt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D6C98-5878-4DF3-AB2B-10246734C8AC}" type="datetimeFigureOut">
              <a:rPr lang="tr-TR" smtClean="0"/>
              <a:t>27.10.2020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2F635-CD6C-4F3D-A260-9EEFF25B3E46}" type="slidenum">
              <a:rPr lang="tr-TR" smtClean="0"/>
              <a:t>‹#›</a:t>
            </a:fld>
            <a:endParaRPr lang="tr-TR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0411637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İsim Kart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D6C98-5878-4DF3-AB2B-10246734C8AC}" type="datetimeFigureOut">
              <a:rPr lang="tr-TR" smtClean="0"/>
              <a:t>27.10.2020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2F635-CD6C-4F3D-A260-9EEFF25B3E46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00156486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lıntı İsim Kart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tr-TR" smtClean="0"/>
              <a:t>Asıl metin stillerini düzenle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D6C98-5878-4DF3-AB2B-10246734C8AC}" type="datetimeFigureOut">
              <a:rPr lang="tr-TR" smtClean="0"/>
              <a:t>27.10.2020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2F635-CD6C-4F3D-A260-9EEFF25B3E46}" type="slidenum">
              <a:rPr lang="tr-TR" smtClean="0"/>
              <a:t>‹#›</a:t>
            </a:fld>
            <a:endParaRPr lang="tr-TR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51855532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oğru veya Yanlı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tr-TR" smtClean="0"/>
              <a:t>Asıl metin stillerini düzenle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D6C98-5878-4DF3-AB2B-10246734C8AC}" type="datetimeFigureOut">
              <a:rPr lang="tr-TR" smtClean="0"/>
              <a:t>27.10.2020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2F635-CD6C-4F3D-A260-9EEFF25B3E46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29951475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 ve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D6C98-5878-4DF3-AB2B-10246734C8AC}" type="datetimeFigureOut">
              <a:rPr lang="tr-TR" smtClean="0"/>
              <a:t>27.10.2020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2F635-CD6C-4F3D-A260-9EEFF25B3E46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67632984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D6C98-5878-4DF3-AB2B-10246734C8AC}" type="datetimeFigureOut">
              <a:rPr lang="tr-TR" smtClean="0"/>
              <a:t>27.10.2020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2F635-CD6C-4F3D-A260-9EEFF25B3E46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9245972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D6C98-5878-4DF3-AB2B-10246734C8AC}" type="datetimeFigureOut">
              <a:rPr lang="tr-TR" smtClean="0"/>
              <a:t>27.10.2020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2F635-CD6C-4F3D-A260-9EEFF25B3E46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7691255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D6C98-5878-4DF3-AB2B-10246734C8AC}" type="datetimeFigureOut">
              <a:rPr lang="tr-TR" smtClean="0"/>
              <a:t>27.10.2020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2F635-CD6C-4F3D-A260-9EEFF25B3E46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1943236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D6C98-5878-4DF3-AB2B-10246734C8AC}" type="datetimeFigureOut">
              <a:rPr lang="tr-TR" smtClean="0"/>
              <a:t>27.10.2020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2F635-CD6C-4F3D-A260-9EEFF25B3E46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2929232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D6C98-5878-4DF3-AB2B-10246734C8AC}" type="datetimeFigureOut">
              <a:rPr lang="tr-TR" smtClean="0"/>
              <a:t>27.10.2020</a:t>
            </a:fld>
            <a:endParaRPr lang="tr-T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2F635-CD6C-4F3D-A260-9EEFF25B3E46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4009812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D6C98-5878-4DF3-AB2B-10246734C8AC}" type="datetimeFigureOut">
              <a:rPr lang="tr-TR" smtClean="0"/>
              <a:t>27.10.2020</a:t>
            </a:fld>
            <a:endParaRPr lang="tr-T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2F635-CD6C-4F3D-A260-9EEFF25B3E46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1979773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D6C98-5878-4DF3-AB2B-10246734C8AC}" type="datetimeFigureOut">
              <a:rPr lang="tr-TR" smtClean="0"/>
              <a:t>27.10.2020</a:t>
            </a:fld>
            <a:endParaRPr lang="tr-T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2F635-CD6C-4F3D-A260-9EEFF25B3E46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7477442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D6C98-5878-4DF3-AB2B-10246734C8AC}" type="datetimeFigureOut">
              <a:rPr lang="tr-TR" smtClean="0"/>
              <a:t>27.10.2020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2F635-CD6C-4F3D-A260-9EEFF25B3E46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2184558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tr-TR" smtClean="0"/>
              <a:t>Resim eklemek için simgeyi tıklatın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D6C98-5878-4DF3-AB2B-10246734C8AC}" type="datetimeFigureOut">
              <a:rPr lang="tr-TR" smtClean="0"/>
              <a:t>27.10.2020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2F635-CD6C-4F3D-A260-9EEFF25B3E46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481615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277D6C98-5878-4DF3-AB2B-10246734C8AC}" type="datetimeFigureOut">
              <a:rPr lang="tr-TR" smtClean="0"/>
              <a:t>27.10.2020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6C22F635-CD6C-4F3D-A260-9EEFF25B3E46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07191632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  <p:sldLayoutId id="2147483711" r:id="rId15"/>
    <p:sldLayoutId id="2147483712" r:id="rId16"/>
    <p:sldLayoutId id="2147483713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080847"/>
          </a:xfrm>
        </p:spPr>
        <p:txBody>
          <a:bodyPr/>
          <a:lstStyle/>
          <a:p>
            <a:r>
              <a:rPr lang="tr-TR" dirty="0" smtClean="0"/>
              <a:t>29 EKİM CUMHURİYET </a:t>
            </a:r>
            <a:br>
              <a:rPr lang="tr-TR" dirty="0" smtClean="0"/>
            </a:br>
            <a:r>
              <a:rPr lang="tr-TR" dirty="0" smtClean="0"/>
              <a:t>BAYRAMI</a:t>
            </a:r>
            <a:endParaRPr lang="tr-TR" dirty="0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tr-TR" dirty="0" smtClean="0"/>
              <a:t>BAHAR BAŞOĞLU</a:t>
            </a:r>
          </a:p>
          <a:p>
            <a:r>
              <a:rPr lang="tr-TR" dirty="0" smtClean="0"/>
              <a:t>1-D SINIFI </a:t>
            </a:r>
          </a:p>
          <a:p>
            <a:r>
              <a:rPr lang="tr-TR" dirty="0" smtClean="0"/>
              <a:t>ŞEHİT ÇAĞLAYAN IRMAK İLKOKULU</a:t>
            </a:r>
          </a:p>
          <a:p>
            <a:r>
              <a:rPr lang="tr-TR" dirty="0" smtClean="0"/>
              <a:t>KÜTAHYA</a:t>
            </a:r>
            <a:endParaRPr lang="tr-TR" dirty="0"/>
          </a:p>
        </p:txBody>
      </p:sp>
      <p:pic>
        <p:nvPicPr>
          <p:cNvPr id="1026" name="Picture 2" descr="Türk Bayrağı (400x600 cm) | 427,52T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8647" y="694002"/>
            <a:ext cx="4532678" cy="56599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7410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umhuriyet sevdalıları 23 Nisan'ı kutlamaya hazırlanıyo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2" y="442178"/>
            <a:ext cx="3371973" cy="59940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6" name="Picture 6" descr="28-29 Ekim resmi tatil mi? Cumhuriyet Bayramı kutlamaları - Son Dakika  Milliye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8646" y="1055075"/>
            <a:ext cx="6658616" cy="46892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19874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2203939" y="344505"/>
            <a:ext cx="8534400" cy="1507067"/>
          </a:xfrm>
        </p:spPr>
        <p:txBody>
          <a:bodyPr/>
          <a:lstStyle/>
          <a:p>
            <a:r>
              <a:rPr lang="tr-TR" b="1" dirty="0" smtClean="0"/>
              <a:t>Tören ve kutlamalar yaparız.</a:t>
            </a:r>
            <a:endParaRPr lang="tr-TR" b="1" dirty="0"/>
          </a:p>
        </p:txBody>
      </p:sp>
      <p:pic>
        <p:nvPicPr>
          <p:cNvPr id="4" name="Resi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06085" y="1851572"/>
            <a:ext cx="7132938" cy="47491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0226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29 Ekim tatil mi? 29 Ekim'de okullar tatil mi? Cumhuriyet Bayramı ne zaman?  | Gündem Haberler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3420" y="608745"/>
            <a:ext cx="9828929" cy="55575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44452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1411043" y="759394"/>
            <a:ext cx="8534400" cy="5008360"/>
          </a:xfrm>
        </p:spPr>
        <p:txBody>
          <a:bodyPr>
            <a:normAutofit/>
          </a:bodyPr>
          <a:lstStyle/>
          <a:p>
            <a:r>
              <a:rPr lang="tr-TR" b="1" dirty="0" smtClean="0"/>
              <a:t>Ülkemizin önceki adı Osmanlı devleti’ </a:t>
            </a:r>
            <a:r>
              <a:rPr lang="tr-TR" b="1" dirty="0" err="1" smtClean="0"/>
              <a:t>ydi</a:t>
            </a:r>
            <a:r>
              <a:rPr lang="tr-TR" b="1" dirty="0" smtClean="0"/>
              <a:t>.</a:t>
            </a:r>
            <a:br>
              <a:rPr lang="tr-TR" b="1" dirty="0" smtClean="0"/>
            </a:br>
            <a:r>
              <a:rPr lang="tr-TR" b="1" dirty="0"/>
              <a:t/>
            </a:r>
            <a:br>
              <a:rPr lang="tr-TR" b="1" dirty="0"/>
            </a:br>
            <a:r>
              <a:rPr lang="tr-TR" b="1" dirty="0" smtClean="0"/>
              <a:t>Osmanlı devleti padişahlar tarafından yönetiliyordu.</a:t>
            </a:r>
            <a:br>
              <a:rPr lang="tr-TR" b="1" dirty="0" smtClean="0"/>
            </a:br>
            <a:r>
              <a:rPr lang="tr-TR" b="1" dirty="0"/>
              <a:t/>
            </a:r>
            <a:br>
              <a:rPr lang="tr-TR" b="1" dirty="0"/>
            </a:br>
            <a:endParaRPr lang="tr-TR" b="1" dirty="0"/>
          </a:p>
        </p:txBody>
      </p:sp>
      <p:pic>
        <p:nvPicPr>
          <p:cNvPr id="2050" name="Picture 2" descr="Şair, Neyzen Ve Hattat Bir Padişah Sultan Üçüncü Selim Ha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31029" y="2484143"/>
            <a:ext cx="3028828" cy="35649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40402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566981" y="407700"/>
            <a:ext cx="8534400" cy="3742268"/>
          </a:xfrm>
        </p:spPr>
        <p:txBody>
          <a:bodyPr/>
          <a:lstStyle/>
          <a:p>
            <a:r>
              <a:rPr lang="tr-TR" b="1" dirty="0" smtClean="0"/>
              <a:t>Osmanlı devleti düşman devletler tarafından kuşatıldı.</a:t>
            </a:r>
            <a:br>
              <a:rPr lang="tr-TR" b="1" dirty="0" smtClean="0"/>
            </a:br>
            <a:r>
              <a:rPr lang="tr-TR" b="1" dirty="0" smtClean="0"/>
              <a:t/>
            </a:r>
            <a:br>
              <a:rPr lang="tr-TR" b="1" dirty="0" smtClean="0"/>
            </a:br>
            <a:r>
              <a:rPr lang="tr-TR" b="1" dirty="0" smtClean="0"/>
              <a:t>Yurdumuzun her tarafı düşmanlarla sarıldı.</a:t>
            </a:r>
            <a:endParaRPr lang="tr-TR" b="1" dirty="0"/>
          </a:p>
        </p:txBody>
      </p:sp>
      <p:pic>
        <p:nvPicPr>
          <p:cNvPr id="3074" name="Picture 2" descr="Kut'ül Amare zaferi nedir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8707" y="2278833"/>
            <a:ext cx="4689231" cy="33716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9275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426304" y="368010"/>
            <a:ext cx="8534400" cy="3296791"/>
          </a:xfrm>
        </p:spPr>
        <p:txBody>
          <a:bodyPr>
            <a:normAutofit/>
          </a:bodyPr>
          <a:lstStyle/>
          <a:p>
            <a:r>
              <a:rPr lang="tr-TR" b="1" dirty="0" smtClean="0">
                <a:latin typeface="Comic Sans MS" panose="030F0702030302020204" pitchFamily="66" charset="0"/>
              </a:rPr>
              <a:t>Atatürk, silah arkadaşları ve</a:t>
            </a:r>
            <a:br>
              <a:rPr lang="tr-TR" b="1" dirty="0" smtClean="0">
                <a:latin typeface="Comic Sans MS" panose="030F0702030302020204" pitchFamily="66" charset="0"/>
              </a:rPr>
            </a:br>
            <a:r>
              <a:rPr lang="tr-TR" b="1" dirty="0" err="1" smtClean="0">
                <a:latin typeface="Comic Sans MS" panose="030F0702030302020204" pitchFamily="66" charset="0"/>
              </a:rPr>
              <a:t>türk</a:t>
            </a:r>
            <a:r>
              <a:rPr lang="tr-TR" b="1" dirty="0" smtClean="0">
                <a:latin typeface="Comic Sans MS" panose="030F0702030302020204" pitchFamily="66" charset="0"/>
              </a:rPr>
              <a:t> milleti savaşarak yurdumuzu düşmanlardan kurtardılar.</a:t>
            </a:r>
            <a:r>
              <a:rPr lang="tr-TR" dirty="0" smtClean="0"/>
              <a:t/>
            </a:r>
            <a:br>
              <a:rPr lang="tr-TR" dirty="0" smtClean="0"/>
            </a:br>
            <a:endParaRPr lang="tr-TR" dirty="0"/>
          </a:p>
        </p:txBody>
      </p:sp>
      <p:pic>
        <p:nvPicPr>
          <p:cNvPr id="4098" name="Picture 2" descr="Kahraman Şehit Mehmetçiklere - AB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3415" y="2469047"/>
            <a:ext cx="6509941" cy="37676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57440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1200028" y="806286"/>
            <a:ext cx="8534400" cy="5219376"/>
          </a:xfrm>
        </p:spPr>
        <p:txBody>
          <a:bodyPr/>
          <a:lstStyle/>
          <a:p>
            <a:r>
              <a:rPr lang="tr-TR" b="1" dirty="0" smtClean="0"/>
              <a:t>Savaştan sonra yurdumuzun toparlanması ve yenilenmesi gerekiyordu.</a:t>
            </a:r>
            <a:br>
              <a:rPr lang="tr-TR" b="1" dirty="0" smtClean="0"/>
            </a:br>
            <a:r>
              <a:rPr lang="tr-TR" b="1" dirty="0" smtClean="0"/>
              <a:t>Atatürk yönetim</a:t>
            </a:r>
            <a:br>
              <a:rPr lang="tr-TR" b="1" dirty="0" smtClean="0"/>
            </a:br>
            <a:r>
              <a:rPr lang="tr-TR" b="1" dirty="0" smtClean="0"/>
              <a:t>şeklini değiştirdi.</a:t>
            </a:r>
            <a:br>
              <a:rPr lang="tr-TR" b="1" dirty="0" smtClean="0"/>
            </a:br>
            <a:r>
              <a:rPr lang="tr-TR" b="1" dirty="0" smtClean="0"/>
              <a:t>Padişahlığı kaldırdı.</a:t>
            </a:r>
            <a:br>
              <a:rPr lang="tr-TR" b="1" dirty="0" smtClean="0"/>
            </a:br>
            <a:r>
              <a:rPr lang="tr-TR" b="1" dirty="0" smtClean="0"/>
              <a:t>Cumhuriyeti </a:t>
            </a:r>
            <a:br>
              <a:rPr lang="tr-TR" b="1" dirty="0" smtClean="0"/>
            </a:br>
            <a:r>
              <a:rPr lang="tr-TR" b="1" dirty="0" smtClean="0"/>
              <a:t>kurdu.</a:t>
            </a:r>
            <a:br>
              <a:rPr lang="tr-TR" b="1" dirty="0" smtClean="0"/>
            </a:br>
            <a:endParaRPr lang="tr-TR" b="1" dirty="0"/>
          </a:p>
        </p:txBody>
      </p:sp>
      <p:pic>
        <p:nvPicPr>
          <p:cNvPr id="5122" name="Picture 2" descr="83. Büyük Atatürk Koşusu. | Spor Bilimleri Fakültes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9821" y="2354629"/>
            <a:ext cx="4705350" cy="3314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9506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965565" y="0"/>
            <a:ext cx="10405819" cy="3048000"/>
          </a:xfrm>
        </p:spPr>
        <p:txBody>
          <a:bodyPr/>
          <a:lstStyle/>
          <a:p>
            <a:r>
              <a:rPr lang="tr-TR" dirty="0" smtClean="0"/>
              <a:t>Atatürk 29 ekim 1923 ‘te cumhuriyeti ilan etti.</a:t>
            </a:r>
            <a:endParaRPr lang="tr-TR" dirty="0"/>
          </a:p>
        </p:txBody>
      </p:sp>
      <p:pic>
        <p:nvPicPr>
          <p:cNvPr id="6146" name="Picture 2" descr="23 Nisan Ulusal Egemenlik ve Çocuk Bayramı ile TBMM'nin 100. açılış yıl  dönümü kutlanıyo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0492" y="1877641"/>
            <a:ext cx="7596554" cy="4382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69843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1457933" y="416494"/>
            <a:ext cx="10335481" cy="2288606"/>
          </a:xfrm>
        </p:spPr>
        <p:txBody>
          <a:bodyPr/>
          <a:lstStyle/>
          <a:p>
            <a:r>
              <a:rPr lang="tr-TR" dirty="0" smtClean="0"/>
              <a:t>Türk milleti cumhuriyetin ilanı ile</a:t>
            </a:r>
            <a:br>
              <a:rPr lang="tr-TR" dirty="0" smtClean="0"/>
            </a:br>
            <a:r>
              <a:rPr lang="tr-TR" dirty="0" smtClean="0"/>
              <a:t>kendi kendini yönetmeye başladı.</a:t>
            </a:r>
            <a:endParaRPr lang="tr-TR" dirty="0"/>
          </a:p>
        </p:txBody>
      </p:sp>
      <p:sp>
        <p:nvSpPr>
          <p:cNvPr id="4" name="AutoShape 2" descr="Prof. Ahmet Demirel: Cumhuriyet'in ilanı üzerine bilinenler... | Ahval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r-TR"/>
          </a:p>
        </p:txBody>
      </p:sp>
      <p:pic>
        <p:nvPicPr>
          <p:cNvPr id="5" name="Resim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35773" y="2447191"/>
            <a:ext cx="7700596" cy="37425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4299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566981" y="5261056"/>
            <a:ext cx="10945080" cy="952176"/>
          </a:xfrm>
        </p:spPr>
        <p:txBody>
          <a:bodyPr>
            <a:normAutofit fontScale="90000"/>
          </a:bodyPr>
          <a:lstStyle/>
          <a:p>
            <a:r>
              <a:rPr lang="tr-TR" b="1" dirty="0" smtClean="0"/>
              <a:t>Her yıl 29 ekim de cumhuriyet </a:t>
            </a:r>
            <a:r>
              <a:rPr lang="tr-TR" b="1" dirty="0" err="1" smtClean="0"/>
              <a:t>bayramı’nı</a:t>
            </a:r>
            <a:r>
              <a:rPr lang="tr-TR" b="1" dirty="0" smtClean="0"/>
              <a:t>  kutlarız.</a:t>
            </a:r>
            <a:endParaRPr lang="tr-TR" b="1" dirty="0"/>
          </a:p>
        </p:txBody>
      </p:sp>
      <p:pic>
        <p:nvPicPr>
          <p:cNvPr id="7170" name="Picture 2" descr="29 Ekim Cumhuriyet Bayramı 2-3 kıtalı şiirler - Son dakika Güncel haberler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941" y="974195"/>
            <a:ext cx="8800088" cy="42868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12590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1059349" y="431148"/>
            <a:ext cx="10405819" cy="1491438"/>
          </a:xfrm>
        </p:spPr>
        <p:txBody>
          <a:bodyPr/>
          <a:lstStyle/>
          <a:p>
            <a:r>
              <a:rPr lang="tr-TR" dirty="0" smtClean="0"/>
              <a:t>Okullarımızı, sınıflarımızı, evlerimizi </a:t>
            </a:r>
            <a:r>
              <a:rPr lang="tr-TR" dirty="0" err="1" smtClean="0"/>
              <a:t>türk</a:t>
            </a:r>
            <a:r>
              <a:rPr lang="tr-TR" dirty="0" smtClean="0"/>
              <a:t> bayrakları ile süsleriz.</a:t>
            </a:r>
            <a:endParaRPr lang="tr-TR" dirty="0"/>
          </a:p>
        </p:txBody>
      </p:sp>
      <p:sp>
        <p:nvSpPr>
          <p:cNvPr id="4" name="AutoShape 4" descr="Bugün 23 Nisan Neşe Doluyor İnsan&quot; Dediğimiz Günlerden Akıllarda Kalan 21  Hatıra - onedio.com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r-TR"/>
          </a:p>
        </p:txBody>
      </p:sp>
      <p:pic>
        <p:nvPicPr>
          <p:cNvPr id="5" name="Resim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8828" y="1728054"/>
            <a:ext cx="8369910" cy="4837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5696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lim">
  <a:themeElements>
    <a:clrScheme name="Dilim">
      <a:dk1>
        <a:sysClr val="windowText" lastClr="000000"/>
      </a:dk1>
      <a:lt1>
        <a:sysClr val="window" lastClr="FFFFFF"/>
      </a:lt1>
      <a:dk2>
        <a:srgbClr val="AD2E03"/>
      </a:dk2>
      <a:lt2>
        <a:srgbClr val="D75626"/>
      </a:lt2>
      <a:accent1>
        <a:srgbClr val="760603"/>
      </a:accent1>
      <a:accent2>
        <a:srgbClr val="FA9C1F"/>
      </a:accent2>
      <a:accent3>
        <a:srgbClr val="D9BB55"/>
      </a:accent3>
      <a:accent4>
        <a:srgbClr val="829551"/>
      </a:accent4>
      <a:accent5>
        <a:srgbClr val="58A28B"/>
      </a:accent5>
      <a:accent6>
        <a:srgbClr val="426480"/>
      </a:accent6>
      <a:hlink>
        <a:srgbClr val="460402"/>
      </a:hlink>
      <a:folHlink>
        <a:srgbClr val="991111"/>
      </a:folHlink>
    </a:clrScheme>
    <a:fontScheme name="Dilim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lim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142000"/>
                <a:satMod val="200000"/>
                <a:lumMod val="118000"/>
              </a:schemeClr>
            </a:gs>
            <a:gs pos="100000">
              <a:schemeClr val="phClr">
                <a:shade val="94000"/>
                <a:hueMod val="22000"/>
                <a:satMod val="220000"/>
                <a:lumMod val="62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142000"/>
                <a:satMod val="200000"/>
                <a:lumMod val="118000"/>
              </a:schemeClr>
            </a:gs>
            <a:gs pos="100000">
              <a:schemeClr val="phClr">
                <a:shade val="92000"/>
                <a:hueMod val="22000"/>
                <a:satMod val="220000"/>
                <a:lumMod val="62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Slice" id="{0507925B-6AC9-4358-8E18-C330545D08F8}" vid="{2903AAAE-3EA5-424A-B142-CC51DC1F897D}"/>
    </a:ext>
  </a:extLst>
</a:theme>
</file>

<file path=ppt/theme/theme2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48</TotalTime>
  <Words>81</Words>
  <Application>Microsoft Office PowerPoint</Application>
  <PresentationFormat>Özel</PresentationFormat>
  <Paragraphs>16</Paragraphs>
  <Slides>12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12</vt:i4>
      </vt:variant>
    </vt:vector>
  </HeadingPairs>
  <TitlesOfParts>
    <vt:vector size="13" baseType="lpstr">
      <vt:lpstr>Dilim</vt:lpstr>
      <vt:lpstr>29 EKİM CUMHURİYET  BAYRAMI</vt:lpstr>
      <vt:lpstr>Ülkemizin önceki adı Osmanlı devleti’ ydi.  Osmanlı devleti padişahlar tarafından yönetiliyordu.  </vt:lpstr>
      <vt:lpstr>Osmanlı devleti düşman devletler tarafından kuşatıldı.  Yurdumuzun her tarafı düşmanlarla sarıldı.</vt:lpstr>
      <vt:lpstr>Atatürk, silah arkadaşları ve türk milleti savaşarak yurdumuzu düşmanlardan kurtardılar. </vt:lpstr>
      <vt:lpstr>Savaştan sonra yurdumuzun toparlanması ve yenilenmesi gerekiyordu. Atatürk yönetim şeklini değiştirdi. Padişahlığı kaldırdı. Cumhuriyeti  kurdu. </vt:lpstr>
      <vt:lpstr>Atatürk 29 ekim 1923 ‘te cumhuriyeti ilan etti.</vt:lpstr>
      <vt:lpstr>Türk milleti cumhuriyetin ilanı ile kendi kendini yönetmeye başladı.</vt:lpstr>
      <vt:lpstr>Her yıl 29 ekim de cumhuriyet bayramı’nı  kutlarız.</vt:lpstr>
      <vt:lpstr>Okullarımızı, sınıflarımızı, evlerimizi türk bayrakları ile süsleriz.</vt:lpstr>
      <vt:lpstr>PowerPoint Sunusu</vt:lpstr>
      <vt:lpstr>Tören ve kutlamalar yaparız.</vt:lpstr>
      <vt:lpstr>PowerPoint Sunusu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29 EKİM CUMHURİYET  BAYRAMI</dc:title>
  <dc:creator>kutuphane</dc:creator>
  <cp:lastModifiedBy>Buro</cp:lastModifiedBy>
  <cp:revision>9</cp:revision>
  <dcterms:created xsi:type="dcterms:W3CDTF">2020-10-26T20:10:08Z</dcterms:created>
  <dcterms:modified xsi:type="dcterms:W3CDTF">2020-10-27T10:10:22Z</dcterms:modified>
</cp:coreProperties>
</file>