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65014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48625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5649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4046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7871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9720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18556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83234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11809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542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88115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82DB0-BA75-4DB8-9D25-A904CBE14995}" type="datetimeFigureOut">
              <a:rPr lang="tr-TR" smtClean="0"/>
              <a:pPr/>
              <a:t>22.10.2020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A3FF3-C7F8-4E2E-8248-7D9AC44CFD62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2231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326582" cy="872692"/>
          </a:xfrm>
        </p:spPr>
        <p:txBody>
          <a:bodyPr>
            <a:normAutofit fontScale="90000"/>
          </a:bodyPr>
          <a:lstStyle/>
          <a:p>
            <a:br>
              <a:rPr lang="tr-TR" dirty="0"/>
            </a:br>
            <a:endParaRPr lang="tr-TR" sz="25000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1662545"/>
            <a:ext cx="9144000" cy="3595255"/>
          </a:xfrm>
        </p:spPr>
        <p:txBody>
          <a:bodyPr>
            <a:normAutofit/>
          </a:bodyPr>
          <a:lstStyle/>
          <a:p>
            <a:r>
              <a:rPr lang="tr-TR" sz="25000" dirty="0"/>
              <a:t>el</a:t>
            </a:r>
          </a:p>
        </p:txBody>
      </p:sp>
    </p:spTree>
    <p:extLst>
      <p:ext uri="{BB962C8B-B14F-4D97-AF65-F5344CB8AC3E}">
        <p14:creationId xmlns:p14="http://schemas.microsoft.com/office/powerpoint/2010/main" val="3648349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5000" dirty="0">
                <a:latin typeface="Comic Sans MS" panose="030F0702030302020204" pitchFamily="66" charset="0"/>
              </a:rPr>
              <a:t>a</a:t>
            </a:r>
            <a:r>
              <a:rPr lang="tr-TR" sz="25000" dirty="0">
                <a:solidFill>
                  <a:srgbClr val="FF0000"/>
                </a:solidFill>
                <a:latin typeface="Comic Sans MS" panose="030F0702030302020204" pitchFamily="66" charset="0"/>
              </a:rPr>
              <a:t>la</a:t>
            </a:r>
            <a:endParaRPr lang="tr-TR" sz="25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377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5000" dirty="0">
                <a:latin typeface="Comic Sans MS" panose="030F0702030302020204" pitchFamily="66" charset="0"/>
              </a:rPr>
              <a:t>al</a:t>
            </a:r>
            <a:r>
              <a:rPr lang="tr-TR" sz="25000" dirty="0">
                <a:solidFill>
                  <a:srgbClr val="FF0000"/>
                </a:solidFill>
                <a:latin typeface="Comic Sans MS" panose="030F0702030302020204" pitchFamily="66" charset="0"/>
              </a:rPr>
              <a:t>la</a:t>
            </a:r>
            <a:endParaRPr lang="tr-TR" sz="25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048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5000" dirty="0">
                <a:latin typeface="Comic Sans MS" panose="030F0702030302020204" pitchFamily="66" charset="0"/>
              </a:rPr>
              <a:t> la</a:t>
            </a:r>
            <a:r>
              <a:rPr lang="tr-TR" sz="25000" dirty="0">
                <a:solidFill>
                  <a:srgbClr val="FF0000"/>
                </a:solidFill>
                <a:latin typeface="Comic Sans MS" panose="030F0702030302020204" pitchFamily="66" charset="0"/>
              </a:rPr>
              <a:t>le</a:t>
            </a:r>
            <a:endParaRPr lang="tr-TR" sz="25000" dirty="0">
              <a:latin typeface="Comic Sans MS" panose="030F0702030302020204" pitchFamily="66" charset="0"/>
            </a:endParaRPr>
          </a:p>
        </p:txBody>
      </p:sp>
      <p:pic>
        <p:nvPicPr>
          <p:cNvPr id="4" name="Resim 3" descr="Tulip Blossom Flower · Free vector graphic on Pixaba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893" y="2015835"/>
            <a:ext cx="2033588" cy="338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934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br>
              <a:rPr lang="tr-TR" dirty="0"/>
            </a:br>
            <a:r>
              <a:rPr lang="tr-TR" dirty="0"/>
              <a:t>				</a:t>
            </a:r>
            <a:endParaRPr lang="tr-TR" sz="27800" dirty="0"/>
          </a:p>
        </p:txBody>
      </p:sp>
      <p:sp>
        <p:nvSpPr>
          <p:cNvPr id="5" name="İçerik Yer Tutucus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5000" dirty="0">
                <a:latin typeface="Comic Sans MS" panose="030F0702030302020204" pitchFamily="66" charset="0"/>
              </a:rPr>
              <a:t> La</a:t>
            </a:r>
            <a:r>
              <a:rPr lang="tr-TR" sz="25000" dirty="0">
                <a:solidFill>
                  <a:srgbClr val="FF0000"/>
                </a:solidFill>
                <a:latin typeface="Comic Sans MS" panose="030F0702030302020204" pitchFamily="66" charset="0"/>
              </a:rPr>
              <a:t>le</a:t>
            </a:r>
            <a:endParaRPr lang="tr-TR" sz="25000" dirty="0">
              <a:latin typeface="Comic Sans MS" panose="030F0702030302020204" pitchFamily="66" charset="0"/>
            </a:endParaRPr>
          </a:p>
        </p:txBody>
      </p:sp>
      <p:pic>
        <p:nvPicPr>
          <p:cNvPr id="6" name="İçerik Yer Tutucusu 3" descr="Clipart - Girl Smiling Stick Figure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67" y="2097172"/>
            <a:ext cx="1956173" cy="3351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24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5000" dirty="0"/>
              <a:t>e</a:t>
            </a:r>
            <a:r>
              <a:rPr lang="tr-TR" sz="25000" dirty="0">
                <a:solidFill>
                  <a:srgbClr val="FF0000"/>
                </a:solidFill>
              </a:rPr>
              <a:t>le</a:t>
            </a:r>
          </a:p>
        </p:txBody>
      </p:sp>
    </p:spTree>
    <p:extLst>
      <p:ext uri="{BB962C8B-B14F-4D97-AF65-F5344CB8AC3E}">
        <p14:creationId xmlns:p14="http://schemas.microsoft.com/office/powerpoint/2010/main" val="2188592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tr-TR" sz="25000" dirty="0"/>
              <a:t>el</a:t>
            </a:r>
            <a:r>
              <a:rPr lang="tr-TR" sz="25000" dirty="0">
                <a:solidFill>
                  <a:srgbClr val="FF0000"/>
                </a:solidFill>
              </a:rPr>
              <a:t>le</a:t>
            </a:r>
          </a:p>
        </p:txBody>
      </p:sp>
    </p:spTree>
    <p:extLst>
      <p:ext uri="{BB962C8B-B14F-4D97-AF65-F5344CB8AC3E}">
        <p14:creationId xmlns:p14="http://schemas.microsoft.com/office/powerpoint/2010/main" val="3843724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tr-TR" sz="25000" dirty="0"/>
              <a:t>le </a:t>
            </a:r>
            <a:r>
              <a:rPr lang="tr-TR" sz="25000" dirty="0" err="1">
                <a:solidFill>
                  <a:srgbClr val="FF0000"/>
                </a:solidFill>
              </a:rPr>
              <a:t>le</a:t>
            </a:r>
            <a:r>
              <a:rPr lang="tr-TR" sz="25000" dirty="0"/>
              <a:t> </a:t>
            </a:r>
            <a:r>
              <a:rPr lang="tr-TR" sz="25000" dirty="0" err="1"/>
              <a:t>le</a:t>
            </a:r>
            <a:endParaRPr lang="tr-TR" sz="25000" dirty="0"/>
          </a:p>
        </p:txBody>
      </p:sp>
    </p:spTree>
    <p:extLst>
      <p:ext uri="{BB962C8B-B14F-4D97-AF65-F5344CB8AC3E}">
        <p14:creationId xmlns:p14="http://schemas.microsoft.com/office/powerpoint/2010/main" val="2723025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tr-TR" sz="25000" dirty="0"/>
              <a:t>el e</a:t>
            </a:r>
            <a:r>
              <a:rPr lang="tr-TR" sz="25000" dirty="0">
                <a:solidFill>
                  <a:srgbClr val="FF0000"/>
                </a:solidFill>
              </a:rPr>
              <a:t>le</a:t>
            </a:r>
            <a:endParaRPr lang="tr-TR" sz="25000" dirty="0"/>
          </a:p>
        </p:txBody>
      </p:sp>
    </p:spTree>
    <p:extLst>
      <p:ext uri="{BB962C8B-B14F-4D97-AF65-F5344CB8AC3E}">
        <p14:creationId xmlns:p14="http://schemas.microsoft.com/office/powerpoint/2010/main" val="928296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5000" dirty="0">
                <a:latin typeface="Comic Sans MS" panose="030F0702030302020204" pitchFamily="66" charset="0"/>
              </a:rPr>
              <a:t>a</a:t>
            </a:r>
            <a:r>
              <a:rPr lang="tr-TR" sz="25000" dirty="0"/>
              <a:t>l</a:t>
            </a:r>
          </a:p>
        </p:txBody>
      </p:sp>
    </p:spTree>
    <p:extLst>
      <p:ext uri="{BB962C8B-B14F-4D97-AF65-F5344CB8AC3E}">
        <p14:creationId xmlns:p14="http://schemas.microsoft.com/office/powerpoint/2010/main" val="2590363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25000" dirty="0"/>
              <a:t>E</a:t>
            </a:r>
            <a:r>
              <a:rPr lang="tr-TR" sz="25000" dirty="0">
                <a:solidFill>
                  <a:srgbClr val="FF0000"/>
                </a:solidFill>
              </a:rPr>
              <a:t>l</a:t>
            </a:r>
            <a:r>
              <a:rPr lang="tr-TR" sz="25000" dirty="0">
                <a:solidFill>
                  <a:srgbClr val="FF0000"/>
                </a:solidFill>
                <a:latin typeface="Comic Sans MS" panose="030F0702030302020204" pitchFamily="66" charset="0"/>
              </a:rPr>
              <a:t>a</a:t>
            </a:r>
            <a:endParaRPr lang="tr-TR" sz="25000" dirty="0">
              <a:solidFill>
                <a:srgbClr val="FF0000"/>
              </a:solidFill>
            </a:endParaRPr>
          </a:p>
        </p:txBody>
      </p:sp>
      <p:pic>
        <p:nvPicPr>
          <p:cNvPr id="4" name="Resim 3" descr="Ücretsiz vektör çizim: Kız, Çocuk, Mutlu, Elbise, &lt;strong&gt;Çöp Adam&lt;/strong&gt;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43" y="2262297"/>
            <a:ext cx="2458748" cy="347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887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r-TR" sz="25000" dirty="0"/>
              <a:t>e</a:t>
            </a:r>
            <a:r>
              <a:rPr lang="tr-TR" sz="25000" dirty="0">
                <a:solidFill>
                  <a:srgbClr val="FF0000"/>
                </a:solidFill>
              </a:rPr>
              <a:t>l</a:t>
            </a:r>
            <a:r>
              <a:rPr lang="tr-TR" sz="25000" dirty="0">
                <a:solidFill>
                  <a:srgbClr val="FF0000"/>
                </a:solidFill>
                <a:latin typeface="Comic Sans MS" panose="030F0702030302020204" pitchFamily="66" charset="0"/>
              </a:rPr>
              <a:t>a</a:t>
            </a:r>
            <a:endParaRPr lang="tr-TR" sz="25000" dirty="0">
              <a:solidFill>
                <a:srgbClr val="FF0000"/>
              </a:solidFill>
            </a:endParaRPr>
          </a:p>
        </p:txBody>
      </p:sp>
      <p:pic>
        <p:nvPicPr>
          <p:cNvPr id="4" name="Resim 3" descr="Free Images : black and white, female, mouth, eyelash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036618"/>
            <a:ext cx="4114800" cy="290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165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tr-TR" sz="25000" dirty="0">
                <a:latin typeface="Comic Sans MS" panose="030F0702030302020204" pitchFamily="66" charset="0"/>
              </a:rPr>
              <a:t>la </a:t>
            </a:r>
            <a:r>
              <a:rPr lang="tr-TR" sz="25000" dirty="0" err="1">
                <a:solidFill>
                  <a:srgbClr val="FF0000"/>
                </a:solidFill>
                <a:latin typeface="Comic Sans MS" panose="030F0702030302020204" pitchFamily="66" charset="0"/>
              </a:rPr>
              <a:t>la</a:t>
            </a:r>
            <a:r>
              <a:rPr lang="tr-TR" sz="25000" dirty="0">
                <a:latin typeface="Comic Sans MS" panose="030F0702030302020204" pitchFamily="66" charset="0"/>
              </a:rPr>
              <a:t> </a:t>
            </a:r>
            <a:r>
              <a:rPr lang="tr-TR" sz="25000" dirty="0" err="1">
                <a:latin typeface="Comic Sans MS" panose="030F0702030302020204" pitchFamily="66" charset="0"/>
              </a:rPr>
              <a:t>la</a:t>
            </a:r>
            <a:endParaRPr lang="tr-TR" sz="25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047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21</Words>
  <Application>Microsoft Office PowerPoint</Application>
  <PresentationFormat>Geniş ekran</PresentationFormat>
  <Paragraphs>16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Office Teması</vt:lpstr>
      <vt:lpstr> 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         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Elif Beyza Babacan</dc:creator>
  <cp:lastModifiedBy>Hasan Ayık</cp:lastModifiedBy>
  <cp:revision>9</cp:revision>
  <dcterms:created xsi:type="dcterms:W3CDTF">2020-10-20T20:26:04Z</dcterms:created>
  <dcterms:modified xsi:type="dcterms:W3CDTF">2020-10-22T03:03:15Z</dcterms:modified>
</cp:coreProperties>
</file>