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8" r:id="rId9"/>
    <p:sldId id="264" r:id="rId10"/>
    <p:sldId id="265" r:id="rId11"/>
    <p:sldId id="266" r:id="rId12"/>
    <p:sldId id="271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-148" y="-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24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notesMaster" Target="notesMasters/notesMaster1.xml" /><Relationship Id="rId20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10" Type="http://schemas.openxmlformats.org/officeDocument/2006/relationships/slide" Target="slides/slide9.xml" /><Relationship Id="rId19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95893D-F414-4F69-92A3-1D5A127B87D4}" type="datetimeFigureOut">
              <a:rPr lang="tr-TR" smtClean="0"/>
              <a:t>21.10.2020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762678-8D80-40F1-A60F-C445AB0E135B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Slayt Görüntüsü Yer Tutucusu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Not Yer Tutucusu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tr-TR" sz="1200" u="sng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</a:t>
            </a:r>
            <a:r>
              <a:rPr lang="tr-TR" sz="1200" u="sng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egitimhane</a:t>
            </a:r>
            <a:r>
              <a:rPr lang="tr-TR" sz="1200" u="sng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.com</a:t>
            </a:r>
            <a:endParaRPr lang="tr-TR" sz="1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762678-8D80-40F1-A60F-C445AB0E135B}" type="slidenum">
              <a:rPr lang="tr-TR" smtClean="0"/>
              <a:t>1</a:t>
            </a:fld>
            <a:endParaRPr lang="tr-T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tıklayın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3BAC-2423-435C-9436-552E491DCE75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14AA-119A-4B60-BD82-AA40AFDC17D7}" type="slidenum">
              <a:rPr lang="tr-TR" smtClean="0"/>
              <a:pPr/>
              <a:t>‹#›</a:t>
            </a:fld>
            <a:endParaRPr lang="tr-T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49491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3BAC-2423-435C-9436-552E491DCE75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14AA-119A-4B60-BD82-AA40AFDC17D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95101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3BAC-2423-435C-9436-552E491DCE75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14AA-119A-4B60-BD82-AA40AFDC17D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56255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3BAC-2423-435C-9436-552E491DCE75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14AA-119A-4B60-BD82-AA40AFDC17D7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540019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3BAC-2423-435C-9436-552E491DCE75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14AA-119A-4B60-BD82-AA40AFDC17D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836691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ıntı 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3BAC-2423-435C-9436-552E491DCE75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14AA-119A-4B60-BD82-AA40AFDC17D7}" type="slidenum">
              <a:rPr lang="tr-TR" smtClean="0"/>
              <a:pPr/>
              <a:t>‹#›</a:t>
            </a:fld>
            <a:endParaRPr lang="tr-T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88072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oğru veya Yanlı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tr-TR"/>
              <a:t>Asıl metin stillerini düzenle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3BAC-2423-435C-9436-552E491DCE75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14AA-119A-4B60-BD82-AA40AFDC17D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82917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3BAC-2423-435C-9436-552E491DCE75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14AA-119A-4B60-BD82-AA40AFDC17D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667652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3BAC-2423-435C-9436-552E491DCE75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14AA-119A-4B60-BD82-AA40AFDC17D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12719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3BAC-2423-435C-9436-552E491DCE75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14AA-119A-4B60-BD82-AA40AFDC17D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18579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3BAC-2423-435C-9436-552E491DCE75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14AA-119A-4B60-BD82-AA40AFDC17D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57097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3BAC-2423-435C-9436-552E491DCE75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14AA-119A-4B60-BD82-AA40AFDC17D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3914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3BAC-2423-435C-9436-552E491DCE75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14AA-119A-4B60-BD82-AA40AFDC17D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73656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3BAC-2423-435C-9436-552E491DCE75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14AA-119A-4B60-BD82-AA40AFDC17D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88265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3BAC-2423-435C-9436-552E491DCE75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14AA-119A-4B60-BD82-AA40AFDC17D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37885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3BAC-2423-435C-9436-552E491DCE75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14AA-119A-4B60-BD82-AA40AFDC17D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55265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C3BAC-2423-435C-9436-552E491DCE75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8E14AA-119A-4B60-BD82-AA40AFDC17D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91886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1AC3BAC-2423-435C-9436-552E491DCE75}" type="datetimeFigureOut">
              <a:rPr lang="tr-TR" smtClean="0"/>
              <a:pPr/>
              <a:t>21.10.2020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48E14AA-119A-4B60-BD82-AA40AFDC17D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895735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 /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tr-TR" sz="6600" b="1" dirty="0">
                <a:solidFill>
                  <a:srgbClr val="FF0000"/>
                </a:solidFill>
                <a:latin typeface="Comic Sans MS" panose="030F0702030302020204" pitchFamily="66" charset="0"/>
              </a:rPr>
              <a:t>Tuvaletleri temiz </a:t>
            </a:r>
            <a:br>
              <a:rPr lang="tr-TR" sz="66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sz="6600" b="1" dirty="0">
                <a:solidFill>
                  <a:srgbClr val="FF0000"/>
                </a:solidFill>
                <a:latin typeface="Comic Sans MS" panose="030F0702030302020204" pitchFamily="66" charset="0"/>
              </a:rPr>
              <a:t>kullanıyoruz.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684212" y="4525108"/>
            <a:ext cx="6400800" cy="1266092"/>
          </a:xfrm>
        </p:spPr>
        <p:txBody>
          <a:bodyPr>
            <a:normAutofit lnSpcReduction="10000"/>
          </a:bodyPr>
          <a:lstStyle/>
          <a:p>
            <a:r>
              <a:rPr lang="tr-TR" b="1" dirty="0">
                <a:solidFill>
                  <a:srgbClr val="FF0000"/>
                </a:solidFill>
              </a:rPr>
              <a:t>BAHAR BAŞOĞLU</a:t>
            </a:r>
          </a:p>
          <a:p>
            <a:r>
              <a:rPr lang="tr-TR" b="1" dirty="0">
                <a:solidFill>
                  <a:srgbClr val="FF0000"/>
                </a:solidFill>
              </a:rPr>
              <a:t>1-D SINIFI</a:t>
            </a:r>
          </a:p>
          <a:p>
            <a:r>
              <a:rPr lang="tr-TR" b="1" dirty="0">
                <a:solidFill>
                  <a:srgbClr val="FF0000"/>
                </a:solidFill>
              </a:rPr>
              <a:t>ŞEHİT ÇAĞLAYAN IRMAK İLKOKULU</a:t>
            </a:r>
          </a:p>
        </p:txBody>
      </p:sp>
    </p:spTree>
    <p:extLst>
      <p:ext uri="{BB962C8B-B14F-4D97-AF65-F5344CB8AC3E}">
        <p14:creationId xmlns:p14="http://schemas.microsoft.com/office/powerpoint/2010/main" val="4085060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147166" y="679939"/>
            <a:ext cx="5552465" cy="5103445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Tuvaletten çıkınca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ellerimizi sabunla 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iyice yıkamalıyız.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Musluğu dirseğimizle 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kapatmalıyız.</a:t>
            </a:r>
          </a:p>
        </p:txBody>
      </p:sp>
      <p:pic>
        <p:nvPicPr>
          <p:cNvPr id="5122" name="Picture 2" descr="Girl Washing Hands Stock Illustrations – 725 Girl Washing Hands Stock  Illustrations, Vectors &amp; Clipart - Dreamstim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523" y="679939"/>
            <a:ext cx="4241067" cy="561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3386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189786" y="914401"/>
            <a:ext cx="5181600" cy="4540737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Tuvalette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oyalanmamalıyız.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Su, peçete, 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tuvalet kağıdı ve sabun gibi 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kaynakları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israf etmemeliyiz.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72906" y="1158554"/>
            <a:ext cx="3241141" cy="491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289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5865811" y="1157979"/>
            <a:ext cx="5763481" cy="4258083"/>
          </a:xfrm>
        </p:spPr>
        <p:txBody>
          <a:bodyPr>
            <a:normAutofit/>
          </a:bodyPr>
          <a:lstStyle/>
          <a:p>
            <a:r>
              <a:rPr lang="tr-TR" sz="4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TUVALETTEN </a:t>
            </a:r>
            <a:br>
              <a:rPr lang="tr-TR" sz="44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sz="4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ÇIKMADAN </a:t>
            </a:r>
            <a:br>
              <a:rPr lang="tr-TR" sz="44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sz="4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ÖNCE </a:t>
            </a:r>
            <a:br>
              <a:rPr lang="tr-TR" sz="44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sz="4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KIYAFETLERİMİZİ</a:t>
            </a:r>
            <a:br>
              <a:rPr lang="tr-TR" sz="44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sz="4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DÜZELTMELİYİZ.</a:t>
            </a:r>
          </a:p>
        </p:txBody>
      </p:sp>
      <p:pic>
        <p:nvPicPr>
          <p:cNvPr id="1028" name="Picture 4" descr="Cocuk PNG Images, Cocuk Clipart Free Downloa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529" y="923517"/>
            <a:ext cx="4346086" cy="511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839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ow to Prevent Corona Virus – Hong Kong Made Mask Company Limit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05" y="-62035"/>
            <a:ext cx="7403388" cy="6920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ikdörtgen 3"/>
          <p:cNvSpPr/>
          <p:nvPr/>
        </p:nvSpPr>
        <p:spPr>
          <a:xfrm>
            <a:off x="2397105" y="164123"/>
            <a:ext cx="6840680" cy="6330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600" dirty="0">
                <a:latin typeface="Comic Sans MS" panose="030F0702030302020204" pitchFamily="66" charset="0"/>
              </a:rPr>
              <a:t>6 ADIMDA EL YIKAMA</a:t>
            </a:r>
          </a:p>
        </p:txBody>
      </p:sp>
    </p:spTree>
    <p:extLst>
      <p:ext uri="{BB962C8B-B14F-4D97-AF65-F5344CB8AC3E}">
        <p14:creationId xmlns:p14="http://schemas.microsoft.com/office/powerpoint/2010/main" val="4522196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esim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26349" y="-67743"/>
            <a:ext cx="5597036" cy="644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453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5861539" y="1326894"/>
            <a:ext cx="5416062" cy="434707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Tuvaletler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okulun bölümlerindendir.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endParaRPr lang="tr-TR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5" name="Resim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2341" y="804191"/>
            <a:ext cx="4110274" cy="53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95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5935050" y="1240649"/>
            <a:ext cx="4432423" cy="4269197"/>
          </a:xfrm>
        </p:spPr>
        <p:txBody>
          <a:bodyPr>
            <a:normAutofit/>
          </a:bodyPr>
          <a:lstStyle/>
          <a:p>
            <a:r>
              <a:rPr lang="tr-TR" sz="4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Tuvalete </a:t>
            </a:r>
            <a:br>
              <a:rPr lang="tr-TR" sz="44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sz="4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teneffüste </a:t>
            </a:r>
            <a:br>
              <a:rPr lang="tr-TR" sz="44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sz="4400" b="1" dirty="0">
                <a:solidFill>
                  <a:srgbClr val="FF0000"/>
                </a:solidFill>
                <a:latin typeface="Comic Sans MS" panose="030F0702030302020204" pitchFamily="66" charset="0"/>
              </a:rPr>
              <a:t>gitmeliyiz.</a:t>
            </a:r>
          </a:p>
        </p:txBody>
      </p:sp>
      <p:pic>
        <p:nvPicPr>
          <p:cNvPr id="2050" name="Picture 2" descr="23 Nisan Tasarımları Için Png Öğrenci Resimleri-1 - Little Cartoon Boy Png  Clipart (#4900044) - PinClipar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606" y="1006188"/>
            <a:ext cx="4941669" cy="4503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1360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400798" y="1181424"/>
            <a:ext cx="5158156" cy="5102145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Derste 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tuvalete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gitmemiz gerekirse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parmak 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kaldırıp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öğretmenimizden izin istemeliyiz.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endParaRPr lang="tr-TR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25561" y="657479"/>
            <a:ext cx="3829616" cy="521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506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775939" y="1172308"/>
            <a:ext cx="5040923" cy="4642338"/>
          </a:xfrm>
        </p:spPr>
        <p:txBody>
          <a:bodyPr>
            <a:normAutofit fontScale="90000"/>
          </a:bodyPr>
          <a:lstStyle/>
          <a:p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Tuvalete  gittiğimizde 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kapalı kapı 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varsa, kapıyı çalmalıyız.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İçeride biri varsa kapıyı açmamalıyız.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Çıkmasını beklemeliyiz.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endParaRPr lang="tr-TR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1982" y="626085"/>
            <a:ext cx="4574372" cy="5734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6824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5748581" y="1275209"/>
            <a:ext cx="5716589" cy="3156114"/>
          </a:xfrm>
        </p:spPr>
        <p:txBody>
          <a:bodyPr>
            <a:normAutofit/>
          </a:bodyPr>
          <a:lstStyle/>
          <a:p>
            <a:r>
              <a:rPr lang="tr-T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Tuvalete girince kapıyı </a:t>
            </a:r>
            <a:br>
              <a:rPr lang="tr-T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kapatmalıyız.</a:t>
            </a:r>
            <a:br>
              <a:rPr lang="tr-T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endParaRPr lang="tr-TR" sz="48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9569" y="710141"/>
            <a:ext cx="4349262" cy="556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582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5983042" y="1157978"/>
            <a:ext cx="5693143" cy="3367130"/>
          </a:xfrm>
        </p:spPr>
        <p:txBody>
          <a:bodyPr>
            <a:noAutofit/>
          </a:bodyPr>
          <a:lstStyle/>
          <a:p>
            <a:r>
              <a:rPr lang="tr-T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Tuvalet kağıdı </a:t>
            </a:r>
            <a:br>
              <a:rPr lang="tr-T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kullanmalıyız.</a:t>
            </a:r>
          </a:p>
        </p:txBody>
      </p:sp>
      <p:pic>
        <p:nvPicPr>
          <p:cNvPr id="4" name="Resim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616" y="1570893"/>
            <a:ext cx="4935688" cy="398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367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873997" y="961292"/>
            <a:ext cx="4262926" cy="4728307"/>
          </a:xfrm>
        </p:spPr>
        <p:txBody>
          <a:bodyPr>
            <a:normAutofit/>
          </a:bodyPr>
          <a:lstStyle/>
          <a:p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Kullandığımız 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tuvalet kağıdı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ve peçeteleri</a:t>
            </a:r>
            <a:b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çöpe atmalıyız.</a:t>
            </a:r>
          </a:p>
        </p:txBody>
      </p:sp>
      <p:pic>
        <p:nvPicPr>
          <p:cNvPr id="6146" name="Picture 2" descr="Clipart çöp kutusuna çöp atan çocuk | Yeni Slay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621" y="961292"/>
            <a:ext cx="5796567" cy="5064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60278" y="3493477"/>
            <a:ext cx="987254" cy="835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211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897443" y="970409"/>
            <a:ext cx="4544280" cy="4187745"/>
          </a:xfrm>
        </p:spPr>
        <p:txBody>
          <a:bodyPr>
            <a:noAutofit/>
          </a:bodyPr>
          <a:lstStyle/>
          <a:p>
            <a:r>
              <a:rPr lang="tr-T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Tuvaletten </a:t>
            </a:r>
            <a:br>
              <a:rPr lang="tr-T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sonra</a:t>
            </a:r>
            <a:br>
              <a:rPr lang="tr-T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sifonu </a:t>
            </a:r>
            <a:br>
              <a:rPr lang="tr-T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</a:br>
            <a:r>
              <a:rPr lang="tr-TR" sz="4800" b="1" dirty="0">
                <a:solidFill>
                  <a:srgbClr val="FF0000"/>
                </a:solidFill>
                <a:latin typeface="Comic Sans MS" panose="030F0702030302020204" pitchFamily="66" charset="0"/>
              </a:rPr>
              <a:t>çekmeliyiz.</a:t>
            </a:r>
          </a:p>
        </p:txBody>
      </p:sp>
      <p:pic>
        <p:nvPicPr>
          <p:cNvPr id="4098" name="Picture 2" descr="Clipart klozet sifonu çeken erkek çocuk | Yeni Slay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328" y="539262"/>
            <a:ext cx="49720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6159161"/>
      </p:ext>
    </p:extLst>
  </p:cSld>
  <p:clrMapOvr>
    <a:masterClrMapping/>
  </p:clrMapOvr>
</p:sld>
</file>

<file path=ppt/theme/theme1.xml><?xml version="1.0" encoding="utf-8"?>
<a:theme xmlns:a="http://schemas.openxmlformats.org/drawingml/2006/main" name="Dilim">
  <a:themeElements>
    <a:clrScheme name="Dilim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Dilim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lim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9759155-7935-4C61-A06C-C04380D1B16E}"/>
    </a:ext>
  </a:extLst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61</TotalTime>
  <Words>33</Words>
  <Application>Microsoft Office PowerPoint</Application>
  <PresentationFormat>Geniş ekran</PresentationFormat>
  <Paragraphs>19</Paragraphs>
  <Slides>14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15" baseType="lpstr">
      <vt:lpstr>Dilim</vt:lpstr>
      <vt:lpstr>Tuvaletleri temiz  kullanıyoruz.</vt:lpstr>
      <vt:lpstr>Tuvaletler okulun bölümlerindendir. </vt:lpstr>
      <vt:lpstr>Tuvalete  teneffüste  gitmeliyiz.</vt:lpstr>
      <vt:lpstr>Derste  tuvalete gitmemiz gerekirse parmak  kaldırıp öğretmenimizden izin istemeliyiz. </vt:lpstr>
      <vt:lpstr>Tuvalete  gittiğimizde  kapalı kapı  varsa, kapıyı çalmalıyız. İçeride biri varsa kapıyı açmamalıyız. Çıkmasını beklemeliyiz. </vt:lpstr>
      <vt:lpstr>Tuvalete girince kapıyı  kapatmalıyız. </vt:lpstr>
      <vt:lpstr>Tuvalet kağıdı  kullanmalıyız.</vt:lpstr>
      <vt:lpstr>Kullandığımız  tuvalet kağıdı ve peçeteleri çöpe atmalıyız.</vt:lpstr>
      <vt:lpstr>Tuvaletten  sonra sifonu  çekmeliyiz.</vt:lpstr>
      <vt:lpstr>Tuvaletten çıkınca ellerimizi sabunla  iyice yıkamalıyız. Musluğu dirseğimizle  kapatmalıyız.</vt:lpstr>
      <vt:lpstr>Tuvalette oyalanmamalıyız. Su, peçete,  tuvalet kağıdı ve sabun gibi  kaynakları israf etmemeliyiz.</vt:lpstr>
      <vt:lpstr>TUVALETTEN  ÇIKMADAN  ÖNCE  KIYAFETLERİMİZİ DÜZELTMELİYİZ.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kutuphane</dc:creator>
  <cp:lastModifiedBy>Hasan Ayık</cp:lastModifiedBy>
  <cp:revision>19</cp:revision>
  <dcterms:created xsi:type="dcterms:W3CDTF">2020-10-20T11:31:53Z</dcterms:created>
  <dcterms:modified xsi:type="dcterms:W3CDTF">2020-10-21T19:08:48Z</dcterms:modified>
</cp:coreProperties>
</file>