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800080"/>
    <a:srgbClr val="FF33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presProps" Target="pres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notesMaster" Target="notesMasters/notesMaster1.xml" /><Relationship Id="rId5" Type="http://schemas.openxmlformats.org/officeDocument/2006/relationships/slide" Target="slides/slide4.xml" /><Relationship Id="rId10" Type="http://schemas.openxmlformats.org/officeDocument/2006/relationships/tableStyles" Target="tableStyles.xml" /><Relationship Id="rId4" Type="http://schemas.openxmlformats.org/officeDocument/2006/relationships/slide" Target="slides/slide3.xml" /><Relationship Id="rId9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7DBAA-BDE3-4F1C-90FC-8B43FD199B98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4C6BF-078D-49A8-9F5D-7849AE97334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2212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 /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476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4C6BF-078D-49A8-9F5D-7849AE97334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02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496" y="15311"/>
            <a:ext cx="5890628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239500" y="4473949"/>
            <a:ext cx="4608512" cy="1569660"/>
          </a:xfrm>
          <a:prstGeom prst="rect">
            <a:avLst/>
          </a:prstGeom>
          <a:noFill/>
          <a:ln w="76200"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prstClr val="black"/>
                </a:solidFill>
                <a:latin typeface="Comic Sans MS" pitchFamily="66" charset="0"/>
              </a:rPr>
              <a:t>Virgül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2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	Eş görevli sözcükle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in 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asına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virgül </a:t>
            </a:r>
            <a:r>
              <a:rPr lang="tr-TR" dirty="0">
                <a:latin typeface="Comic Sans MS" pitchFamily="66" charset="0"/>
              </a:rPr>
              <a:t>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endParaRPr lang="tr-TR" sz="1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dirty="0">
                <a:latin typeface="Comic Sans MS" pitchFamily="66" charset="0"/>
              </a:rPr>
              <a:t>Ali</a:t>
            </a:r>
            <a:r>
              <a:rPr lang="tr-TR" sz="44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Mehmet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Gamze nerede?</a:t>
            </a:r>
          </a:p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    Pazardan elma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4800" dirty="0">
                <a:latin typeface="Comic Sans MS" pitchFamily="66" charset="0"/>
              </a:rPr>
              <a:t> </a:t>
            </a:r>
            <a:r>
              <a:rPr lang="tr-TR" dirty="0">
                <a:latin typeface="Comic Sans MS" pitchFamily="66" charset="0"/>
              </a:rPr>
              <a:t>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mut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dirty="0">
                <a:latin typeface="Comic Sans MS" pitchFamily="66" charset="0"/>
              </a:rPr>
              <a:t> kiraz ve muz aldım.</a:t>
            </a: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228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63" y="4221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599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548680"/>
            <a:ext cx="828092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>
                <a:latin typeface="Comic Sans MS" pitchFamily="66" charset="0"/>
              </a:rPr>
              <a:t>	Uzun cümlelerde eylemi  yapan kişiyi belirten kelimeden sona </a:t>
            </a:r>
            <a:r>
              <a:rPr lang="tr-TR" sz="2800" b="1" dirty="0">
                <a:latin typeface="Comic Sans MS" pitchFamily="66" charset="0"/>
              </a:rPr>
              <a:t>virgül</a:t>
            </a:r>
            <a:r>
              <a:rPr lang="tr-TR" sz="2800" dirty="0">
                <a:latin typeface="Comic Sans MS" pitchFamily="66" charset="0"/>
              </a:rPr>
              <a:t> konu</a:t>
            </a:r>
            <a:r>
              <a:rPr lang="tr-TR" dirty="0">
                <a:solidFill>
                  <a:prstClr val="black"/>
                </a:solidFill>
              </a:rPr>
              <a:t>r.</a:t>
            </a:r>
          </a:p>
          <a:p>
            <a:endParaRPr lang="tr-TR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endParaRPr lang="tr-TR" sz="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</a:rPr>
              <a:t>Atatürk</a:t>
            </a:r>
            <a:r>
              <a:rPr lang="tr-TR" sz="2800" dirty="0">
                <a:latin typeface="Comic Sans MS" pitchFamily="66" charset="0"/>
              </a:rPr>
              <a:t> </a:t>
            </a:r>
            <a:r>
              <a:rPr lang="tr-TR" sz="4800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tr-TR" sz="2800" dirty="0">
                <a:latin typeface="Comic Sans MS" pitchFamily="66" charset="0"/>
              </a:rPr>
              <a:t> bin sekiz yüz seksen bi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>
                <a:latin typeface="Comic Sans MS" pitchFamily="66" charset="0"/>
              </a:rPr>
              <a:t> yılında Selanik ‘te doğdu.</a:t>
            </a:r>
          </a:p>
          <a:p>
            <a:endParaRPr lang="tr-TR" sz="16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  <a:latin typeface="Comic Sans MS" pitchFamily="66" charset="0"/>
              </a:rPr>
              <a:t>     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</a:rPr>
              <a:t>Ali</a:t>
            </a:r>
            <a:r>
              <a:rPr lang="tr-TR" sz="4400" dirty="0">
                <a:solidFill>
                  <a:srgbClr val="FF0000"/>
                </a:solidFill>
                <a:latin typeface="Comic Sans MS" pitchFamily="66" charset="0"/>
              </a:rPr>
              <a:t>, </a:t>
            </a:r>
            <a:r>
              <a:rPr lang="tr-TR" sz="2800" dirty="0">
                <a:latin typeface="Comic Sans MS" pitchFamily="66" charset="0"/>
              </a:rPr>
              <a:t>uzun süre sessizce oturduktan sona he</a:t>
            </a:r>
            <a:r>
              <a:rPr lang="tr-TR" dirty="0">
                <a:solidFill>
                  <a:prstClr val="black"/>
                </a:solidFill>
              </a:rPr>
              <a:t>r</a:t>
            </a:r>
            <a:r>
              <a:rPr lang="tr-TR" sz="2800" dirty="0">
                <a:latin typeface="Comic Sans MS" pitchFamily="66" charset="0"/>
              </a:rPr>
              <a:t> şeyi anlattı.</a:t>
            </a: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12" y="436510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124744"/>
            <a:ext cx="813690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  Sıralı cümlelerin 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asına virgül 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endParaRPr lang="tr-TR" sz="11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 Örnek :</a:t>
            </a:r>
            <a:endParaRPr lang="tr-TR" sz="2800" dirty="0">
              <a:solidFill>
                <a:prstClr val="black"/>
              </a:solidFill>
              <a:latin typeface="Comic Sans MS" pitchFamily="66" charset="0"/>
            </a:endParaRPr>
          </a:p>
          <a:p>
            <a:pPr lvl="0"/>
            <a:endParaRPr lang="tr-TR" sz="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395536" y="306896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27584" y="2858475"/>
            <a:ext cx="41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Oturduğu yerden kalktı</a:t>
            </a:r>
            <a:r>
              <a:rPr lang="tr-TR" sz="32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44008" y="2920029"/>
            <a:ext cx="4660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2400" b="1" u="sng" dirty="0">
                <a:solidFill>
                  <a:prstClr val="black"/>
                </a:solidFill>
                <a:latin typeface="Comic Sans MS" pitchFamily="66" charset="0"/>
              </a:rPr>
              <a:t> usulca sobanın yanına uzandı.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095836" y="3764397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tr-TR" sz="3200" u="sng" dirty="0">
                <a:solidFill>
                  <a:prstClr val="black"/>
                </a:solidFill>
                <a:latin typeface="Comic Sans MS" pitchFamily="66" charset="0"/>
              </a:rPr>
              <a:t>okumaya başladı</a:t>
            </a:r>
            <a:r>
              <a:rPr lang="tr-TR" sz="3200" dirty="0">
                <a:solidFill>
                  <a:prstClr val="black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27584" y="3619093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u="sng" dirty="0">
                <a:solidFill>
                  <a:prstClr val="black"/>
                </a:solidFill>
                <a:latin typeface="Comic Sans MS" pitchFamily="66" charset="0"/>
              </a:rPr>
              <a:t>Kitabı açtı </a:t>
            </a:r>
            <a:r>
              <a:rPr lang="tr-TR" sz="4800" b="1" dirty="0">
                <a:solidFill>
                  <a:srgbClr val="FF0000"/>
                </a:solidFill>
                <a:latin typeface="Comic Sans MS" pitchFamily="66" charset="0"/>
              </a:rPr>
              <a:t>,</a:t>
            </a:r>
            <a:endParaRPr lang="tr-TR" sz="4400" b="1" dirty="0">
              <a:solidFill>
                <a:srgbClr val="FF0000"/>
              </a:solidFill>
            </a:endParaRPr>
          </a:p>
        </p:txBody>
      </p:sp>
      <p:pic>
        <p:nvPicPr>
          <p:cNvPr id="10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64088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40007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4.bp.blogspot.com/-FtfWU-_NmQA/WYxAra9Z1pI/AAAAAAAAI6Y/HDar4wKQjRYrRsRX7TTje4glroLHS8VpACLcBGAs/s1600/noktalama%2Bisareti%2Bvirgu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48954"/>
            <a:ext cx="792088" cy="57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32</Words>
  <Application>Microsoft Office PowerPoint</Application>
  <PresentationFormat>Ekran Gösterisi (4:3)</PresentationFormat>
  <Paragraphs>25</Paragraphs>
  <Slides>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buket</dc:creator>
  <cp:lastModifiedBy>Hasan Ayık</cp:lastModifiedBy>
  <cp:revision>9</cp:revision>
  <dcterms:created xsi:type="dcterms:W3CDTF">2020-09-26T19:11:35Z</dcterms:created>
  <dcterms:modified xsi:type="dcterms:W3CDTF">2020-09-28T11:14:40Z</dcterms:modified>
</cp:coreProperties>
</file>