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7" d="100"/>
          <a:sy n="87" d="100"/>
        </p:scale>
        <p:origin x="-42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28861-5153-4FB8-A03A-0B9B236CA5DE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3C140-ACE9-4EA8-B715-04E77AC26FF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5035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/>
              <a:t>www.egitimhane.com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3C140-ACE9-4EA8-B715-04E77AC26FF4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7160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51203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7998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08659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15409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6286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553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9762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46371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04069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5907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15927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9B57-C725-4231-87D6-4CC211A2B945}" type="datetimeFigureOut">
              <a:rPr lang="tr-TR" smtClean="0"/>
              <a:t>23.09.2020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F6636-0AFE-405E-AC85-A70E8947F42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7965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3.png" /><Relationship Id="rId4" Type="http://schemas.openxmlformats.org/officeDocument/2006/relationships/image" Target="../media/image2.pn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0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3"/>
          <a:srcRect l="15001" t="33426" r="15597" b="56721"/>
          <a:stretch/>
        </p:blipFill>
        <p:spPr>
          <a:xfrm>
            <a:off x="696036" y="274517"/>
            <a:ext cx="11846254" cy="1511542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3"/>
          <a:srcRect l="15001" t="43203" r="15597" b="47811"/>
          <a:stretch/>
        </p:blipFill>
        <p:spPr>
          <a:xfrm>
            <a:off x="248730" y="4882439"/>
            <a:ext cx="11846254" cy="1641191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455" y="122730"/>
            <a:ext cx="1999266" cy="999633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 rotWithShape="1">
          <a:blip r:embed="rId5"/>
          <a:srcRect b="32072"/>
          <a:stretch/>
        </p:blipFill>
        <p:spPr>
          <a:xfrm>
            <a:off x="97016" y="1833913"/>
            <a:ext cx="11997968" cy="295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0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439" t="51226" r="47998" b="42217"/>
          <a:stretch/>
        </p:blipFill>
        <p:spPr>
          <a:xfrm>
            <a:off x="0" y="-142525"/>
            <a:ext cx="9637594" cy="1015299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/>
          <a:srcRect l="14328" t="58711" r="16269" b="24564"/>
          <a:stretch/>
        </p:blipFill>
        <p:spPr>
          <a:xfrm>
            <a:off x="152400" y="1027906"/>
            <a:ext cx="11641540" cy="3216772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8042" y="3392284"/>
            <a:ext cx="4940488" cy="346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5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319" t="25366" r="16085" b="61519"/>
          <a:stretch/>
        </p:blipFill>
        <p:spPr>
          <a:xfrm>
            <a:off x="436418" y="2045576"/>
            <a:ext cx="11755582" cy="3220872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/>
          <a:srcRect l="15000" t="15306" r="16604" b="74738"/>
          <a:stretch/>
        </p:blipFill>
        <p:spPr>
          <a:xfrm>
            <a:off x="224942" y="10235"/>
            <a:ext cx="11742115" cy="2035341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541" y="4080917"/>
            <a:ext cx="5122460" cy="281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4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6" name="İçerik Yer Tutucusu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143" t="47434" r="15907" b="39707"/>
          <a:stretch/>
        </p:blipFill>
        <p:spPr>
          <a:xfrm>
            <a:off x="736978" y="3384646"/>
            <a:ext cx="11193152" cy="2784142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/>
          <a:srcRect l="15587" t="43660" r="43793" b="52313"/>
          <a:stretch/>
        </p:blipFill>
        <p:spPr>
          <a:xfrm>
            <a:off x="3514576" y="1027906"/>
            <a:ext cx="10785231" cy="830629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092"/>
            <a:ext cx="2947916" cy="345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28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2"/>
          <a:srcRect l="14552" t="63290" r="16045" b="29941"/>
          <a:stretch/>
        </p:blipFill>
        <p:spPr>
          <a:xfrm>
            <a:off x="0" y="73379"/>
            <a:ext cx="11260571" cy="1325563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2"/>
          <a:srcRect l="14776" t="70856" r="15821" b="12818"/>
          <a:stretch/>
        </p:blipFill>
        <p:spPr>
          <a:xfrm>
            <a:off x="35414" y="1398942"/>
            <a:ext cx="11271771" cy="3415116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3450" y="3773988"/>
            <a:ext cx="2168311" cy="3084012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4341" y="3773988"/>
            <a:ext cx="4276039" cy="302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</Words>
  <Application>Microsoft Office PowerPoint</Application>
  <PresentationFormat>Geniş ekran</PresentationFormat>
  <Paragraphs>3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Office Teması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İSMAİL</dc:creator>
  <cp:lastModifiedBy>Hasan Ayık</cp:lastModifiedBy>
  <cp:revision>6</cp:revision>
  <dcterms:created xsi:type="dcterms:W3CDTF">2020-09-22T23:07:16Z</dcterms:created>
  <dcterms:modified xsi:type="dcterms:W3CDTF">2020-09-23T19:26:07Z</dcterms:modified>
</cp:coreProperties>
</file>